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5125700" cy="10693400"/>
  <p:notesSz cx="151257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25" Type="http://schemas.openxmlformats.org/officeDocument/2006/relationships/image" Target="../media/image53.png"/><Relationship Id="rId26" Type="http://schemas.openxmlformats.org/officeDocument/2006/relationships/image" Target="../media/image54.png"/><Relationship Id="rId27" Type="http://schemas.openxmlformats.org/officeDocument/2006/relationships/image" Target="../media/image55.png"/><Relationship Id="rId28" Type="http://schemas.openxmlformats.org/officeDocument/2006/relationships/image" Target="../media/image56.png"/><Relationship Id="rId29" Type="http://schemas.openxmlformats.org/officeDocument/2006/relationships/image" Target="../media/image57.png"/><Relationship Id="rId30" Type="http://schemas.openxmlformats.org/officeDocument/2006/relationships/image" Target="../media/image58.png"/><Relationship Id="rId31" Type="http://schemas.openxmlformats.org/officeDocument/2006/relationships/image" Target="../media/image5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Relationship Id="rId19" Type="http://schemas.openxmlformats.org/officeDocument/2006/relationships/image" Target="../media/image75.png"/><Relationship Id="rId20" Type="http://schemas.openxmlformats.org/officeDocument/2006/relationships/image" Target="../media/image76.png"/><Relationship Id="rId21" Type="http://schemas.openxmlformats.org/officeDocument/2006/relationships/image" Target="../media/image77.png"/><Relationship Id="rId22" Type="http://schemas.openxmlformats.org/officeDocument/2006/relationships/image" Target="../media/image78.png"/><Relationship Id="rId23" Type="http://schemas.openxmlformats.org/officeDocument/2006/relationships/image" Target="../media/image79.png"/><Relationship Id="rId24" Type="http://schemas.openxmlformats.org/officeDocument/2006/relationships/image" Target="../media/image80.png"/><Relationship Id="rId25" Type="http://schemas.openxmlformats.org/officeDocument/2006/relationships/image" Target="../media/image81.png"/><Relationship Id="rId26" Type="http://schemas.openxmlformats.org/officeDocument/2006/relationships/image" Target="../media/image82.png"/><Relationship Id="rId27" Type="http://schemas.openxmlformats.org/officeDocument/2006/relationships/image" Target="../media/image83.png"/><Relationship Id="rId28" Type="http://schemas.openxmlformats.org/officeDocument/2006/relationships/image" Target="../media/image84.png"/><Relationship Id="rId29" Type="http://schemas.openxmlformats.org/officeDocument/2006/relationships/image" Target="../media/image85.png"/><Relationship Id="rId30" Type="http://schemas.openxmlformats.org/officeDocument/2006/relationships/image" Target="../media/image86.png"/><Relationship Id="rId31" Type="http://schemas.openxmlformats.org/officeDocument/2006/relationships/image" Target="../media/image87.png"/><Relationship Id="rId32" Type="http://schemas.openxmlformats.org/officeDocument/2006/relationships/image" Target="../media/image88.png"/><Relationship Id="rId33" Type="http://schemas.openxmlformats.org/officeDocument/2006/relationships/image" Target="../media/image89.png"/><Relationship Id="rId34" Type="http://schemas.openxmlformats.org/officeDocument/2006/relationships/image" Target="../media/image90.png"/><Relationship Id="rId35" Type="http://schemas.openxmlformats.org/officeDocument/2006/relationships/image" Target="../media/image91.png"/><Relationship Id="rId36" Type="http://schemas.openxmlformats.org/officeDocument/2006/relationships/image" Target="../media/image92.png"/><Relationship Id="rId37" Type="http://schemas.openxmlformats.org/officeDocument/2006/relationships/image" Target="../media/image93.png"/><Relationship Id="rId38" Type="http://schemas.openxmlformats.org/officeDocument/2006/relationships/image" Target="../media/image94.png"/><Relationship Id="rId39" Type="http://schemas.openxmlformats.org/officeDocument/2006/relationships/image" Target="../media/image95.png"/><Relationship Id="rId40" Type="http://schemas.openxmlformats.org/officeDocument/2006/relationships/image" Target="../media/image96.png"/><Relationship Id="rId41" Type="http://schemas.openxmlformats.org/officeDocument/2006/relationships/image" Target="../media/image97.png"/><Relationship Id="rId42" Type="http://schemas.openxmlformats.org/officeDocument/2006/relationships/image" Target="../media/image98.png"/><Relationship Id="rId43" Type="http://schemas.openxmlformats.org/officeDocument/2006/relationships/image" Target="../media/image99.png"/><Relationship Id="rId44" Type="http://schemas.openxmlformats.org/officeDocument/2006/relationships/image" Target="../media/image100.png"/><Relationship Id="rId45" Type="http://schemas.openxmlformats.org/officeDocument/2006/relationships/image" Target="../media/image101.png"/><Relationship Id="rId46" Type="http://schemas.openxmlformats.org/officeDocument/2006/relationships/image" Target="../media/image102.png"/><Relationship Id="rId47" Type="http://schemas.openxmlformats.org/officeDocument/2006/relationships/image" Target="../media/image103.png"/><Relationship Id="rId48" Type="http://schemas.openxmlformats.org/officeDocument/2006/relationships/image" Target="../media/image104.png"/><Relationship Id="rId49" Type="http://schemas.openxmlformats.org/officeDocument/2006/relationships/image" Target="../media/image105.png"/><Relationship Id="rId50" Type="http://schemas.openxmlformats.org/officeDocument/2006/relationships/image" Target="../media/image106.png"/><Relationship Id="rId51" Type="http://schemas.openxmlformats.org/officeDocument/2006/relationships/image" Target="../media/image107.png"/><Relationship Id="rId52" Type="http://schemas.openxmlformats.org/officeDocument/2006/relationships/image" Target="../media/image108.png"/><Relationship Id="rId53" Type="http://schemas.openxmlformats.org/officeDocument/2006/relationships/image" Target="../media/image109.png"/><Relationship Id="rId54" Type="http://schemas.openxmlformats.org/officeDocument/2006/relationships/image" Target="../media/image110.png"/><Relationship Id="rId55" Type="http://schemas.openxmlformats.org/officeDocument/2006/relationships/image" Target="../media/image111.png"/><Relationship Id="rId56" Type="http://schemas.openxmlformats.org/officeDocument/2006/relationships/image" Target="../media/image112.png"/><Relationship Id="rId57" Type="http://schemas.openxmlformats.org/officeDocument/2006/relationships/image" Target="../media/image113.png"/><Relationship Id="rId58" Type="http://schemas.openxmlformats.org/officeDocument/2006/relationships/image" Target="../media/image114.png"/><Relationship Id="rId59" Type="http://schemas.openxmlformats.org/officeDocument/2006/relationships/image" Target="../media/image115.png"/><Relationship Id="rId60" Type="http://schemas.openxmlformats.org/officeDocument/2006/relationships/image" Target="../media/image116.png"/><Relationship Id="rId61" Type="http://schemas.openxmlformats.org/officeDocument/2006/relationships/image" Target="../media/image117.png"/><Relationship Id="rId62" Type="http://schemas.openxmlformats.org/officeDocument/2006/relationships/image" Target="../media/image118.png"/><Relationship Id="rId63" Type="http://schemas.openxmlformats.org/officeDocument/2006/relationships/image" Target="../media/image119.png"/><Relationship Id="rId64" Type="http://schemas.openxmlformats.org/officeDocument/2006/relationships/image" Target="../media/image120.png"/><Relationship Id="rId65" Type="http://schemas.openxmlformats.org/officeDocument/2006/relationships/image" Target="../media/image12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Relationship Id="rId19" Type="http://schemas.openxmlformats.org/officeDocument/2006/relationships/image" Target="../media/image75.png"/><Relationship Id="rId20" Type="http://schemas.openxmlformats.org/officeDocument/2006/relationships/image" Target="../media/image76.png"/><Relationship Id="rId21" Type="http://schemas.openxmlformats.org/officeDocument/2006/relationships/image" Target="../media/image77.png"/><Relationship Id="rId22" Type="http://schemas.openxmlformats.org/officeDocument/2006/relationships/image" Target="../media/image78.png"/><Relationship Id="rId23" Type="http://schemas.openxmlformats.org/officeDocument/2006/relationships/image" Target="../media/image79.png"/><Relationship Id="rId24" Type="http://schemas.openxmlformats.org/officeDocument/2006/relationships/image" Target="../media/image122.png"/><Relationship Id="rId25" Type="http://schemas.openxmlformats.org/officeDocument/2006/relationships/image" Target="../media/image123.png"/><Relationship Id="rId26" Type="http://schemas.openxmlformats.org/officeDocument/2006/relationships/image" Target="../media/image124.png"/><Relationship Id="rId27" Type="http://schemas.openxmlformats.org/officeDocument/2006/relationships/image" Target="../media/image125.png"/><Relationship Id="rId28" Type="http://schemas.openxmlformats.org/officeDocument/2006/relationships/image" Target="../media/image126.png"/><Relationship Id="rId29" Type="http://schemas.openxmlformats.org/officeDocument/2006/relationships/image" Target="../media/image127.png"/><Relationship Id="rId30" Type="http://schemas.openxmlformats.org/officeDocument/2006/relationships/image" Target="../media/image128.png"/><Relationship Id="rId31" Type="http://schemas.openxmlformats.org/officeDocument/2006/relationships/image" Target="../media/image129.png"/><Relationship Id="rId32" Type="http://schemas.openxmlformats.org/officeDocument/2006/relationships/image" Target="../media/image130.png"/><Relationship Id="rId33" Type="http://schemas.openxmlformats.org/officeDocument/2006/relationships/image" Target="../media/image131.png"/><Relationship Id="rId34" Type="http://schemas.openxmlformats.org/officeDocument/2006/relationships/image" Target="../media/image132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jpg"/><Relationship Id="rId6" Type="http://schemas.openxmlformats.org/officeDocument/2006/relationships/image" Target="../media/image137.jpg"/><Relationship Id="rId7" Type="http://schemas.openxmlformats.org/officeDocument/2006/relationships/image" Target="../media/image138.jpg"/><Relationship Id="rId8" Type="http://schemas.openxmlformats.org/officeDocument/2006/relationships/image" Target="../media/image139.jpg"/><Relationship Id="rId9" Type="http://schemas.openxmlformats.org/officeDocument/2006/relationships/image" Target="../media/image140.jpg"/><Relationship Id="rId10" Type="http://schemas.openxmlformats.org/officeDocument/2006/relationships/image" Target="../media/image141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55.png"/><Relationship Id="rId10" Type="http://schemas.openxmlformats.org/officeDocument/2006/relationships/image" Target="../media/image156.png"/><Relationship Id="rId11" Type="http://schemas.openxmlformats.org/officeDocument/2006/relationships/image" Target="../media/image157.png"/><Relationship Id="rId12" Type="http://schemas.openxmlformats.org/officeDocument/2006/relationships/image" Target="../media/image158.png"/><Relationship Id="rId13" Type="http://schemas.openxmlformats.org/officeDocument/2006/relationships/image" Target="../media/image159.png"/><Relationship Id="rId14" Type="http://schemas.openxmlformats.org/officeDocument/2006/relationships/image" Target="../media/image160.png"/><Relationship Id="rId15" Type="http://schemas.openxmlformats.org/officeDocument/2006/relationships/image" Target="../media/image161.png"/><Relationship Id="rId16" Type="http://schemas.openxmlformats.org/officeDocument/2006/relationships/image" Target="../media/image162.png"/><Relationship Id="rId17" Type="http://schemas.openxmlformats.org/officeDocument/2006/relationships/image" Target="../media/image163.png"/><Relationship Id="rId18" Type="http://schemas.openxmlformats.org/officeDocument/2006/relationships/image" Target="../media/image164.png"/><Relationship Id="rId19" Type="http://schemas.openxmlformats.org/officeDocument/2006/relationships/image" Target="../media/image165.png"/><Relationship Id="rId20" Type="http://schemas.openxmlformats.org/officeDocument/2006/relationships/image" Target="../media/image166.png"/><Relationship Id="rId21" Type="http://schemas.openxmlformats.org/officeDocument/2006/relationships/image" Target="../media/image167.png"/><Relationship Id="rId22" Type="http://schemas.openxmlformats.org/officeDocument/2006/relationships/image" Target="../media/image168.png"/><Relationship Id="rId23" Type="http://schemas.openxmlformats.org/officeDocument/2006/relationships/image" Target="../media/image169.png"/><Relationship Id="rId24" Type="http://schemas.openxmlformats.org/officeDocument/2006/relationships/image" Target="../media/image170.png"/><Relationship Id="rId25" Type="http://schemas.openxmlformats.org/officeDocument/2006/relationships/image" Target="../media/image171.png"/><Relationship Id="rId26" Type="http://schemas.openxmlformats.org/officeDocument/2006/relationships/image" Target="../media/image172.png"/><Relationship Id="rId27" Type="http://schemas.openxmlformats.org/officeDocument/2006/relationships/image" Target="../media/image173.png"/><Relationship Id="rId28" Type="http://schemas.openxmlformats.org/officeDocument/2006/relationships/image" Target="../media/image174.png"/><Relationship Id="rId29" Type="http://schemas.openxmlformats.org/officeDocument/2006/relationships/image" Target="../media/image175.png"/><Relationship Id="rId30" Type="http://schemas.openxmlformats.org/officeDocument/2006/relationships/image" Target="../media/image176.png"/><Relationship Id="rId31" Type="http://schemas.openxmlformats.org/officeDocument/2006/relationships/image" Target="../media/image177.png"/><Relationship Id="rId32" Type="http://schemas.openxmlformats.org/officeDocument/2006/relationships/image" Target="../media/image178.png"/><Relationship Id="rId33" Type="http://schemas.openxmlformats.org/officeDocument/2006/relationships/image" Target="../media/image179.png"/><Relationship Id="rId34" Type="http://schemas.openxmlformats.org/officeDocument/2006/relationships/image" Target="../media/image180.png"/><Relationship Id="rId35" Type="http://schemas.openxmlformats.org/officeDocument/2006/relationships/image" Target="../media/image181.png"/><Relationship Id="rId36" Type="http://schemas.openxmlformats.org/officeDocument/2006/relationships/image" Target="../media/image182.png"/><Relationship Id="rId37" Type="http://schemas.openxmlformats.org/officeDocument/2006/relationships/image" Target="../media/image183.png"/><Relationship Id="rId38" Type="http://schemas.openxmlformats.org/officeDocument/2006/relationships/image" Target="../media/image18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08.png"/><Relationship Id="rId26" Type="http://schemas.openxmlformats.org/officeDocument/2006/relationships/image" Target="../media/image209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0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11.png"/><Relationship Id="rId26" Type="http://schemas.openxmlformats.org/officeDocument/2006/relationships/image" Target="../media/image21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3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14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16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18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9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20.png"/><Relationship Id="rId26" Type="http://schemas.openxmlformats.org/officeDocument/2006/relationships/image" Target="../media/image221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Relationship Id="rId25" Type="http://schemas.openxmlformats.org/officeDocument/2006/relationships/image" Target="../media/image223.png"/><Relationship Id="rId26" Type="http://schemas.openxmlformats.org/officeDocument/2006/relationships/image" Target="../media/image224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5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6.jp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Relationship Id="rId19" Type="http://schemas.openxmlformats.org/officeDocument/2006/relationships/image" Target="../media/image202.png"/><Relationship Id="rId20" Type="http://schemas.openxmlformats.org/officeDocument/2006/relationships/image" Target="../media/image203.png"/><Relationship Id="rId21" Type="http://schemas.openxmlformats.org/officeDocument/2006/relationships/image" Target="../media/image204.png"/><Relationship Id="rId22" Type="http://schemas.openxmlformats.org/officeDocument/2006/relationships/image" Target="../media/image205.png"/><Relationship Id="rId23" Type="http://schemas.openxmlformats.org/officeDocument/2006/relationships/image" Target="../media/image206.png"/><Relationship Id="rId24" Type="http://schemas.openxmlformats.org/officeDocument/2006/relationships/image" Target="../media/image20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7.jpg"/><Relationship Id="rId3" Type="http://schemas.openxmlformats.org/officeDocument/2006/relationships/image" Target="../media/image228.jpg"/><Relationship Id="rId4" Type="http://schemas.openxmlformats.org/officeDocument/2006/relationships/image" Target="../media/image229.jpg"/><Relationship Id="rId5" Type="http://schemas.openxmlformats.org/officeDocument/2006/relationships/image" Target="../media/image230.jpg"/><Relationship Id="rId6" Type="http://schemas.openxmlformats.org/officeDocument/2006/relationships/image" Target="../media/image231.jpg"/><Relationship Id="rId7" Type="http://schemas.openxmlformats.org/officeDocument/2006/relationships/image" Target="../media/image232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3.jpg"/><Relationship Id="rId3" Type="http://schemas.openxmlformats.org/officeDocument/2006/relationships/image" Target="../media/image234.jpg"/><Relationship Id="rId4" Type="http://schemas.openxmlformats.org/officeDocument/2006/relationships/image" Target="../media/image235.jpg"/><Relationship Id="rId5" Type="http://schemas.openxmlformats.org/officeDocument/2006/relationships/image" Target="../media/image236.jpg"/><Relationship Id="rId6" Type="http://schemas.openxmlformats.org/officeDocument/2006/relationships/image" Target="../media/image237.jpg"/><Relationship Id="rId7" Type="http://schemas.openxmlformats.org/officeDocument/2006/relationships/image" Target="../media/image238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9.jpg"/><Relationship Id="rId3" Type="http://schemas.openxmlformats.org/officeDocument/2006/relationships/image" Target="../media/image240.jpg"/><Relationship Id="rId4" Type="http://schemas.openxmlformats.org/officeDocument/2006/relationships/image" Target="../media/image241.jpg"/><Relationship Id="rId5" Type="http://schemas.openxmlformats.org/officeDocument/2006/relationships/image" Target="../media/image242.jp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6.jpg"/><Relationship Id="rId3" Type="http://schemas.openxmlformats.org/officeDocument/2006/relationships/image" Target="../media/image247.jpg"/><Relationship Id="rId4" Type="http://schemas.openxmlformats.org/officeDocument/2006/relationships/image" Target="../media/image248.jpg"/><Relationship Id="rId5" Type="http://schemas.openxmlformats.org/officeDocument/2006/relationships/image" Target="../media/image249.jpg"/><Relationship Id="rId6" Type="http://schemas.openxmlformats.org/officeDocument/2006/relationships/image" Target="../media/image250.jpg"/><Relationship Id="rId7" Type="http://schemas.openxmlformats.org/officeDocument/2006/relationships/image" Target="../media/image251.jpg"/><Relationship Id="rId8" Type="http://schemas.openxmlformats.org/officeDocument/2006/relationships/image" Target="../media/image252.jpg"/><Relationship Id="rId9" Type="http://schemas.openxmlformats.org/officeDocument/2006/relationships/image" Target="../media/image25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Relationship Id="rId11" Type="http://schemas.openxmlformats.org/officeDocument/2006/relationships/image" Target="../media/image17.jpg"/><Relationship Id="rId12" Type="http://schemas.openxmlformats.org/officeDocument/2006/relationships/image" Target="../media/image18.jpg"/><Relationship Id="rId13" Type="http://schemas.openxmlformats.org/officeDocument/2006/relationships/image" Target="../media/image19.jpg"/><Relationship Id="rId14" Type="http://schemas.openxmlformats.org/officeDocument/2006/relationships/image" Target="../media/image20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4" y="684"/>
            <a:ext cx="15117444" cy="10692130"/>
            <a:chOff x="2844" y="684"/>
            <a:chExt cx="15117444" cy="10692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4" y="684"/>
              <a:ext cx="15117141" cy="106913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92875" y="1823846"/>
              <a:ext cx="7980045" cy="8868410"/>
            </a:xfrm>
            <a:custGeom>
              <a:avLst/>
              <a:gdLst/>
              <a:ahLst/>
              <a:cxnLst/>
              <a:rect l="l" t="t" r="r" b="b"/>
              <a:pathLst>
                <a:path w="7980044" h="8868410">
                  <a:moveTo>
                    <a:pt x="7979981" y="0"/>
                  </a:moveTo>
                  <a:lnTo>
                    <a:pt x="3119983" y="0"/>
                  </a:lnTo>
                  <a:lnTo>
                    <a:pt x="3119983" y="5672594"/>
                  </a:lnTo>
                  <a:lnTo>
                    <a:pt x="0" y="5672594"/>
                  </a:lnTo>
                  <a:lnTo>
                    <a:pt x="0" y="7045744"/>
                  </a:lnTo>
                  <a:lnTo>
                    <a:pt x="3119983" y="7045744"/>
                  </a:lnTo>
                  <a:lnTo>
                    <a:pt x="3119983" y="5673090"/>
                  </a:lnTo>
                  <a:lnTo>
                    <a:pt x="6239992" y="5673090"/>
                  </a:lnTo>
                  <a:lnTo>
                    <a:pt x="6239992" y="7045960"/>
                  </a:lnTo>
                  <a:lnTo>
                    <a:pt x="3119983" y="7045960"/>
                  </a:lnTo>
                  <a:lnTo>
                    <a:pt x="3119983" y="8868397"/>
                  </a:lnTo>
                  <a:lnTo>
                    <a:pt x="7979981" y="8868397"/>
                  </a:lnTo>
                  <a:lnTo>
                    <a:pt x="7979981" y="7045960"/>
                  </a:lnTo>
                  <a:lnTo>
                    <a:pt x="7979981" y="5673090"/>
                  </a:lnTo>
                  <a:lnTo>
                    <a:pt x="79799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3730633" y="9638267"/>
            <a:ext cx="775335" cy="414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50" spc="114">
                <a:solidFill>
                  <a:srgbClr val="FFFFFF"/>
                </a:solidFill>
                <a:latin typeface="Trebuchet MS"/>
                <a:cs typeface="Trebuchet MS"/>
              </a:rPr>
              <a:t>202</a:t>
            </a:r>
            <a:r>
              <a:rPr dirty="0" sz="2550" spc="195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44403" y="1896288"/>
            <a:ext cx="4462780" cy="4776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1504950">
              <a:lnSpc>
                <a:spcPct val="119400"/>
              </a:lnSpc>
              <a:spcBef>
                <a:spcPts val="100"/>
              </a:spcBef>
            </a:pPr>
            <a:r>
              <a:rPr dirty="0" sz="2900" spc="80">
                <a:solidFill>
                  <a:srgbClr val="FFFFFF"/>
                </a:solidFill>
                <a:latin typeface="Trebuchet MS"/>
                <a:cs typeface="Trebuchet MS"/>
              </a:rPr>
              <a:t>АРХИТЕКТУРНО</a:t>
            </a:r>
            <a:r>
              <a:rPr dirty="0" sz="2900" spc="-40">
                <a:solidFill>
                  <a:srgbClr val="FFFFFF"/>
                </a:solidFill>
                <a:latin typeface="Trebuchet MS"/>
                <a:cs typeface="Trebuchet MS"/>
              </a:rPr>
              <a:t>-  </a:t>
            </a:r>
            <a:r>
              <a:rPr dirty="0" sz="2900" spc="225">
                <a:solidFill>
                  <a:srgbClr val="FFFFFF"/>
                </a:solidFill>
                <a:latin typeface="Trebuchet MS"/>
                <a:cs typeface="Trebuchet MS"/>
              </a:rPr>
              <a:t>ПЛАНИРОВОЧНАЯ </a:t>
            </a:r>
            <a:r>
              <a:rPr dirty="0" sz="2900" spc="22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175">
                <a:solidFill>
                  <a:srgbClr val="FFFFFF"/>
                </a:solidFill>
                <a:latin typeface="Trebuchet MS"/>
                <a:cs typeface="Trebuchet MS"/>
              </a:rPr>
              <a:t>КОНЦЕПЦИ</a:t>
            </a:r>
            <a:r>
              <a:rPr dirty="0" sz="2900" spc="185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dirty="0" sz="2900" spc="-2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190">
                <a:solidFill>
                  <a:srgbClr val="FFFFFF"/>
                </a:solidFill>
                <a:latin typeface="Trebuchet MS"/>
                <a:cs typeface="Trebuchet MS"/>
              </a:rPr>
              <a:t>НА  </a:t>
            </a:r>
            <a:r>
              <a:rPr dirty="0" sz="2900" spc="85">
                <a:solidFill>
                  <a:srgbClr val="FFFFFF"/>
                </a:solidFill>
                <a:latin typeface="Trebuchet MS"/>
                <a:cs typeface="Trebuchet MS"/>
              </a:rPr>
              <a:t>БЛАГОУСТРОЙСТВО </a:t>
            </a:r>
            <a:r>
              <a:rPr dirty="0" sz="2900" spc="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110">
                <a:solidFill>
                  <a:srgbClr val="FFFFFF"/>
                </a:solidFill>
                <a:latin typeface="Trebuchet MS"/>
                <a:cs typeface="Trebuchet MS"/>
              </a:rPr>
              <a:t>ОБЩЕСТВЕННОЙ </a:t>
            </a:r>
            <a:r>
              <a:rPr dirty="0" sz="2900" spc="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20">
                <a:solidFill>
                  <a:srgbClr val="FFFFFF"/>
                </a:solidFill>
                <a:latin typeface="Trebuchet MS"/>
                <a:cs typeface="Trebuchet MS"/>
              </a:rPr>
              <a:t>ТЕРРИТОРИИ</a:t>
            </a:r>
            <a:r>
              <a:rPr dirty="0" sz="29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325">
                <a:solidFill>
                  <a:srgbClr val="FFFFFF"/>
                </a:solidFill>
                <a:latin typeface="Trebuchet MS"/>
                <a:cs typeface="Trebuchet MS"/>
              </a:rPr>
              <a:t>ПО </a:t>
            </a:r>
            <a:r>
              <a:rPr dirty="0" sz="2900" spc="3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85">
                <a:solidFill>
                  <a:srgbClr val="FFFFFF"/>
                </a:solidFill>
                <a:latin typeface="Trebuchet MS"/>
                <a:cs typeface="Trebuchet MS"/>
              </a:rPr>
              <a:t>АДРЕСУ</a:t>
            </a:r>
            <a:r>
              <a:rPr dirty="0" sz="2900" spc="-19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2900" spc="-2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-185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dirty="0" sz="2900" spc="105">
                <a:solidFill>
                  <a:srgbClr val="FFFFFF"/>
                </a:solidFill>
                <a:latin typeface="Trebuchet MS"/>
                <a:cs typeface="Trebuchet MS"/>
              </a:rPr>
              <a:t>КОТЕЛЬНИКИ</a:t>
            </a:r>
            <a:r>
              <a:rPr dirty="0" sz="2900" spc="14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endParaRPr sz="2900">
              <a:latin typeface="Trebuchet MS"/>
              <a:cs typeface="Trebuchet MS"/>
            </a:endParaRPr>
          </a:p>
          <a:p>
            <a:pPr algn="r" marL="1312545" marR="5080" indent="85090">
              <a:lnSpc>
                <a:spcPct val="119400"/>
              </a:lnSpc>
              <a:spcBef>
                <a:spcPts val="5"/>
              </a:spcBef>
            </a:pPr>
            <a:r>
              <a:rPr dirty="0" sz="2900" spc="145">
                <a:solidFill>
                  <a:srgbClr val="FFFFFF"/>
                </a:solidFill>
                <a:latin typeface="Trebuchet MS"/>
                <a:cs typeface="Trebuchet MS"/>
              </a:rPr>
              <a:t>мкр.КОВРОВЫЙ, </a:t>
            </a:r>
            <a:r>
              <a:rPr dirty="0" sz="2900" spc="-8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55">
                <a:solidFill>
                  <a:srgbClr val="FFFFFF"/>
                </a:solidFill>
                <a:latin typeface="Trebuchet MS"/>
                <a:cs typeface="Trebuchet MS"/>
              </a:rPr>
              <a:t>СКВЕ</a:t>
            </a:r>
            <a:r>
              <a:rPr dirty="0" sz="2900" spc="65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dirty="0" sz="2900" spc="-1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250">
                <a:solidFill>
                  <a:srgbClr val="FFFFFF"/>
                </a:solidFill>
                <a:latin typeface="Trebuchet MS"/>
                <a:cs typeface="Trebuchet MS"/>
              </a:rPr>
              <a:t>"</a:t>
            </a:r>
            <a:r>
              <a:rPr dirty="0" sz="2900" spc="40">
                <a:solidFill>
                  <a:srgbClr val="FFFFFF"/>
                </a:solidFill>
                <a:latin typeface="Trebuchet MS"/>
                <a:cs typeface="Trebuchet MS"/>
              </a:rPr>
              <a:t>ПАТРИОТ</a:t>
            </a:r>
            <a:r>
              <a:rPr dirty="0" sz="2900" spc="254">
                <a:solidFill>
                  <a:srgbClr val="FFFFFF"/>
                </a:solidFill>
                <a:latin typeface="Trebuchet MS"/>
                <a:cs typeface="Trebuchet MS"/>
              </a:rPr>
              <a:t>"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0161" y="7687086"/>
            <a:ext cx="1713864" cy="414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50" spc="-310">
                <a:solidFill>
                  <a:srgbClr val="FFFFFF"/>
                </a:solidFill>
                <a:latin typeface="Lucida Sans Unicode"/>
                <a:cs typeface="Lucida Sans Unicode"/>
              </a:rPr>
              <a:t>КОНЦЕПЦИЯ</a:t>
            </a:r>
            <a:endParaRPr sz="25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5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dirty="0" sz="1050" spc="-5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dirty="0" sz="10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25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114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75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0">
                <a:latin typeface="Trebuchet MS"/>
                <a:cs typeface="Trebuchet MS"/>
              </a:rPr>
              <a:t>9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37363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5">
                <a:latin typeface="Tahoma"/>
                <a:cs typeface="Tahoma"/>
              </a:rPr>
              <a:t>Технико-экономические</a:t>
            </a:r>
            <a:r>
              <a:rPr dirty="0" sz="1050" spc="-75">
                <a:latin typeface="Tahoma"/>
                <a:cs typeface="Tahoma"/>
              </a:rPr>
              <a:t> </a:t>
            </a:r>
            <a:r>
              <a:rPr dirty="0" sz="1050" spc="40">
                <a:latin typeface="Tahoma"/>
                <a:cs typeface="Tahoma"/>
              </a:rPr>
              <a:t>показатели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845" y="1931115"/>
            <a:ext cx="5292008" cy="79200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2880603" y="8060628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5F5F5F">
              <a:alpha val="7529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880603" y="8330628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92AC27">
              <a:alpha val="7529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880603" y="8600629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BAC7CE">
              <a:alpha val="7529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880603" y="8889925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C4CE9F">
              <a:alpha val="34901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10084227" y="8050728"/>
            <a:ext cx="1798955" cy="1800860"/>
            <a:chOff x="10084227" y="8050728"/>
            <a:chExt cx="1798955" cy="1800860"/>
          </a:xfrm>
        </p:grpSpPr>
        <p:sp>
          <p:nvSpPr>
            <p:cNvPr id="11" name="object 11"/>
            <p:cNvSpPr/>
            <p:nvPr/>
          </p:nvSpPr>
          <p:spPr>
            <a:xfrm>
              <a:off x="11138632" y="9017654"/>
              <a:ext cx="735330" cy="782320"/>
            </a:xfrm>
            <a:custGeom>
              <a:avLst/>
              <a:gdLst/>
              <a:ahLst/>
              <a:cxnLst/>
              <a:rect l="l" t="t" r="r" b="b"/>
              <a:pathLst>
                <a:path w="735329" h="782320">
                  <a:moveTo>
                    <a:pt x="143784" y="782173"/>
                  </a:moveTo>
                  <a:lnTo>
                    <a:pt x="0" y="374796"/>
                  </a:lnTo>
                  <a:lnTo>
                    <a:pt x="66492" y="345312"/>
                  </a:lnTo>
                  <a:lnTo>
                    <a:pt x="127620" y="305928"/>
                  </a:lnTo>
                  <a:lnTo>
                    <a:pt x="181908" y="257508"/>
                  </a:lnTo>
                  <a:lnTo>
                    <a:pt x="228024" y="201312"/>
                  </a:lnTo>
                  <a:lnTo>
                    <a:pt x="264888" y="138600"/>
                  </a:lnTo>
                  <a:lnTo>
                    <a:pt x="291600" y="70956"/>
                  </a:lnTo>
                  <a:lnTo>
                    <a:pt x="307476" y="0"/>
                  </a:lnTo>
                  <a:lnTo>
                    <a:pt x="735085" y="61380"/>
                  </a:lnTo>
                  <a:lnTo>
                    <a:pt x="715933" y="157428"/>
                  </a:lnTo>
                  <a:lnTo>
                    <a:pt x="686413" y="250848"/>
                  </a:lnTo>
                  <a:lnTo>
                    <a:pt x="646920" y="340488"/>
                  </a:lnTo>
                  <a:lnTo>
                    <a:pt x="597960" y="425304"/>
                  </a:lnTo>
                  <a:lnTo>
                    <a:pt x="540036" y="504324"/>
                  </a:lnTo>
                  <a:lnTo>
                    <a:pt x="473868" y="576540"/>
                  </a:lnTo>
                  <a:lnTo>
                    <a:pt x="400248" y="641160"/>
                  </a:lnTo>
                  <a:lnTo>
                    <a:pt x="320076" y="697393"/>
                  </a:lnTo>
                  <a:lnTo>
                    <a:pt x="234216" y="744589"/>
                  </a:lnTo>
                  <a:lnTo>
                    <a:pt x="143784" y="782173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367655" y="8074524"/>
              <a:ext cx="490855" cy="558165"/>
            </a:xfrm>
            <a:custGeom>
              <a:avLst/>
              <a:gdLst/>
              <a:ahLst/>
              <a:cxnLst/>
              <a:rect l="l" t="t" r="r" b="b"/>
              <a:pathLst>
                <a:path w="490854" h="558165">
                  <a:moveTo>
                    <a:pt x="273132" y="557820"/>
                  </a:moveTo>
                  <a:lnTo>
                    <a:pt x="0" y="221004"/>
                  </a:lnTo>
                  <a:lnTo>
                    <a:pt x="71136" y="159300"/>
                  </a:lnTo>
                  <a:lnTo>
                    <a:pt x="148608" y="105732"/>
                  </a:lnTo>
                  <a:lnTo>
                    <a:pt x="231516" y="61020"/>
                  </a:lnTo>
                  <a:lnTo>
                    <a:pt x="318780" y="25632"/>
                  </a:lnTo>
                  <a:lnTo>
                    <a:pt x="409428" y="0"/>
                  </a:lnTo>
                  <a:lnTo>
                    <a:pt x="490608" y="424332"/>
                  </a:lnTo>
                  <a:lnTo>
                    <a:pt x="429804" y="446076"/>
                  </a:lnTo>
                  <a:lnTo>
                    <a:pt x="372600" y="475956"/>
                  </a:lnTo>
                  <a:lnTo>
                    <a:pt x="320040" y="513468"/>
                  </a:lnTo>
                  <a:lnTo>
                    <a:pt x="273132" y="557820"/>
                  </a:lnTo>
                  <a:close/>
                </a:path>
              </a:pathLst>
            </a:custGeom>
            <a:solidFill>
              <a:srgbClr val="BAC7CE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776904" y="8050728"/>
              <a:ext cx="206375" cy="446405"/>
            </a:xfrm>
            <a:custGeom>
              <a:avLst/>
              <a:gdLst/>
              <a:ahLst/>
              <a:cxnLst/>
              <a:rect l="l" t="t" r="r" b="b"/>
              <a:pathLst>
                <a:path w="206375" h="446404">
                  <a:moveTo>
                    <a:pt x="81036" y="446364"/>
                  </a:moveTo>
                  <a:lnTo>
                    <a:pt x="0" y="22932"/>
                  </a:lnTo>
                  <a:lnTo>
                    <a:pt x="60948" y="10800"/>
                  </a:lnTo>
                  <a:lnTo>
                    <a:pt x="122580" y="2880"/>
                  </a:lnTo>
                  <a:lnTo>
                    <a:pt x="164232" y="0"/>
                  </a:lnTo>
                  <a:lnTo>
                    <a:pt x="205956" y="396"/>
                  </a:lnTo>
                  <a:lnTo>
                    <a:pt x="205956" y="432396"/>
                  </a:lnTo>
                  <a:lnTo>
                    <a:pt x="143100" y="435996"/>
                  </a:lnTo>
                  <a:lnTo>
                    <a:pt x="81036" y="446364"/>
                  </a:lnTo>
                  <a:close/>
                </a:path>
              </a:pathLst>
            </a:custGeom>
            <a:solidFill>
              <a:srgbClr val="C4CE9F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982860" y="8051124"/>
              <a:ext cx="897890" cy="864869"/>
            </a:xfrm>
            <a:custGeom>
              <a:avLst/>
              <a:gdLst/>
              <a:ahLst/>
              <a:cxnLst/>
              <a:rect l="l" t="t" r="r" b="b"/>
              <a:pathLst>
                <a:path w="897890" h="864870">
                  <a:moveTo>
                    <a:pt x="466380" y="864757"/>
                  </a:moveTo>
                  <a:lnTo>
                    <a:pt x="456012" y="795637"/>
                  </a:lnTo>
                  <a:lnTo>
                    <a:pt x="435420" y="728821"/>
                  </a:lnTo>
                  <a:lnTo>
                    <a:pt x="405108" y="665821"/>
                  </a:lnTo>
                  <a:lnTo>
                    <a:pt x="365724" y="608040"/>
                  </a:lnTo>
                  <a:lnTo>
                    <a:pt x="318168" y="556812"/>
                  </a:lnTo>
                  <a:lnTo>
                    <a:pt x="263520" y="513216"/>
                  </a:lnTo>
                  <a:lnTo>
                    <a:pt x="202968" y="478260"/>
                  </a:lnTo>
                  <a:lnTo>
                    <a:pt x="137880" y="452736"/>
                  </a:lnTo>
                  <a:lnTo>
                    <a:pt x="69732" y="437184"/>
                  </a:lnTo>
                  <a:lnTo>
                    <a:pt x="0" y="432000"/>
                  </a:lnTo>
                  <a:lnTo>
                    <a:pt x="0" y="0"/>
                  </a:lnTo>
                  <a:lnTo>
                    <a:pt x="103320" y="5940"/>
                  </a:lnTo>
                  <a:lnTo>
                    <a:pt x="205236" y="23724"/>
                  </a:lnTo>
                  <a:lnTo>
                    <a:pt x="304452" y="53064"/>
                  </a:lnTo>
                  <a:lnTo>
                    <a:pt x="399672" y="93600"/>
                  </a:lnTo>
                  <a:lnTo>
                    <a:pt x="489564" y="144792"/>
                  </a:lnTo>
                  <a:lnTo>
                    <a:pt x="573012" y="205992"/>
                  </a:lnTo>
                  <a:lnTo>
                    <a:pt x="648901" y="276336"/>
                  </a:lnTo>
                  <a:lnTo>
                    <a:pt x="716185" y="354924"/>
                  </a:lnTo>
                  <a:lnTo>
                    <a:pt x="774001" y="440748"/>
                  </a:lnTo>
                  <a:lnTo>
                    <a:pt x="821593" y="532620"/>
                  </a:lnTo>
                  <a:lnTo>
                    <a:pt x="858349" y="629352"/>
                  </a:lnTo>
                  <a:lnTo>
                    <a:pt x="883729" y="729649"/>
                  </a:lnTo>
                  <a:lnTo>
                    <a:pt x="897445" y="832213"/>
                  </a:lnTo>
                  <a:lnTo>
                    <a:pt x="466380" y="864757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084227" y="8422645"/>
              <a:ext cx="1198245" cy="1428750"/>
            </a:xfrm>
            <a:custGeom>
              <a:avLst/>
              <a:gdLst/>
              <a:ahLst/>
              <a:cxnLst/>
              <a:rect l="l" t="t" r="r" b="b"/>
              <a:pathLst>
                <a:path w="1198245" h="1428750">
                  <a:moveTo>
                    <a:pt x="890965" y="1428446"/>
                  </a:moveTo>
                  <a:lnTo>
                    <a:pt x="786889" y="1421498"/>
                  </a:lnTo>
                  <a:lnTo>
                    <a:pt x="684325" y="1402598"/>
                  </a:lnTo>
                  <a:lnTo>
                    <a:pt x="584640" y="1371926"/>
                  </a:lnTo>
                  <a:lnTo>
                    <a:pt x="489204" y="1329950"/>
                  </a:lnTo>
                  <a:lnTo>
                    <a:pt x="399204" y="1277209"/>
                  </a:lnTo>
                  <a:lnTo>
                    <a:pt x="315972" y="1214389"/>
                  </a:lnTo>
                  <a:lnTo>
                    <a:pt x="240516" y="1142389"/>
                  </a:lnTo>
                  <a:lnTo>
                    <a:pt x="173916" y="1062145"/>
                  </a:lnTo>
                  <a:lnTo>
                    <a:pt x="117036" y="974701"/>
                  </a:lnTo>
                  <a:lnTo>
                    <a:pt x="70668" y="881281"/>
                  </a:lnTo>
                  <a:lnTo>
                    <a:pt x="35424" y="783145"/>
                  </a:lnTo>
                  <a:lnTo>
                    <a:pt x="11772" y="681589"/>
                  </a:lnTo>
                  <a:lnTo>
                    <a:pt x="0" y="577944"/>
                  </a:lnTo>
                  <a:lnTo>
                    <a:pt x="324" y="473652"/>
                  </a:lnTo>
                  <a:lnTo>
                    <a:pt x="12672" y="370116"/>
                  </a:lnTo>
                  <a:lnTo>
                    <a:pt x="36936" y="268668"/>
                  </a:lnTo>
                  <a:lnTo>
                    <a:pt x="71244" y="174348"/>
                  </a:lnTo>
                  <a:lnTo>
                    <a:pt x="115812" y="84420"/>
                  </a:lnTo>
                  <a:lnTo>
                    <a:pt x="170136" y="0"/>
                  </a:lnTo>
                  <a:lnTo>
                    <a:pt x="519804" y="253656"/>
                  </a:lnTo>
                  <a:lnTo>
                    <a:pt x="481176" y="316944"/>
                  </a:lnTo>
                  <a:lnTo>
                    <a:pt x="452988" y="385560"/>
                  </a:lnTo>
                  <a:lnTo>
                    <a:pt x="436032" y="457704"/>
                  </a:lnTo>
                  <a:lnTo>
                    <a:pt x="430632" y="531684"/>
                  </a:lnTo>
                  <a:lnTo>
                    <a:pt x="437040" y="605556"/>
                  </a:lnTo>
                  <a:lnTo>
                    <a:pt x="455004" y="677485"/>
                  </a:lnTo>
                  <a:lnTo>
                    <a:pt x="484092" y="745705"/>
                  </a:lnTo>
                  <a:lnTo>
                    <a:pt x="523620" y="808417"/>
                  </a:lnTo>
                  <a:lnTo>
                    <a:pt x="572544" y="864145"/>
                  </a:lnTo>
                  <a:lnTo>
                    <a:pt x="629640" y="911449"/>
                  </a:lnTo>
                  <a:lnTo>
                    <a:pt x="693505" y="949141"/>
                  </a:lnTo>
                  <a:lnTo>
                    <a:pt x="762517" y="976249"/>
                  </a:lnTo>
                  <a:lnTo>
                    <a:pt x="834949" y="992125"/>
                  </a:lnTo>
                  <a:lnTo>
                    <a:pt x="908965" y="996373"/>
                  </a:lnTo>
                  <a:lnTo>
                    <a:pt x="982729" y="988849"/>
                  </a:lnTo>
                  <a:lnTo>
                    <a:pt x="1054405" y="969805"/>
                  </a:lnTo>
                  <a:lnTo>
                    <a:pt x="1198189" y="1377182"/>
                  </a:lnTo>
                  <a:lnTo>
                    <a:pt x="1098001" y="1406126"/>
                  </a:lnTo>
                  <a:lnTo>
                    <a:pt x="995113" y="1423298"/>
                  </a:lnTo>
                  <a:lnTo>
                    <a:pt x="890965" y="1428446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46103" y="8883345"/>
              <a:ext cx="436880" cy="196215"/>
            </a:xfrm>
            <a:custGeom>
              <a:avLst/>
              <a:gdLst/>
              <a:ahLst/>
              <a:cxnLst/>
              <a:rect l="l" t="t" r="r" b="b"/>
              <a:pathLst>
                <a:path w="436879" h="196215">
                  <a:moveTo>
                    <a:pt x="436753" y="67792"/>
                  </a:moveTo>
                  <a:lnTo>
                    <a:pt x="434200" y="0"/>
                  </a:lnTo>
                  <a:lnTo>
                    <a:pt x="3416" y="32537"/>
                  </a:lnTo>
                  <a:lnTo>
                    <a:pt x="4749" y="67792"/>
                  </a:lnTo>
                  <a:lnTo>
                    <a:pt x="0" y="134315"/>
                  </a:lnTo>
                  <a:lnTo>
                    <a:pt x="427609" y="195694"/>
                  </a:lnTo>
                  <a:lnTo>
                    <a:pt x="434479" y="131902"/>
                  </a:lnTo>
                  <a:lnTo>
                    <a:pt x="436753" y="67792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254363" y="8294917"/>
              <a:ext cx="386715" cy="381635"/>
            </a:xfrm>
            <a:custGeom>
              <a:avLst/>
              <a:gdLst/>
              <a:ahLst/>
              <a:cxnLst/>
              <a:rect l="l" t="t" r="r" b="b"/>
              <a:pathLst>
                <a:path w="386715" h="381634">
                  <a:moveTo>
                    <a:pt x="349668" y="381384"/>
                  </a:moveTo>
                  <a:lnTo>
                    <a:pt x="0" y="127728"/>
                  </a:lnTo>
                  <a:lnTo>
                    <a:pt x="53244" y="61200"/>
                  </a:lnTo>
                  <a:lnTo>
                    <a:pt x="112536" y="0"/>
                  </a:lnTo>
                  <a:lnTo>
                    <a:pt x="386244" y="336996"/>
                  </a:lnTo>
                  <a:lnTo>
                    <a:pt x="349668" y="381384"/>
                  </a:lnTo>
                  <a:close/>
                </a:path>
              </a:pathLst>
            </a:custGeom>
            <a:solidFill>
              <a:srgbClr val="BAC7CE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7193782" y="8051124"/>
            <a:ext cx="1800225" cy="1800225"/>
            <a:chOff x="7193782" y="8051124"/>
            <a:chExt cx="1800225" cy="1800225"/>
          </a:xfrm>
        </p:grpSpPr>
        <p:sp>
          <p:nvSpPr>
            <p:cNvPr id="19" name="object 19"/>
            <p:cNvSpPr/>
            <p:nvPr/>
          </p:nvSpPr>
          <p:spPr>
            <a:xfrm>
              <a:off x="7329070" y="8476501"/>
              <a:ext cx="1664970" cy="1374775"/>
            </a:xfrm>
            <a:custGeom>
              <a:avLst/>
              <a:gdLst/>
              <a:ahLst/>
              <a:cxnLst/>
              <a:rect l="l" t="t" r="r" b="b"/>
              <a:pathLst>
                <a:path w="1664970" h="1374775">
                  <a:moveTo>
                    <a:pt x="771193" y="1374590"/>
                  </a:moveTo>
                  <a:lnTo>
                    <a:pt x="669097" y="1369550"/>
                  </a:lnTo>
                  <a:lnTo>
                    <a:pt x="568260" y="1352918"/>
                  </a:lnTo>
                  <a:lnTo>
                    <a:pt x="469944" y="1324982"/>
                  </a:lnTo>
                  <a:lnTo>
                    <a:pt x="375444" y="1286101"/>
                  </a:lnTo>
                  <a:lnTo>
                    <a:pt x="285948" y="1236745"/>
                  </a:lnTo>
                  <a:lnTo>
                    <a:pt x="202644" y="1177561"/>
                  </a:lnTo>
                  <a:lnTo>
                    <a:pt x="126576" y="1109305"/>
                  </a:lnTo>
                  <a:lnTo>
                    <a:pt x="58752" y="1032877"/>
                  </a:lnTo>
                  <a:lnTo>
                    <a:pt x="0" y="949249"/>
                  </a:lnTo>
                  <a:lnTo>
                    <a:pt x="367056" y="721441"/>
                  </a:lnTo>
                  <a:lnTo>
                    <a:pt x="410616" y="780661"/>
                  </a:lnTo>
                  <a:lnTo>
                    <a:pt x="462924" y="832357"/>
                  </a:lnTo>
                  <a:lnTo>
                    <a:pt x="522720" y="875233"/>
                  </a:lnTo>
                  <a:lnTo>
                    <a:pt x="588456" y="908173"/>
                  </a:lnTo>
                  <a:lnTo>
                    <a:pt x="658549" y="930421"/>
                  </a:lnTo>
                  <a:lnTo>
                    <a:pt x="731269" y="941437"/>
                  </a:lnTo>
                  <a:lnTo>
                    <a:pt x="804817" y="940897"/>
                  </a:lnTo>
                  <a:lnTo>
                    <a:pt x="877357" y="928837"/>
                  </a:lnTo>
                  <a:lnTo>
                    <a:pt x="947125" y="905581"/>
                  </a:lnTo>
                  <a:lnTo>
                    <a:pt x="1012393" y="871669"/>
                  </a:lnTo>
                  <a:lnTo>
                    <a:pt x="1071541" y="827965"/>
                  </a:lnTo>
                  <a:lnTo>
                    <a:pt x="1123129" y="775513"/>
                  </a:lnTo>
                  <a:lnTo>
                    <a:pt x="1165825" y="715645"/>
                  </a:lnTo>
                  <a:lnTo>
                    <a:pt x="1198513" y="650125"/>
                  </a:lnTo>
                  <a:lnTo>
                    <a:pt x="1220581" y="580284"/>
                  </a:lnTo>
                  <a:lnTo>
                    <a:pt x="1231489" y="507852"/>
                  </a:lnTo>
                  <a:lnTo>
                    <a:pt x="1230949" y="434628"/>
                  </a:lnTo>
                  <a:lnTo>
                    <a:pt x="1219033" y="362376"/>
                  </a:lnTo>
                  <a:lnTo>
                    <a:pt x="1195957" y="292860"/>
                  </a:lnTo>
                  <a:lnTo>
                    <a:pt x="1162297" y="227808"/>
                  </a:lnTo>
                  <a:lnTo>
                    <a:pt x="1529354" y="0"/>
                  </a:lnTo>
                  <a:lnTo>
                    <a:pt x="1576694" y="86508"/>
                  </a:lnTo>
                  <a:lnTo>
                    <a:pt x="1614278" y="177732"/>
                  </a:lnTo>
                  <a:lnTo>
                    <a:pt x="1641674" y="272484"/>
                  </a:lnTo>
                  <a:lnTo>
                    <a:pt x="1658522" y="369684"/>
                  </a:lnTo>
                  <a:lnTo>
                    <a:pt x="1664642" y="468108"/>
                  </a:lnTo>
                  <a:lnTo>
                    <a:pt x="1659962" y="566640"/>
                  </a:lnTo>
                  <a:lnTo>
                    <a:pt x="1644518" y="664057"/>
                  </a:lnTo>
                  <a:lnTo>
                    <a:pt x="1618490" y="759205"/>
                  </a:lnTo>
                  <a:lnTo>
                    <a:pt x="1582238" y="850933"/>
                  </a:lnTo>
                  <a:lnTo>
                    <a:pt x="1536122" y="938161"/>
                  </a:lnTo>
                  <a:lnTo>
                    <a:pt x="1478594" y="1022617"/>
                  </a:lnTo>
                  <a:lnTo>
                    <a:pt x="1411886" y="1100017"/>
                  </a:lnTo>
                  <a:lnTo>
                    <a:pt x="1336790" y="1169353"/>
                  </a:lnTo>
                  <a:lnTo>
                    <a:pt x="1254349" y="1229761"/>
                  </a:lnTo>
                  <a:lnTo>
                    <a:pt x="1165573" y="1280413"/>
                  </a:lnTo>
                  <a:lnTo>
                    <a:pt x="1071649" y="1320662"/>
                  </a:lnTo>
                  <a:lnTo>
                    <a:pt x="973765" y="1350002"/>
                  </a:lnTo>
                  <a:lnTo>
                    <a:pt x="873181" y="1368074"/>
                  </a:lnTo>
                  <a:lnTo>
                    <a:pt x="771193" y="1374590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093748" y="8051124"/>
              <a:ext cx="561975" cy="534670"/>
            </a:xfrm>
            <a:custGeom>
              <a:avLst/>
              <a:gdLst/>
              <a:ahLst/>
              <a:cxnLst/>
              <a:rect l="l" t="t" r="r" b="b"/>
              <a:pathLst>
                <a:path w="561975" h="534670">
                  <a:moveTo>
                    <a:pt x="292212" y="534456"/>
                  </a:moveTo>
                  <a:lnTo>
                    <a:pt x="240264" y="498384"/>
                  </a:lnTo>
                  <a:lnTo>
                    <a:pt x="183924" y="469656"/>
                  </a:lnTo>
                  <a:lnTo>
                    <a:pt x="124200" y="448776"/>
                  </a:lnTo>
                  <a:lnTo>
                    <a:pt x="62208" y="436140"/>
                  </a:lnTo>
                  <a:lnTo>
                    <a:pt x="0" y="432000"/>
                  </a:lnTo>
                  <a:lnTo>
                    <a:pt x="0" y="0"/>
                  </a:lnTo>
                  <a:lnTo>
                    <a:pt x="59940" y="1980"/>
                  </a:lnTo>
                  <a:lnTo>
                    <a:pt x="119664" y="7992"/>
                  </a:lnTo>
                  <a:lnTo>
                    <a:pt x="215280" y="26136"/>
                  </a:lnTo>
                  <a:lnTo>
                    <a:pt x="308412" y="54504"/>
                  </a:lnTo>
                  <a:lnTo>
                    <a:pt x="397908" y="92736"/>
                  </a:lnTo>
                  <a:lnTo>
                    <a:pt x="482760" y="140436"/>
                  </a:lnTo>
                  <a:lnTo>
                    <a:pt x="561960" y="197028"/>
                  </a:lnTo>
                  <a:lnTo>
                    <a:pt x="292212" y="534456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193782" y="8051124"/>
              <a:ext cx="900430" cy="1374775"/>
            </a:xfrm>
            <a:custGeom>
              <a:avLst/>
              <a:gdLst/>
              <a:ahLst/>
              <a:cxnLst/>
              <a:rect l="l" t="t" r="r" b="b"/>
              <a:pathLst>
                <a:path w="900429" h="1374775">
                  <a:moveTo>
                    <a:pt x="135288" y="1374626"/>
                  </a:moveTo>
                  <a:lnTo>
                    <a:pt x="87948" y="1288081"/>
                  </a:lnTo>
                  <a:lnTo>
                    <a:pt x="50328" y="1196893"/>
                  </a:lnTo>
                  <a:lnTo>
                    <a:pt x="22968" y="1102141"/>
                  </a:lnTo>
                  <a:lnTo>
                    <a:pt x="6120" y="1004941"/>
                  </a:lnTo>
                  <a:lnTo>
                    <a:pt x="0" y="906481"/>
                  </a:lnTo>
                  <a:lnTo>
                    <a:pt x="4680" y="807985"/>
                  </a:lnTo>
                  <a:lnTo>
                    <a:pt x="20124" y="710533"/>
                  </a:lnTo>
                  <a:lnTo>
                    <a:pt x="46152" y="615384"/>
                  </a:lnTo>
                  <a:lnTo>
                    <a:pt x="82404" y="523656"/>
                  </a:lnTo>
                  <a:lnTo>
                    <a:pt x="128520" y="436464"/>
                  </a:lnTo>
                  <a:lnTo>
                    <a:pt x="186480" y="351432"/>
                  </a:lnTo>
                  <a:lnTo>
                    <a:pt x="253764" y="273564"/>
                  </a:lnTo>
                  <a:lnTo>
                    <a:pt x="329508" y="203868"/>
                  </a:lnTo>
                  <a:lnTo>
                    <a:pt x="412704" y="143280"/>
                  </a:lnTo>
                  <a:lnTo>
                    <a:pt x="502308" y="92628"/>
                  </a:lnTo>
                  <a:lnTo>
                    <a:pt x="597060" y="52488"/>
                  </a:lnTo>
                  <a:lnTo>
                    <a:pt x="695809" y="23472"/>
                  </a:lnTo>
                  <a:lnTo>
                    <a:pt x="797221" y="5868"/>
                  </a:lnTo>
                  <a:lnTo>
                    <a:pt x="899965" y="0"/>
                  </a:lnTo>
                  <a:lnTo>
                    <a:pt x="899965" y="432000"/>
                  </a:lnTo>
                  <a:lnTo>
                    <a:pt x="831349" y="437040"/>
                  </a:lnTo>
                  <a:lnTo>
                    <a:pt x="764245" y="452088"/>
                  </a:lnTo>
                  <a:lnTo>
                    <a:pt x="700057" y="476820"/>
                  </a:lnTo>
                  <a:lnTo>
                    <a:pt x="640188" y="510696"/>
                  </a:lnTo>
                  <a:lnTo>
                    <a:pt x="585936" y="552996"/>
                  </a:lnTo>
                  <a:lnTo>
                    <a:pt x="538488" y="602748"/>
                  </a:lnTo>
                  <a:lnTo>
                    <a:pt x="498816" y="658945"/>
                  </a:lnTo>
                  <a:lnTo>
                    <a:pt x="466128" y="724501"/>
                  </a:lnTo>
                  <a:lnTo>
                    <a:pt x="444060" y="794341"/>
                  </a:lnTo>
                  <a:lnTo>
                    <a:pt x="433152" y="866737"/>
                  </a:lnTo>
                  <a:lnTo>
                    <a:pt x="433692" y="939997"/>
                  </a:lnTo>
                  <a:lnTo>
                    <a:pt x="445608" y="1012249"/>
                  </a:lnTo>
                  <a:lnTo>
                    <a:pt x="468684" y="1081765"/>
                  </a:lnTo>
                  <a:lnTo>
                    <a:pt x="502344" y="1146817"/>
                  </a:lnTo>
                  <a:lnTo>
                    <a:pt x="135288" y="1374626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385960" y="8248153"/>
              <a:ext cx="473075" cy="456565"/>
            </a:xfrm>
            <a:custGeom>
              <a:avLst/>
              <a:gdLst/>
              <a:ahLst/>
              <a:cxnLst/>
              <a:rect l="l" t="t" r="r" b="b"/>
              <a:pathLst>
                <a:path w="473075" h="456565">
                  <a:moveTo>
                    <a:pt x="105408" y="456156"/>
                  </a:moveTo>
                  <a:lnTo>
                    <a:pt x="61452" y="396468"/>
                  </a:lnTo>
                  <a:lnTo>
                    <a:pt x="8604" y="344448"/>
                  </a:lnTo>
                  <a:lnTo>
                    <a:pt x="0" y="337428"/>
                  </a:lnTo>
                  <a:lnTo>
                    <a:pt x="269748" y="0"/>
                  </a:lnTo>
                  <a:lnTo>
                    <a:pt x="286308" y="13536"/>
                  </a:lnTo>
                  <a:lnTo>
                    <a:pt x="355824" y="78408"/>
                  </a:lnTo>
                  <a:lnTo>
                    <a:pt x="418104" y="150300"/>
                  </a:lnTo>
                  <a:lnTo>
                    <a:pt x="472464" y="228348"/>
                  </a:lnTo>
                  <a:lnTo>
                    <a:pt x="105408" y="456156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6559119" y="1958430"/>
          <a:ext cx="7278370" cy="2671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/>
                <a:gridCol w="2532379"/>
                <a:gridCol w="1620520"/>
              </a:tblGrid>
              <a:tr h="459346">
                <a:tc>
                  <a:txBody>
                    <a:bodyPr/>
                    <a:lstStyle/>
                    <a:p>
                      <a:pPr marL="31750">
                        <a:lnSpc>
                          <a:spcPts val="1230"/>
                        </a:lnSpc>
                      </a:pPr>
                      <a:r>
                        <a:rPr dirty="0" sz="1250" spc="5">
                          <a:latin typeface="Trebuchet MS"/>
                          <a:cs typeface="Trebuchet MS"/>
                        </a:rPr>
                        <a:t>ПОКАЗАТЕЛИ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43535">
                        <a:lnSpc>
                          <a:spcPts val="1230"/>
                        </a:lnSpc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СУЩЕСТВУЮЩЕЕ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  <a:p>
                      <a:pPr algn="ctr" marL="34353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50" spc="25">
                          <a:latin typeface="Trebuchet MS"/>
                          <a:cs typeface="Trebuchet MS"/>
                        </a:rPr>
                        <a:t>ПОЛОЖЕНИЕ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436880">
                        <a:lnSpc>
                          <a:spcPts val="1230"/>
                        </a:lnSpc>
                      </a:pPr>
                      <a:r>
                        <a:rPr dirty="0" sz="1250" spc="-10">
                          <a:latin typeface="Trebuchet MS"/>
                          <a:cs typeface="Trebuchet MS"/>
                        </a:rPr>
                        <a:t>ПРОЕКТНОЕ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  <a:p>
                      <a:pPr algn="ctr" marL="4368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250" spc="-5">
                          <a:latin typeface="Trebuchet MS"/>
                          <a:cs typeface="Trebuchet MS"/>
                        </a:rPr>
                        <a:t>ПРЕДЛОЖЕНИЕ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</a:tr>
              <a:tr h="32357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250" spc="-5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5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участк</a:t>
                      </a:r>
                      <a:r>
                        <a:rPr dirty="0" sz="1250" spc="1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64135"/>
                </a:tc>
                <a:tc>
                  <a:txBody>
                    <a:bodyPr/>
                    <a:lstStyle/>
                    <a:p>
                      <a:pPr algn="ctr" marL="34353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660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73660"/>
                </a:tc>
                <a:tc>
                  <a:txBody>
                    <a:bodyPr/>
                    <a:lstStyle/>
                    <a:p>
                      <a:pPr algn="ctr" marL="43688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660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73660"/>
                </a:tc>
              </a:tr>
              <a:tr h="27877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50" spc="-5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5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застройк</a:t>
                      </a:r>
                      <a:r>
                        <a:rPr dirty="0" sz="1250" spc="1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9050"/>
                </a:tc>
                <a:tc>
                  <a:txBody>
                    <a:bodyPr/>
                    <a:lstStyle/>
                    <a:p>
                      <a:pPr algn="ctr" marL="3435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 algn="ctr" marL="4375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</a:tr>
              <a:tr h="27877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50" spc="-5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тверды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х</a:t>
                      </a:r>
                      <a:r>
                        <a:rPr dirty="0" sz="12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покрыти</a:t>
                      </a:r>
                      <a:r>
                        <a:rPr dirty="0" sz="1250" spc="5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9050"/>
                </a:tc>
                <a:tc>
                  <a:txBody>
                    <a:bodyPr/>
                    <a:lstStyle/>
                    <a:p>
                      <a:pPr algn="ctr" marL="3448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15">
                          <a:latin typeface="Trebuchet MS"/>
                          <a:cs typeface="Trebuchet MS"/>
                        </a:rPr>
                        <a:t>047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 algn="ctr" marL="441959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0">
                          <a:latin typeface="Trebuchet MS"/>
                          <a:cs typeface="Trebuchet MS"/>
                        </a:rPr>
                        <a:t>156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</a:tr>
              <a:tr h="27877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50" spc="-1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озеленения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9050"/>
                </a:tc>
                <a:tc>
                  <a:txBody>
                    <a:bodyPr/>
                    <a:lstStyle/>
                    <a:p>
                      <a:pPr algn="ctr" marL="3517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75">
                          <a:latin typeface="Trebuchet MS"/>
                          <a:cs typeface="Trebuchet MS"/>
                        </a:rPr>
                        <a:t>613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 algn="ctr" marL="44132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40">
                          <a:latin typeface="Trebuchet MS"/>
                          <a:cs typeface="Trebuchet MS"/>
                        </a:rPr>
                        <a:t>726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</a:tr>
              <a:tr h="27877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50" spc="-1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10">
                          <a:latin typeface="Trebuchet MS"/>
                          <a:cs typeface="Trebuchet MS"/>
                        </a:rPr>
                        <a:t>подсыпк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гравие</a:t>
                      </a:r>
                      <a:r>
                        <a:rPr dirty="0" sz="1250" spc="1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9050"/>
                </a:tc>
                <a:tc>
                  <a:txBody>
                    <a:bodyPr/>
                    <a:lstStyle/>
                    <a:p>
                      <a:pPr algn="ctr" marL="3435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 algn="ctr" marL="4368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41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</a:tr>
              <a:tr h="40255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50" spc="-5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велодорожки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9050"/>
                </a:tc>
                <a:tc>
                  <a:txBody>
                    <a:bodyPr/>
                    <a:lstStyle/>
                    <a:p>
                      <a:pPr algn="ctr" marL="3435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 algn="ctr" marL="4368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250" spc="10">
                          <a:latin typeface="Trebuchet MS"/>
                          <a:cs typeface="Trebuchet MS"/>
                        </a:rPr>
                        <a:t>737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29209"/>
                </a:tc>
              </a:tr>
              <a:tr h="3704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445"/>
                        </a:lnSpc>
                        <a:spcBef>
                          <a:spcPts val="5"/>
                        </a:spcBef>
                      </a:pPr>
                      <a:r>
                        <a:rPr dirty="0" sz="1250" spc="-10">
                          <a:latin typeface="Trebuchet MS"/>
                          <a:cs typeface="Trebuchet MS"/>
                        </a:rPr>
                        <a:t>Парковочны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dirty="0" sz="125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мест</a:t>
                      </a:r>
                      <a:r>
                        <a:rPr dirty="0" sz="1250" spc="15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50" spc="-5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/</a:t>
                      </a:r>
                      <a:r>
                        <a:rPr dirty="0" sz="1250">
                          <a:latin typeface="Trebuchet MS"/>
                          <a:cs typeface="Trebuchet MS"/>
                        </a:rPr>
                        <a:t>мест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5715"/>
                </a:tc>
                <a:tc>
                  <a:txBody>
                    <a:bodyPr/>
                    <a:lstStyle/>
                    <a:p>
                      <a:pPr algn="ctr" marL="34353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250" spc="35">
                          <a:latin typeface="Trebuchet MS"/>
                          <a:cs typeface="Trebuchet MS"/>
                        </a:rPr>
                        <a:t>29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42875"/>
                </a:tc>
                <a:tc>
                  <a:txBody>
                    <a:bodyPr/>
                    <a:lstStyle/>
                    <a:p>
                      <a:pPr algn="ctr" marL="43688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250" spc="35">
                          <a:latin typeface="Trebuchet MS"/>
                          <a:cs typeface="Trebuchet MS"/>
                        </a:rPr>
                        <a:t>29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142875"/>
                </a:tc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6578169" y="7518632"/>
            <a:ext cx="16205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0">
                <a:latin typeface="Trebuchet MS"/>
                <a:cs typeface="Trebuchet MS"/>
              </a:rPr>
              <a:t>Фактическо</a:t>
            </a:r>
            <a:r>
              <a:rPr dirty="0" sz="1250" spc="-45">
                <a:latin typeface="Trebuchet MS"/>
                <a:cs typeface="Trebuchet MS"/>
              </a:rPr>
              <a:t>е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-70">
                <a:latin typeface="Trebuchet MS"/>
                <a:cs typeface="Trebuchet MS"/>
              </a:rPr>
              <a:t>состояние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8169" y="7063044"/>
            <a:ext cx="173545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85">
                <a:latin typeface="Tahoma"/>
                <a:cs typeface="Tahoma"/>
              </a:rPr>
              <a:t>БАЛАН</a:t>
            </a:r>
            <a:r>
              <a:rPr dirty="0" sz="1250" spc="85">
                <a:latin typeface="Tahoma"/>
                <a:cs typeface="Tahoma"/>
              </a:rPr>
              <a:t>С</a:t>
            </a:r>
            <a:r>
              <a:rPr dirty="0" sz="1250" spc="-114">
                <a:latin typeface="Tahoma"/>
                <a:cs typeface="Tahoma"/>
              </a:rPr>
              <a:t> </a:t>
            </a:r>
            <a:r>
              <a:rPr dirty="0" sz="1250" spc="30">
                <a:latin typeface="Tahoma"/>
                <a:cs typeface="Tahoma"/>
              </a:rPr>
              <a:t>ТЕРРИТОРИИ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647282" y="7518632"/>
            <a:ext cx="1694814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45">
                <a:latin typeface="Trebuchet MS"/>
                <a:cs typeface="Trebuchet MS"/>
              </a:rPr>
              <a:t>Проектно</a:t>
            </a:r>
            <a:r>
              <a:rPr dirty="0" sz="1250" spc="-40">
                <a:latin typeface="Trebuchet MS"/>
                <a:cs typeface="Trebuchet MS"/>
              </a:rPr>
              <a:t>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-75">
                <a:latin typeface="Trebuchet MS"/>
                <a:cs typeface="Trebuchet MS"/>
              </a:rPr>
              <a:t>предложение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57518" y="7774488"/>
            <a:ext cx="2489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5">
                <a:latin typeface="Trebuchet MS"/>
                <a:cs typeface="Trebuchet MS"/>
              </a:rPr>
              <a:t>4</a:t>
            </a:r>
            <a:r>
              <a:rPr dirty="0" sz="1250" spc="28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137922" y="7952730"/>
            <a:ext cx="1216025" cy="112522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 marR="5080">
              <a:lnSpc>
                <a:spcPct val="145100"/>
              </a:lnSpc>
              <a:spcBef>
                <a:spcPts val="45"/>
              </a:spcBef>
            </a:pPr>
            <a:r>
              <a:rPr dirty="0" sz="1250" spc="-60">
                <a:latin typeface="Trebuchet MS"/>
                <a:cs typeface="Trebuchet MS"/>
              </a:rPr>
              <a:t>дорожки </a:t>
            </a:r>
            <a:r>
              <a:rPr dirty="0" sz="1250" spc="-55">
                <a:latin typeface="Trebuchet MS"/>
                <a:cs typeface="Trebuchet MS"/>
              </a:rPr>
              <a:t> </a:t>
            </a:r>
            <a:r>
              <a:rPr dirty="0" sz="1250" spc="-70">
                <a:latin typeface="Trebuchet MS"/>
                <a:cs typeface="Trebuchet MS"/>
              </a:rPr>
              <a:t>озеленение </a:t>
            </a:r>
            <a:r>
              <a:rPr dirty="0" sz="1250" spc="-65">
                <a:latin typeface="Trebuchet MS"/>
                <a:cs typeface="Trebuchet MS"/>
              </a:rPr>
              <a:t> велодорожки 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 spc="-65">
                <a:latin typeface="Trebuchet MS"/>
                <a:cs typeface="Trebuchet MS"/>
              </a:rPr>
              <a:t>площадк</a:t>
            </a:r>
            <a:r>
              <a:rPr dirty="0" sz="1250" spc="-55">
                <a:latin typeface="Trebuchet MS"/>
                <a:cs typeface="Trebuchet MS"/>
              </a:rPr>
              <a:t>и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-60">
                <a:latin typeface="Trebuchet MS"/>
                <a:cs typeface="Trebuchet MS"/>
              </a:rPr>
              <a:t>отдыха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79261" y="7870856"/>
            <a:ext cx="2489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5">
                <a:latin typeface="Trebuchet MS"/>
                <a:cs typeface="Trebuchet MS"/>
              </a:rPr>
              <a:t>9</a:t>
            </a:r>
            <a:r>
              <a:rPr dirty="0" sz="1250" spc="28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826594" y="9533783"/>
            <a:ext cx="3371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50">
                <a:latin typeface="Trebuchet MS"/>
                <a:cs typeface="Trebuchet MS"/>
              </a:rPr>
              <a:t>59</a:t>
            </a:r>
            <a:r>
              <a:rPr dirty="0" sz="1250" spc="28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666396" y="8017312"/>
            <a:ext cx="33528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45">
                <a:latin typeface="Trebuchet MS"/>
                <a:cs typeface="Trebuchet MS"/>
              </a:rPr>
              <a:t>28</a:t>
            </a:r>
            <a:r>
              <a:rPr dirty="0" sz="1250" spc="28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27902" y="9533580"/>
            <a:ext cx="34099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5">
                <a:latin typeface="Trebuchet MS"/>
                <a:cs typeface="Trebuchet MS"/>
              </a:rPr>
              <a:t>86</a:t>
            </a:r>
            <a:r>
              <a:rPr dirty="0" sz="1250" spc="28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06363" y="7904371"/>
            <a:ext cx="31686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0">
                <a:latin typeface="Trebuchet MS"/>
                <a:cs typeface="Trebuchet MS"/>
              </a:rPr>
              <a:t>14</a:t>
            </a:r>
            <a:r>
              <a:rPr dirty="0" sz="1250" spc="28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5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dirty="0" sz="1050" spc="-5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dirty="0" sz="10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25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114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75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6019" y="510745"/>
            <a:ext cx="17081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5">
                <a:latin typeface="Trebuchet MS"/>
                <a:cs typeface="Trebuchet MS"/>
              </a:rPr>
              <a:t>10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78117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Lucida Sans Unicode"/>
                <a:cs typeface="Lucida Sans Unicode"/>
              </a:rPr>
              <a:t>Схем</a:t>
            </a:r>
            <a:r>
              <a:rPr dirty="0" sz="1050">
                <a:latin typeface="Lucida Sans Unicode"/>
                <a:cs typeface="Lucida Sans Unicode"/>
              </a:rPr>
              <a:t>а</a:t>
            </a:r>
            <a:r>
              <a:rPr dirty="0" sz="1050" spc="-110">
                <a:latin typeface="Lucida Sans Unicode"/>
                <a:cs typeface="Lucida Sans Unicode"/>
              </a:rPr>
              <a:t> </a:t>
            </a:r>
            <a:r>
              <a:rPr dirty="0" sz="1050" spc="-25">
                <a:latin typeface="Lucida Sans Unicode"/>
                <a:cs typeface="Lucida Sans Unicode"/>
              </a:rPr>
              <a:t>генеральног</a:t>
            </a:r>
            <a:r>
              <a:rPr dirty="0" sz="1050" spc="-20">
                <a:latin typeface="Lucida Sans Unicode"/>
                <a:cs typeface="Lucida Sans Unicode"/>
              </a:rPr>
              <a:t>о</a:t>
            </a:r>
            <a:r>
              <a:rPr dirty="0" sz="1050" spc="-95">
                <a:latin typeface="Lucida Sans Unicode"/>
                <a:cs typeface="Lucida Sans Unicode"/>
              </a:rPr>
              <a:t> </a:t>
            </a:r>
            <a:r>
              <a:rPr dirty="0" sz="1050">
                <a:latin typeface="Lucida Sans Unicode"/>
                <a:cs typeface="Lucida Sans Unicode"/>
              </a:rPr>
              <a:t>плана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057" y="3085060"/>
            <a:ext cx="13941957" cy="72088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20000">
            <a:off x="9249011" y="410227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49</a:t>
            </a:r>
            <a:endParaRPr sz="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2700000">
            <a:off x="11215519" y="4761982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48</a:t>
            </a:r>
            <a:endParaRPr sz="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700000">
            <a:off x="11150673" y="4801174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640000">
            <a:off x="12000300" y="5105776"/>
            <a:ext cx="132935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2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8960000">
            <a:off x="12484933" y="5471485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33</a:t>
            </a:r>
            <a:endParaRPr sz="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760000">
            <a:off x="11827047" y="552329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23</a:t>
            </a:r>
            <a:endParaRPr sz="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640000">
            <a:off x="11889107" y="5484148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35</a:t>
            </a:r>
            <a:endParaRPr sz="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">
            <a:off x="11522278" y="479775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700000">
            <a:off x="11511010" y="6153544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700000">
            <a:off x="11448542" y="6194726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0640000">
            <a:off x="11088457" y="5659716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0640000">
            <a:off x="11096624" y="5727107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45</a:t>
            </a:r>
            <a:endParaRPr sz="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20700000">
            <a:off x="11244422" y="5909812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endParaRPr sz="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2640000">
            <a:off x="10443843" y="499961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41</a:t>
            </a:r>
            <a:endParaRPr sz="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2640000">
            <a:off x="10367897" y="504091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54</a:t>
            </a:r>
            <a:endParaRPr sz="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640000">
            <a:off x="9598143" y="4109406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59</a:t>
            </a:r>
            <a:endParaRPr sz="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640000">
            <a:off x="9536757" y="4151846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77</a:t>
            </a:r>
            <a:endParaRPr sz="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820000">
            <a:off x="9005140" y="3360002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20000">
            <a:off x="9934862" y="382437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700000">
            <a:off x="10067085" y="3550789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64</a:t>
            </a:r>
            <a:endParaRPr sz="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700000">
            <a:off x="10005122" y="3586553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20000">
            <a:off x="10235090" y="314181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20000">
            <a:off x="10387581" y="342863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66</a:t>
            </a:r>
            <a:endParaRPr sz="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820000">
            <a:off x="10401570" y="3294742"/>
            <a:ext cx="132935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60</a:t>
            </a:r>
            <a:endParaRPr sz="3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880000">
            <a:off x="11067639" y="4081089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45</a:t>
            </a:r>
            <a:endParaRPr sz="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2820000">
            <a:off x="11356984" y="4137748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52</a:t>
            </a:r>
            <a:endParaRPr sz="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8780000">
            <a:off x="8940430" y="4000843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8758344" y="4347027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18960000">
            <a:off x="8294820" y="491946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9320000">
            <a:off x="7984931" y="4592881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08</a:t>
            </a:r>
            <a:endParaRPr sz="3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19260000">
            <a:off x="7236451" y="5824550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57</a:t>
            </a:r>
            <a:endParaRPr sz="3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19320000">
            <a:off x="6943272" y="5522307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20000">
            <a:off x="9112167" y="444858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39</a:t>
            </a:r>
            <a:endParaRPr sz="3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20000">
            <a:off x="8863615" y="483927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40</a:t>
            </a:r>
            <a:endParaRPr sz="3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20000">
            <a:off x="10044146" y="517981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29</a:t>
            </a:r>
            <a:endParaRPr sz="3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20000">
            <a:off x="9878538" y="487554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31</a:t>
            </a:r>
            <a:endParaRPr sz="3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20000">
            <a:off x="9631509" y="460572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31</a:t>
            </a:r>
            <a:endParaRPr sz="3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20000">
            <a:off x="10305666" y="552272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09</a:t>
            </a:r>
            <a:endParaRPr sz="3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20000">
            <a:off x="8610555" y="574371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40</a:t>
            </a:r>
            <a:endParaRPr sz="3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20000">
            <a:off x="8684673" y="513941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20000">
            <a:off x="9156618" y="561247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">
            <a:off x="9496470" y="545930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03</a:t>
            </a:r>
            <a:endParaRPr sz="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">
            <a:off x="9872887" y="549452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19</a:t>
            </a:r>
            <a:endParaRPr sz="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">
            <a:off x="7185166" y="558909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74</a:t>
            </a:r>
            <a:endParaRPr sz="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2700000">
            <a:off x="6360347" y="502739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98</a:t>
            </a:r>
            <a:endParaRPr sz="3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9020000">
            <a:off x="5391105" y="4821634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58</a:t>
            </a:r>
            <a:endParaRPr sz="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2820000">
            <a:off x="5178306" y="4172671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52</a:t>
            </a:r>
            <a:endParaRPr sz="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2880000">
            <a:off x="5351608" y="3985006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120000">
            <a:off x="5828347" y="550862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00</a:t>
            </a:r>
            <a:endParaRPr sz="3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120000">
            <a:off x="6063640" y="523303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04</a:t>
            </a:r>
            <a:endParaRPr sz="3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120000">
            <a:off x="6566713" y="558098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120000">
            <a:off x="6406922" y="586748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60</a:t>
            </a:r>
            <a:endParaRPr sz="3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20000">
            <a:off x="6014808" y="607945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20000">
            <a:off x="5556084" y="639355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80</a:t>
            </a:r>
            <a:endParaRPr sz="3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9320000">
            <a:off x="5150904" y="7319389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89</a:t>
            </a:r>
            <a:endParaRPr sz="3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9200000">
            <a:off x="5308136" y="7488652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78</a:t>
            </a:r>
            <a:endParaRPr sz="3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19200000">
            <a:off x="6188368" y="6750033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19260000">
            <a:off x="6000216" y="6541641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89</a:t>
            </a:r>
            <a:endParaRPr sz="3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19320000">
            <a:off x="6427307" y="617197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83</a:t>
            </a:r>
            <a:endParaRPr sz="3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9260000">
            <a:off x="6691674" y="6165250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66</a:t>
            </a:r>
            <a:endParaRPr sz="3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3720000">
            <a:off x="7431532" y="672746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3720000">
            <a:off x="7355764" y="675872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120000">
            <a:off x="7791961" y="644893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42</a:t>
            </a:r>
            <a:endParaRPr sz="3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20000">
            <a:off x="7737021" y="601220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120000">
            <a:off x="8738571" y="613702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39</a:t>
            </a:r>
            <a:endParaRPr sz="3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120000">
            <a:off x="6912066" y="633917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120000">
            <a:off x="6892825" y="716024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46</a:t>
            </a:r>
            <a:endParaRPr sz="3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120000">
            <a:off x="6422454" y="692454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75</a:t>
            </a:r>
            <a:endParaRPr sz="3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120000">
            <a:off x="6216651" y="746541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120000">
            <a:off x="5928906" y="720328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120000">
            <a:off x="5467514" y="758214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120000">
            <a:off x="5038673" y="784788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20000">
            <a:off x="4869800" y="817505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01</a:t>
            </a:r>
            <a:endParaRPr sz="3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9080000">
            <a:off x="4511076" y="8043115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30</a:t>
            </a:r>
            <a:endParaRPr sz="3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1480000">
            <a:off x="3873697" y="8298111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61</a:t>
            </a:r>
            <a:endParaRPr sz="3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120000">
            <a:off x="4982055" y="714623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93</a:t>
            </a:r>
            <a:endParaRPr sz="3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120000">
            <a:off x="4735192" y="687121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120000">
            <a:off x="4926518" y="636970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120000">
            <a:off x="5089854" y="598375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120000">
            <a:off x="4445378" y="631463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54</a:t>
            </a:r>
            <a:endParaRPr sz="3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19740000">
            <a:off x="4104312" y="6179568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19080000">
            <a:off x="4123531" y="6034684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82</a:t>
            </a:r>
            <a:endParaRPr sz="3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8960000">
            <a:off x="3654750" y="6653967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61</a:t>
            </a:r>
            <a:endParaRPr sz="3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2700000">
            <a:off x="2994888" y="613584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3740000">
            <a:off x="3395576" y="6631938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8960000">
            <a:off x="2805292" y="7464476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83</a:t>
            </a:r>
            <a:endParaRPr sz="3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8960000">
            <a:off x="2081503" y="7993135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94</a:t>
            </a:r>
            <a:endParaRPr sz="3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20000">
            <a:off x="2303709" y="834253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75</a:t>
            </a:r>
            <a:endParaRPr sz="3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20000">
            <a:off x="2915901" y="838327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20000">
            <a:off x="2659272" y="788637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20000">
            <a:off x="3197371" y="768693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64</a:t>
            </a:r>
            <a:endParaRPr sz="3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20000">
            <a:off x="3480316" y="745871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44</a:t>
            </a:r>
            <a:endParaRPr sz="3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120000">
            <a:off x="3790323" y="777294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33</a:t>
            </a:r>
            <a:endParaRPr sz="3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20000">
            <a:off x="4029376" y="716838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120000">
            <a:off x="3580722" y="689029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120000">
            <a:off x="1898921" y="839084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2700000">
            <a:off x="1631481" y="7819181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120000">
            <a:off x="1267625" y="7945411"/>
            <a:ext cx="129920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-5" i="1">
                <a:solidFill>
                  <a:srgbClr val="121212"/>
                </a:solidFill>
                <a:latin typeface="Arial"/>
                <a:cs typeface="Arial"/>
              </a:rPr>
              <a:t>11</a:t>
            </a:r>
            <a:endParaRPr sz="3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2760000">
            <a:off x="1256522" y="8122050"/>
            <a:ext cx="132935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141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2760000">
            <a:off x="1194089" y="8162410"/>
            <a:ext cx="132935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141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 rot="15060000">
            <a:off x="1037546" y="8803252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141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01</a:t>
            </a:r>
            <a:endParaRPr sz="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19140000">
            <a:off x="882649" y="9189127"/>
            <a:ext cx="90593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 rot="20940000">
            <a:off x="2941148" y="973510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 rot="1860000">
            <a:off x="1617762" y="860574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 rot="1860000">
            <a:off x="1570192" y="865386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98</a:t>
            </a:r>
            <a:endParaRPr sz="3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 rot="21240000">
            <a:off x="2327138" y="883496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88</a:t>
            </a:r>
            <a:endParaRPr sz="3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 rot="21420000">
            <a:off x="3106408" y="8735742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76</a:t>
            </a:r>
            <a:endParaRPr sz="3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 rot="21540000">
            <a:off x="3825820" y="8584212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 rot="21540000">
            <a:off x="3819249" y="868311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 rot="21480000">
            <a:off x="3519523" y="8481762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71</a:t>
            </a:r>
            <a:endParaRPr sz="3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357446" y="8269790"/>
            <a:ext cx="163195" cy="14033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24130">
              <a:lnSpc>
                <a:spcPct val="100000"/>
              </a:lnSpc>
              <a:spcBef>
                <a:spcPts val="65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140.58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140.45</a:t>
            </a:r>
            <a:endParaRPr sz="3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 rot="21540000">
            <a:off x="4669610" y="8282727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458112" y="8552808"/>
            <a:ext cx="179070" cy="1600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26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140.51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140.36</a:t>
            </a:r>
            <a:endParaRPr sz="3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120000">
            <a:off x="5184939" y="824926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120000">
            <a:off x="6065697" y="855741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20580000">
            <a:off x="5976338" y="7789735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58</a:t>
            </a:r>
            <a:endParaRPr sz="3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120000">
            <a:off x="5811202" y="815905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66</a:t>
            </a:r>
            <a:endParaRPr sz="3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120000">
            <a:off x="6349912" y="775367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 rot="120000">
            <a:off x="6979859" y="750112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 rot="120000">
            <a:off x="6827179" y="824032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70</a:t>
            </a:r>
            <a:endParaRPr sz="3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639526" y="8222597"/>
            <a:ext cx="151765" cy="6858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139.89</a:t>
            </a:r>
            <a:endParaRPr sz="3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402372" y="8559387"/>
            <a:ext cx="167005" cy="15684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27940">
              <a:lnSpc>
                <a:spcPct val="100000"/>
              </a:lnSpc>
              <a:spcBef>
                <a:spcPts val="25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140.20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140.02</a:t>
            </a:r>
            <a:endParaRPr sz="3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 rot="120000">
            <a:off x="6549556" y="805569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49</a:t>
            </a:r>
            <a:endParaRPr sz="3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 rot="120000">
            <a:off x="7225909" y="783463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 rot="120000">
            <a:off x="7817463" y="772056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39</a:t>
            </a:r>
            <a:endParaRPr sz="3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 rot="120000">
            <a:off x="8448006" y="699220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37</a:t>
            </a:r>
            <a:endParaRPr sz="3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 rot="120000">
            <a:off x="7852325" y="687658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48</a:t>
            </a:r>
            <a:endParaRPr sz="3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 rot="120000">
            <a:off x="7478792" y="734829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 rot="20520000">
            <a:off x="7306237" y="7128530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46</a:t>
            </a:r>
            <a:endParaRPr sz="3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 rot="21480000">
            <a:off x="8062792" y="7832889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spc="-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30</a:t>
            </a:r>
            <a:endParaRPr sz="3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 rot="21480000">
            <a:off x="8046670" y="8138866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 rot="120000">
            <a:off x="8021528" y="850565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96</a:t>
            </a:r>
            <a:endParaRPr sz="3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 rot="120000">
            <a:off x="9355539" y="846993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9316949" y="8584643"/>
            <a:ext cx="168275" cy="13652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6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140.03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139.84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 rot="21540000">
            <a:off x="8192275" y="8228518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120000">
            <a:off x="10416638" y="848325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0409916" y="8239613"/>
            <a:ext cx="151130" cy="749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139.46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 rot="120000">
            <a:off x="9934354" y="815213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 rot="120000">
            <a:off x="9563996" y="820510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120000">
            <a:off x="8646661" y="821439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120000">
            <a:off x="8633948" y="787819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120000">
            <a:off x="9248744" y="804841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endParaRPr sz="3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120000">
            <a:off x="8680633" y="743352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25</a:t>
            </a:r>
            <a:endParaRPr sz="3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120000">
            <a:off x="9732881" y="765462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120000">
            <a:off x="9583592" y="732662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18</a:t>
            </a:r>
            <a:endParaRPr sz="3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120000">
            <a:off x="9493257" y="703482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 rot="120000">
            <a:off x="9792394" y="669751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 rot="120000">
            <a:off x="9875160" y="648944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 rot="20460000">
            <a:off x="9944335" y="6195558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endParaRPr sz="3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 rot="19080000">
            <a:off x="9839013" y="5943511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 rot="20460000">
            <a:off x="9215688" y="6462541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24</a:t>
            </a:r>
            <a:endParaRPr sz="3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 rot="120000">
            <a:off x="10144107" y="735596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19</a:t>
            </a:r>
            <a:endParaRPr sz="3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 rot="120000">
            <a:off x="10492800" y="693353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 rot="120000">
            <a:off x="10337327" y="642435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 rot="120000">
            <a:off x="10862637" y="662600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86</a:t>
            </a:r>
            <a:endParaRPr sz="3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 rot="120000">
            <a:off x="11277268" y="633306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 rot="120000">
            <a:off x="11604205" y="707673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 rot="120000">
            <a:off x="12427433" y="774293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 rot="120000">
            <a:off x="11681497" y="745674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 rot="120000">
            <a:off x="11096344" y="708985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88</a:t>
            </a:r>
            <a:endParaRPr sz="3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 rot="120000">
            <a:off x="10859640" y="760920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96</a:t>
            </a:r>
            <a:endParaRPr sz="30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 rot="120000">
            <a:off x="10135205" y="802019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 rot="120000">
            <a:off x="10452135" y="817026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02</a:t>
            </a:r>
            <a:endParaRPr sz="3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 rot="120000">
            <a:off x="10931587" y="797897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 rot="120000">
            <a:off x="11352922" y="815805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18</a:t>
            </a:r>
            <a:endParaRPr sz="30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 rot="120000">
            <a:off x="11522734" y="780622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 rot="120000">
            <a:off x="12375249" y="796386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84</a:t>
            </a:r>
            <a:endParaRPr sz="30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 rot="120000">
            <a:off x="12634202" y="810817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 rot="120000">
            <a:off x="13078449" y="812968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 rot="120000">
            <a:off x="11684520" y="846163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1614172" y="8583703"/>
            <a:ext cx="180975" cy="13462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41910">
              <a:lnSpc>
                <a:spcPct val="100000"/>
              </a:lnSpc>
              <a:spcBef>
                <a:spcPts val="6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139.90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139.69</a:t>
            </a:r>
            <a:endParaRPr sz="30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1660760" y="8160161"/>
            <a:ext cx="151130" cy="749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139.40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 rot="20400000">
            <a:off x="13147895" y="8564382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 rot="20400000">
            <a:off x="13158057" y="8634344"/>
            <a:ext cx="13293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61</a:t>
            </a:r>
            <a:endParaRPr sz="3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 rot="20700000">
            <a:off x="13316447" y="8138639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34</a:t>
            </a:r>
            <a:endParaRPr sz="3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 rot="120000">
            <a:off x="13256505" y="794384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37</a:t>
            </a:r>
            <a:endParaRPr sz="3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 rot="2880000">
            <a:off x="13152605" y="7477724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 rot="2880000">
            <a:off x="13096471" y="7522669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21</a:t>
            </a:r>
            <a:endParaRPr sz="3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 rot="2700000">
            <a:off x="12193282" y="6765129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 rot="120000">
            <a:off x="12638913" y="599953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27</a:t>
            </a:r>
            <a:endParaRPr sz="3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 rot="17100000">
            <a:off x="13017409" y="5974164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 rot="120000">
            <a:off x="12998184" y="633541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30</a:t>
            </a:r>
            <a:endParaRPr sz="3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 rot="660000">
            <a:off x="13508353" y="7170345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16</a:t>
            </a:r>
            <a:endParaRPr sz="30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 rot="660000">
            <a:off x="13483079" y="7234232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 rot="18120000">
            <a:off x="13997158" y="6617811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88</a:t>
            </a:r>
            <a:endParaRPr sz="300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 rot="18120000">
            <a:off x="14048211" y="6677844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 rot="18360000">
            <a:off x="14248563" y="6698325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68</a:t>
            </a:r>
            <a:endParaRPr sz="3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 rot="18360000">
            <a:off x="14301268" y="6751373"/>
            <a:ext cx="13233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77</a:t>
            </a:r>
            <a:endParaRPr sz="3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 rot="120000">
            <a:off x="14397347" y="702694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80</a:t>
            </a:r>
            <a:endParaRPr sz="300">
              <a:latin typeface="Arial"/>
              <a:cs typeface="Arial"/>
            </a:endParaRPr>
          </a:p>
        </p:txBody>
      </p:sp>
      <p:sp>
        <p:nvSpPr>
          <p:cNvPr id="195" name="object 195"/>
          <p:cNvSpPr txBox="1"/>
          <p:nvPr/>
        </p:nvSpPr>
        <p:spPr>
          <a:xfrm rot="2100000">
            <a:off x="14399821" y="7334793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70</a:t>
            </a:r>
            <a:endParaRPr sz="300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 rot="2820000">
            <a:off x="14411036" y="800623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23</a:t>
            </a:r>
            <a:endParaRPr sz="300">
              <a:latin typeface="Arial"/>
              <a:cs typeface="Arial"/>
            </a:endParaRPr>
          </a:p>
        </p:txBody>
      </p:sp>
      <p:sp>
        <p:nvSpPr>
          <p:cNvPr id="197" name="object 197"/>
          <p:cNvSpPr txBox="1"/>
          <p:nvPr/>
        </p:nvSpPr>
        <p:spPr>
          <a:xfrm rot="2820000">
            <a:off x="13943451" y="7710933"/>
            <a:ext cx="13233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dirty="0" sz="300" i="1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121212"/>
                </a:solidFill>
                <a:latin typeface="Arial"/>
                <a:cs typeface="Arial"/>
              </a:rPr>
              <a:t>97</a:t>
            </a:r>
            <a:endParaRPr sz="300">
              <a:latin typeface="Arial"/>
              <a:cs typeface="Arial"/>
            </a:endParaRPr>
          </a:p>
        </p:txBody>
      </p:sp>
      <p:sp>
        <p:nvSpPr>
          <p:cNvPr id="198" name="object 198"/>
          <p:cNvSpPr txBox="1"/>
          <p:nvPr/>
        </p:nvSpPr>
        <p:spPr>
          <a:xfrm rot="120000">
            <a:off x="14170778" y="745569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76</a:t>
            </a:r>
            <a:endParaRPr sz="30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 rot="3240000">
            <a:off x="3270501" y="5666721"/>
            <a:ext cx="6896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BCBCBC"/>
                </a:solidFill>
                <a:latin typeface="Arial"/>
                <a:cs typeface="Arial"/>
              </a:rPr>
              <a:t>с</a:t>
            </a:r>
            <a:r>
              <a:rPr dirty="0" sz="300">
                <a:solidFill>
                  <a:srgbClr val="BCBCBC"/>
                </a:solidFill>
                <a:latin typeface="Microsoft Sans Serif"/>
                <a:cs typeface="Microsoft Sans Serif"/>
              </a:rPr>
              <a:t>/</a:t>
            </a:r>
            <a:r>
              <a:rPr dirty="0" sz="300" spc="10" i="1">
                <a:solidFill>
                  <a:srgbClr val="BCBCBC"/>
                </a:solidFill>
                <a:latin typeface="Arial"/>
                <a:cs typeface="Arial"/>
              </a:rPr>
              <a:t>д</a:t>
            </a:r>
            <a:endParaRPr sz="300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 rot="3240000">
            <a:off x="3224088" y="5700996"/>
            <a:ext cx="6896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0" i="1">
                <a:solidFill>
                  <a:srgbClr val="BCBCBC"/>
                </a:solidFill>
                <a:latin typeface="Arial"/>
                <a:cs typeface="Arial"/>
              </a:rPr>
              <a:t>ст</a:t>
            </a:r>
            <a:endParaRPr sz="3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 rot="3240000">
            <a:off x="3186258" y="5732573"/>
            <a:ext cx="80587" cy="393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dirty="0" sz="300" spc="5">
                <a:solidFill>
                  <a:srgbClr val="BCBCBC"/>
                </a:solidFill>
                <a:latin typeface="Microsoft Sans Serif"/>
                <a:cs typeface="Microsoft Sans Serif"/>
              </a:rPr>
              <a:t>100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02" name="object 202"/>
          <p:cNvSpPr txBox="1"/>
          <p:nvPr/>
        </p:nvSpPr>
        <p:spPr>
          <a:xfrm rot="2460000">
            <a:off x="13860070" y="7263889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 rot="2580000">
            <a:off x="13554399" y="6975332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 rot="2580000">
            <a:off x="12736518" y="6123642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 rot="2580000">
            <a:off x="12427896" y="5800122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19200000">
            <a:off x="12702496" y="5866894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 rot="2580000">
            <a:off x="11669890" y="4982147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 rot="2580000">
            <a:off x="11296860" y="4588768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 rot="2580000">
            <a:off x="10556389" y="3791113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 rot="2580000">
            <a:off x="10242482" y="3458144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 rot="21120000">
            <a:off x="9277281" y="3799938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 rot="21120000">
            <a:off x="10147625" y="3714395"/>
            <a:ext cx="80587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 rot="3960000">
            <a:off x="1864465" y="8671134"/>
            <a:ext cx="8004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 rot="720000">
            <a:off x="1257401" y="8381900"/>
            <a:ext cx="8004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 rot="120000">
            <a:off x="14168603" y="8851909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 rot="2460000">
            <a:off x="12149798" y="6068051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 rot="2460000">
            <a:off x="10324537" y="4145915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 rot="17940000">
            <a:off x="14058519" y="6956005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 rot="2760000">
            <a:off x="14066090" y="7658649"/>
            <a:ext cx="62067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-20" i="1">
                <a:solidFill>
                  <a:srgbClr val="BCBCBC"/>
                </a:solidFill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 rot="2760000">
            <a:off x="13436905" y="7059020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 rot="21120000">
            <a:off x="12525741" y="5675383"/>
            <a:ext cx="5020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 rot="17220000">
            <a:off x="12948075" y="6153729"/>
            <a:ext cx="5020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 rot="2760000">
            <a:off x="10025347" y="3425034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 rot="21240000">
            <a:off x="2366824" y="8619626"/>
            <a:ext cx="67947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15" i="1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 rot="2880000">
            <a:off x="11575421" y="4107591"/>
            <a:ext cx="11557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latin typeface="Microsoft Sans Serif"/>
                <a:cs typeface="Microsoft Sans Serif"/>
              </a:rPr>
              <a:t>16</a:t>
            </a:r>
            <a:r>
              <a:rPr dirty="0" sz="300" spc="10" i="1">
                <a:latin typeface="Arial"/>
                <a:cs typeface="Arial"/>
              </a:rPr>
              <a:t>КЖ</a:t>
            </a:r>
            <a:endParaRPr sz="3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 rot="120000">
            <a:off x="4328291" y="8118354"/>
            <a:ext cx="67947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4610129" y="8398612"/>
            <a:ext cx="79375" cy="6731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300" spc="15" i="1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 rot="20640000">
            <a:off x="4669941" y="8154979"/>
            <a:ext cx="5130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 rot="20640000">
            <a:off x="7339054" y="7224930"/>
            <a:ext cx="5130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 rot="19140000">
            <a:off x="9681607" y="6022595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 rot="19200000">
            <a:off x="6048052" y="6892687"/>
            <a:ext cx="5130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32" name="object 232"/>
          <p:cNvSpPr txBox="1"/>
          <p:nvPr/>
        </p:nvSpPr>
        <p:spPr>
          <a:xfrm rot="19020000">
            <a:off x="7974731" y="5151490"/>
            <a:ext cx="49842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15" i="1">
                <a:solidFill>
                  <a:srgbClr val="BCBCBC"/>
                </a:solidFill>
                <a:latin typeface="Arial"/>
                <a:cs typeface="Arial"/>
              </a:rPr>
              <a:t>Б</a:t>
            </a:r>
            <a:endParaRPr sz="30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 rot="18900000">
            <a:off x="9163958" y="3961568"/>
            <a:ext cx="5130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8018080" y="8347558"/>
            <a:ext cx="79375" cy="6731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300" spc="15" i="1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3059609" y="8270050"/>
            <a:ext cx="79375" cy="6731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300" spc="15" i="1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 rot="2880000">
            <a:off x="12230597" y="5148015"/>
            <a:ext cx="11143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latin typeface="Arial"/>
                <a:cs typeface="Arial"/>
              </a:rPr>
              <a:t>д</a:t>
            </a:r>
            <a:r>
              <a:rPr dirty="0" sz="300">
                <a:latin typeface="Microsoft Sans Serif"/>
                <a:cs typeface="Microsoft Sans Serif"/>
              </a:rPr>
              <a:t>.</a:t>
            </a:r>
            <a:r>
              <a:rPr dirty="0" sz="300" spc="5">
                <a:latin typeface="Microsoft Sans Serif"/>
                <a:cs typeface="Microsoft Sans Serif"/>
              </a:rPr>
              <a:t>17</a:t>
            </a:r>
            <a:r>
              <a:rPr dirty="0" sz="300" spc="10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 rot="18840000">
            <a:off x="5374685" y="4729105"/>
            <a:ext cx="7101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latin typeface="Arial"/>
                <a:cs typeface="Arial"/>
              </a:rPr>
              <a:t>д</a:t>
            </a:r>
            <a:r>
              <a:rPr dirty="0" sz="300">
                <a:latin typeface="Microsoft Sans Serif"/>
                <a:cs typeface="Microsoft Sans Serif"/>
              </a:rPr>
              <a:t>.</a:t>
            </a:r>
            <a:r>
              <a:rPr dirty="0" sz="300" spc="10">
                <a:latin typeface="Microsoft Sans Serif"/>
                <a:cs typeface="Microsoft Sans Serif"/>
              </a:rPr>
              <a:t>3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38" name="object 238"/>
          <p:cNvSpPr txBox="1"/>
          <p:nvPr/>
        </p:nvSpPr>
        <p:spPr>
          <a:xfrm rot="18840000">
            <a:off x="3333948" y="6707935"/>
            <a:ext cx="7101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latin typeface="Arial"/>
                <a:cs typeface="Arial"/>
              </a:rPr>
              <a:t>д</a:t>
            </a:r>
            <a:r>
              <a:rPr dirty="0" sz="300">
                <a:latin typeface="Microsoft Sans Serif"/>
                <a:cs typeface="Microsoft Sans Serif"/>
              </a:rPr>
              <a:t>.</a:t>
            </a:r>
            <a:r>
              <a:rPr dirty="0" sz="300" spc="10">
                <a:latin typeface="Microsoft Sans Serif"/>
                <a:cs typeface="Microsoft Sans Serif"/>
              </a:rPr>
              <a:t>4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39" name="object 239"/>
          <p:cNvSpPr txBox="1"/>
          <p:nvPr/>
        </p:nvSpPr>
        <p:spPr>
          <a:xfrm rot="19020000">
            <a:off x="4648691" y="5267156"/>
            <a:ext cx="95144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latin typeface="Microsoft Sans Serif"/>
                <a:cs typeface="Microsoft Sans Serif"/>
              </a:rPr>
              <a:t>3</a:t>
            </a:r>
            <a:r>
              <a:rPr dirty="0" sz="300" spc="10" i="1">
                <a:latin typeface="Arial"/>
                <a:cs typeface="Arial"/>
              </a:rPr>
              <a:t>КЖ</a:t>
            </a:r>
            <a:endParaRPr sz="30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 rot="19020000">
            <a:off x="2637524" y="7285187"/>
            <a:ext cx="95144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latin typeface="Microsoft Sans Serif"/>
                <a:cs typeface="Microsoft Sans Serif"/>
              </a:rPr>
              <a:t>3</a:t>
            </a:r>
            <a:r>
              <a:rPr dirty="0" sz="300" spc="10" i="1">
                <a:latin typeface="Arial"/>
                <a:cs typeface="Arial"/>
              </a:rPr>
              <a:t>КЖ</a:t>
            </a:r>
            <a:endParaRPr sz="300">
              <a:latin typeface="Arial"/>
              <a:cs typeface="Arial"/>
            </a:endParaRPr>
          </a:p>
        </p:txBody>
      </p:sp>
      <p:sp>
        <p:nvSpPr>
          <p:cNvPr id="241" name="object 241"/>
          <p:cNvSpPr txBox="1"/>
          <p:nvPr/>
        </p:nvSpPr>
        <p:spPr>
          <a:xfrm rot="120000">
            <a:off x="3428753" y="831621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49</a:t>
            </a:r>
            <a:endParaRPr sz="30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 rot="2820000">
            <a:off x="5066806" y="6082250"/>
            <a:ext cx="48134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0" i="1">
                <a:latin typeface="Arial"/>
                <a:cs typeface="Arial"/>
              </a:rPr>
              <a:t>К</a:t>
            </a:r>
            <a:endParaRPr sz="30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 rot="2640000">
            <a:off x="12150019" y="6207929"/>
            <a:ext cx="75735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ж</a:t>
            </a:r>
            <a:r>
              <a:rPr dirty="0" sz="300">
                <a:solidFill>
                  <a:srgbClr val="606060"/>
                </a:solidFill>
                <a:latin typeface="Microsoft Sans Serif"/>
                <a:cs typeface="Microsoft Sans Serif"/>
              </a:rPr>
              <a:t>/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б</a:t>
            </a:r>
            <a:endParaRPr sz="3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 rot="2640000">
            <a:off x="12115989" y="6245218"/>
            <a:ext cx="80587" cy="393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300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45" name="object 245"/>
          <p:cNvSpPr txBox="1"/>
          <p:nvPr/>
        </p:nvSpPr>
        <p:spPr>
          <a:xfrm rot="120000">
            <a:off x="9745642" y="8877589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 rot="20580000">
            <a:off x="1691225" y="9282408"/>
            <a:ext cx="50201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 rot="21420000">
            <a:off x="9734140" y="8555994"/>
            <a:ext cx="85546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-30" i="1">
                <a:solidFill>
                  <a:srgbClr val="959595"/>
                </a:solidFill>
                <a:latin typeface="Arial"/>
                <a:cs typeface="Arial"/>
              </a:rPr>
              <a:t>ПАО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 rot="21420000">
            <a:off x="9740046" y="8599642"/>
            <a:ext cx="210462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-25" i="1">
                <a:solidFill>
                  <a:srgbClr val="959595"/>
                </a:solidFill>
                <a:latin typeface="Arial"/>
                <a:cs typeface="Arial"/>
              </a:rPr>
              <a:t>Ростелеком</a:t>
            </a:r>
            <a:endParaRPr sz="300"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 rot="3000000">
            <a:off x="10658654" y="5094732"/>
            <a:ext cx="97438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ПАО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 rot="3000000">
            <a:off x="10596393" y="5185174"/>
            <a:ext cx="246682" cy="38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Ростелеком</a:t>
            </a:r>
            <a:endParaRPr sz="3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 rot="2640000">
            <a:off x="9746607" y="4421658"/>
            <a:ext cx="20175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4B4B4B"/>
                </a:solidFill>
                <a:latin typeface="Arial"/>
                <a:cs typeface="Arial"/>
              </a:rPr>
              <a:t>РЭ</a:t>
            </a:r>
            <a:r>
              <a:rPr dirty="0" sz="300" spc="15" i="1">
                <a:solidFill>
                  <a:srgbClr val="4B4B4B"/>
                </a:solidFill>
                <a:latin typeface="Arial"/>
                <a:cs typeface="Arial"/>
              </a:rPr>
              <a:t>С</a:t>
            </a:r>
            <a:r>
              <a:rPr dirty="0" sz="300" i="1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каб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2" name="object 252"/>
          <p:cNvSpPr txBox="1"/>
          <p:nvPr/>
        </p:nvSpPr>
        <p:spPr>
          <a:xfrm rot="2640000">
            <a:off x="9729052" y="4409733"/>
            <a:ext cx="81680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6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кВ</a:t>
            </a:r>
            <a:endParaRPr sz="300">
              <a:latin typeface="Arial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 rot="20640000">
            <a:off x="9094101" y="6735640"/>
            <a:ext cx="6896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г</a:t>
            </a:r>
            <a:r>
              <a:rPr dirty="0" sz="300" i="1">
                <a:solidFill>
                  <a:srgbClr val="4B4B4B"/>
                </a:solidFill>
                <a:latin typeface="Arial"/>
                <a:cs typeface="Arial"/>
              </a:rPr>
              <a:t>л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4" name="object 254"/>
          <p:cNvSpPr txBox="1"/>
          <p:nvPr/>
        </p:nvSpPr>
        <p:spPr>
          <a:xfrm rot="20640000">
            <a:off x="9106326" y="6777018"/>
            <a:ext cx="71012" cy="3873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dirty="0" sz="300" spc="10">
                <a:solidFill>
                  <a:srgbClr val="4B4B4B"/>
                </a:solidFill>
                <a:latin typeface="Microsoft Sans Serif"/>
                <a:cs typeface="Microsoft Sans Serif"/>
              </a:rPr>
              <a:t>8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5" name="object 255"/>
          <p:cNvSpPr txBox="1"/>
          <p:nvPr/>
        </p:nvSpPr>
        <p:spPr>
          <a:xfrm rot="19440000">
            <a:off x="7235933" y="6009044"/>
            <a:ext cx="6896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г</a:t>
            </a:r>
            <a:r>
              <a:rPr dirty="0" sz="300" i="1">
                <a:solidFill>
                  <a:srgbClr val="4B4B4B"/>
                </a:solidFill>
                <a:latin typeface="Arial"/>
                <a:cs typeface="Arial"/>
              </a:rPr>
              <a:t>л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6" name="object 256"/>
          <p:cNvSpPr txBox="1"/>
          <p:nvPr/>
        </p:nvSpPr>
        <p:spPr>
          <a:xfrm rot="19440000">
            <a:off x="7261292" y="6043585"/>
            <a:ext cx="71529" cy="3810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0"/>
              </a:lnSpc>
              <a:spcBef>
                <a:spcPts val="20"/>
              </a:spcBef>
            </a:pP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dirty="0" sz="300" spc="10">
                <a:solidFill>
                  <a:srgbClr val="4B4B4B"/>
                </a:solidFill>
                <a:latin typeface="Microsoft Sans Serif"/>
                <a:cs typeface="Microsoft Sans Serif"/>
              </a:rPr>
              <a:t>8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7" name="object 257"/>
          <p:cNvSpPr txBox="1"/>
          <p:nvPr/>
        </p:nvSpPr>
        <p:spPr>
          <a:xfrm rot="60000">
            <a:off x="8894959" y="7681634"/>
            <a:ext cx="6896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гл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8" name="object 258"/>
          <p:cNvSpPr txBox="1"/>
          <p:nvPr/>
        </p:nvSpPr>
        <p:spPr>
          <a:xfrm rot="60000">
            <a:off x="8894331" y="7725077"/>
            <a:ext cx="71012" cy="3873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dirty="0" sz="300" spc="10">
                <a:solidFill>
                  <a:srgbClr val="4B4B4B"/>
                </a:solidFill>
                <a:latin typeface="Microsoft Sans Serif"/>
                <a:cs typeface="Microsoft Sans Serif"/>
              </a:rPr>
              <a:t>9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4881005" y="8337198"/>
            <a:ext cx="222250" cy="121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 indent="-635">
              <a:lnSpc>
                <a:spcPct val="102800"/>
              </a:lnSpc>
              <a:spcBef>
                <a:spcPts val="110"/>
              </a:spcBef>
            </a:pPr>
            <a:r>
              <a:rPr dirty="0" sz="300" spc="10" i="1">
                <a:solidFill>
                  <a:srgbClr val="4B4B4B"/>
                </a:solidFill>
                <a:latin typeface="Arial"/>
                <a:cs typeface="Arial"/>
              </a:rPr>
              <a:t>РЭ</a:t>
            </a:r>
            <a:r>
              <a:rPr dirty="0" sz="300" spc="15" i="1">
                <a:solidFill>
                  <a:srgbClr val="4B4B4B"/>
                </a:solidFill>
                <a:latin typeface="Arial"/>
                <a:cs typeface="Arial"/>
              </a:rPr>
              <a:t>С</a:t>
            </a:r>
            <a:r>
              <a:rPr dirty="0" sz="300" i="1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каб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  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6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кВ</a:t>
            </a:r>
            <a:endParaRPr sz="300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 rot="21240000">
            <a:off x="2481551" y="8102080"/>
            <a:ext cx="6896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гл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1" name="object 261"/>
          <p:cNvSpPr txBox="1"/>
          <p:nvPr/>
        </p:nvSpPr>
        <p:spPr>
          <a:xfrm rot="21240000">
            <a:off x="2486543" y="8145176"/>
            <a:ext cx="71012" cy="3873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dirty="0" sz="300" spc="10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2" name="object 262"/>
          <p:cNvSpPr txBox="1"/>
          <p:nvPr/>
        </p:nvSpPr>
        <p:spPr>
          <a:xfrm rot="19320000">
            <a:off x="5556740" y="7192810"/>
            <a:ext cx="194920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969696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dirty="0" sz="300" spc="-5">
                <a:solidFill>
                  <a:srgbClr val="969696"/>
                </a:solidFill>
                <a:latin typeface="Microsoft Sans Serif"/>
                <a:cs typeface="Microsoft Sans Serif"/>
              </a:rPr>
              <a:t>*</a:t>
            </a:r>
            <a:r>
              <a:rPr dirty="0" sz="300" spc="5">
                <a:solidFill>
                  <a:srgbClr val="969696"/>
                </a:solidFill>
                <a:latin typeface="Microsoft Sans Serif"/>
                <a:cs typeface="Microsoft Sans Serif"/>
              </a:rPr>
              <a:t>30</a:t>
            </a:r>
            <a:r>
              <a:rPr dirty="0" sz="300" spc="10">
                <a:solidFill>
                  <a:srgbClr val="969696"/>
                </a:solidFill>
                <a:latin typeface="Microsoft Sans Serif"/>
                <a:cs typeface="Microsoft Sans Serif"/>
              </a:rPr>
              <a:t>0</a:t>
            </a:r>
            <a:r>
              <a:rPr dirty="0" sz="300" spc="5">
                <a:solidFill>
                  <a:srgbClr val="969696"/>
                </a:solidFill>
                <a:latin typeface="Microsoft Sans Serif"/>
                <a:cs typeface="Microsoft Sans Serif"/>
              </a:rPr>
              <a:t> 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не</a:t>
            </a:r>
            <a:endParaRPr sz="30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 rot="19320000">
            <a:off x="5589732" y="7240093"/>
            <a:ext cx="16157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дейст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в</a:t>
            </a:r>
            <a:r>
              <a:rPr dirty="0" sz="300" spc="5">
                <a:solidFill>
                  <a:srgbClr val="969696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4" name="object 264"/>
          <p:cNvSpPr txBox="1"/>
          <p:nvPr/>
        </p:nvSpPr>
        <p:spPr>
          <a:xfrm rot="2820000">
            <a:off x="14355571" y="8239092"/>
            <a:ext cx="15238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ст</a:t>
            </a: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.</a:t>
            </a: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 </a:t>
            </a: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300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5" name="object 265"/>
          <p:cNvSpPr txBox="1"/>
          <p:nvPr/>
        </p:nvSpPr>
        <p:spPr>
          <a:xfrm rot="120000">
            <a:off x="10965115" y="515405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34</a:t>
            </a:r>
            <a:endParaRPr sz="300">
              <a:latin typeface="Arial"/>
              <a:cs typeface="Arial"/>
            </a:endParaRPr>
          </a:p>
        </p:txBody>
      </p:sp>
      <p:sp>
        <p:nvSpPr>
          <p:cNvPr id="266" name="object 266"/>
          <p:cNvSpPr txBox="1"/>
          <p:nvPr/>
        </p:nvSpPr>
        <p:spPr>
          <a:xfrm rot="120000">
            <a:off x="10957560" y="5220852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67" name="object 267"/>
          <p:cNvSpPr txBox="1"/>
          <p:nvPr/>
        </p:nvSpPr>
        <p:spPr>
          <a:xfrm rot="120000">
            <a:off x="9935383" y="392254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 rot="120000">
            <a:off x="9940832" y="3989693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 rot="120000">
            <a:off x="5841834" y="476609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48</a:t>
            </a:r>
            <a:endParaRPr sz="300">
              <a:latin typeface="Arial"/>
              <a:cs typeface="Arial"/>
            </a:endParaRPr>
          </a:p>
        </p:txBody>
      </p:sp>
      <p:sp>
        <p:nvSpPr>
          <p:cNvPr id="270" name="object 270"/>
          <p:cNvSpPr txBox="1"/>
          <p:nvPr/>
        </p:nvSpPr>
        <p:spPr>
          <a:xfrm rot="120000">
            <a:off x="5832197" y="4835076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4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1" name="object 271"/>
          <p:cNvSpPr txBox="1"/>
          <p:nvPr/>
        </p:nvSpPr>
        <p:spPr>
          <a:xfrm rot="120000">
            <a:off x="4630837" y="5961416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 rot="120000">
            <a:off x="4621109" y="6030987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2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3" name="object 273"/>
          <p:cNvSpPr txBox="1"/>
          <p:nvPr/>
        </p:nvSpPr>
        <p:spPr>
          <a:xfrm rot="120000">
            <a:off x="4001550" y="6409263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274" name="object 274"/>
          <p:cNvSpPr txBox="1"/>
          <p:nvPr/>
        </p:nvSpPr>
        <p:spPr>
          <a:xfrm rot="120000">
            <a:off x="3995709" y="6479076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 rot="120000">
            <a:off x="4353086" y="7197312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06</a:t>
            </a:r>
            <a:endParaRPr sz="3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 rot="120000">
            <a:off x="4334050" y="7272452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 rot="120000">
            <a:off x="5676595" y="8292855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19</a:t>
            </a:r>
            <a:endParaRPr sz="30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 rot="120000">
            <a:off x="5683734" y="8358051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 rot="120000">
            <a:off x="13751297" y="785273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 rot="120000">
            <a:off x="13751284" y="7920332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5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 rot="120000">
            <a:off x="12926303" y="708594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 rot="120000">
            <a:off x="12906988" y="7155843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 rot="120000">
            <a:off x="11477332" y="460499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 rot="120000">
            <a:off x="1889142" y="8827500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89</a:t>
            </a:r>
            <a:endParaRPr sz="3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 rot="120000">
            <a:off x="1883606" y="8898297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 rot="2640000">
            <a:off x="940669" y="7766485"/>
            <a:ext cx="78416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87" name="object 287"/>
          <p:cNvSpPr txBox="1"/>
          <p:nvPr/>
        </p:nvSpPr>
        <p:spPr>
          <a:xfrm rot="2640000">
            <a:off x="911120" y="7798306"/>
            <a:ext cx="80587" cy="393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150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88" name="object 288"/>
          <p:cNvSpPr txBox="1"/>
          <p:nvPr/>
        </p:nvSpPr>
        <p:spPr>
          <a:xfrm rot="120000">
            <a:off x="4123069" y="7570531"/>
            <a:ext cx="90593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пн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д</a:t>
            </a: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89" name="object 289"/>
          <p:cNvSpPr txBox="1"/>
          <p:nvPr/>
        </p:nvSpPr>
        <p:spPr>
          <a:xfrm rot="120000">
            <a:off x="4118458" y="7613594"/>
            <a:ext cx="62067" cy="3873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30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90" name="object 290"/>
          <p:cNvSpPr txBox="1"/>
          <p:nvPr/>
        </p:nvSpPr>
        <p:spPr>
          <a:xfrm rot="19320000">
            <a:off x="5567054" y="6720882"/>
            <a:ext cx="96864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ПАО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 rot="19320000">
            <a:off x="5526775" y="6736925"/>
            <a:ext cx="312616" cy="38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0"/>
              </a:lnSpc>
            </a:pPr>
            <a:r>
              <a:rPr dirty="0" baseline="-18518" sz="450" spc="15" i="1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dirty="0" baseline="-18518" sz="450" spc="22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Ростелеком</a:t>
            </a:r>
            <a:endParaRPr sz="300"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 rot="19320000">
            <a:off x="5575578" y="6845751"/>
            <a:ext cx="80042" cy="3873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200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93" name="object 293"/>
          <p:cNvSpPr txBox="1"/>
          <p:nvPr/>
        </p:nvSpPr>
        <p:spPr>
          <a:xfrm rot="120000">
            <a:off x="9509551" y="315338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59</a:t>
            </a:r>
            <a:endParaRPr sz="3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 rot="120000">
            <a:off x="9490321" y="3228229"/>
            <a:ext cx="209839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1</a:t>
            </a: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5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дно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 rot="120000">
            <a:off x="4373622" y="749455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 rot="120000">
            <a:off x="4351110" y="7564831"/>
            <a:ext cx="80587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137</a:t>
            </a:r>
            <a:endParaRPr sz="30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 rot="120000">
            <a:off x="4421940" y="7569837"/>
            <a:ext cx="143843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9</a:t>
            </a: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дно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 rot="2640000">
            <a:off x="6612016" y="5025478"/>
            <a:ext cx="120330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-20">
                <a:solidFill>
                  <a:srgbClr val="969696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-20" i="1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dirty="0" sz="300" spc="-20">
                <a:solidFill>
                  <a:srgbClr val="969696"/>
                </a:solidFill>
                <a:latin typeface="Microsoft Sans Serif"/>
                <a:cs typeface="Microsoft Sans Serif"/>
              </a:rPr>
              <a:t>*</a:t>
            </a:r>
            <a:r>
              <a:rPr dirty="0" sz="300" spc="-20">
                <a:solidFill>
                  <a:srgbClr val="969696"/>
                </a:solidFill>
                <a:latin typeface="Microsoft Sans Serif"/>
                <a:cs typeface="Microsoft Sans Serif"/>
              </a:rPr>
              <a:t>425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99" name="object 299"/>
          <p:cNvSpPr txBox="1"/>
          <p:nvPr/>
        </p:nvSpPr>
        <p:spPr>
          <a:xfrm rot="2640000">
            <a:off x="6583968" y="5040319"/>
            <a:ext cx="71529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-20" i="1">
                <a:solidFill>
                  <a:srgbClr val="969696"/>
                </a:solidFill>
                <a:latin typeface="Arial"/>
                <a:cs typeface="Arial"/>
              </a:rPr>
              <a:t>ст</a:t>
            </a:r>
            <a:r>
              <a:rPr dirty="0" sz="300" spc="5">
                <a:solidFill>
                  <a:srgbClr val="969696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00" name="object 300"/>
          <p:cNvSpPr txBox="1"/>
          <p:nvPr/>
        </p:nvSpPr>
        <p:spPr>
          <a:xfrm rot="16080000">
            <a:off x="4751089" y="9055526"/>
            <a:ext cx="120330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-25">
                <a:solidFill>
                  <a:srgbClr val="969696"/>
                </a:solidFill>
                <a:latin typeface="Microsoft Sans Serif"/>
                <a:cs typeface="Microsoft Sans Serif"/>
              </a:rPr>
              <a:t>2</a:t>
            </a:r>
            <a:r>
              <a:rPr dirty="0" sz="300" spc="-20" i="1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dirty="0" sz="300" spc="-20">
                <a:solidFill>
                  <a:srgbClr val="969696"/>
                </a:solidFill>
                <a:latin typeface="Microsoft Sans Serif"/>
                <a:cs typeface="Microsoft Sans Serif"/>
              </a:rPr>
              <a:t>*</a:t>
            </a:r>
            <a:r>
              <a:rPr dirty="0" sz="300" spc="-20">
                <a:solidFill>
                  <a:srgbClr val="969696"/>
                </a:solidFill>
                <a:latin typeface="Microsoft Sans Serif"/>
                <a:cs typeface="Microsoft Sans Serif"/>
              </a:rPr>
              <a:t>425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01" name="object 301"/>
          <p:cNvSpPr txBox="1"/>
          <p:nvPr/>
        </p:nvSpPr>
        <p:spPr>
          <a:xfrm rot="16080000">
            <a:off x="4823718" y="9080587"/>
            <a:ext cx="71529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-25" i="1">
                <a:solidFill>
                  <a:srgbClr val="969696"/>
                </a:solidFill>
                <a:latin typeface="Arial"/>
                <a:cs typeface="Arial"/>
              </a:rPr>
              <a:t>с</a:t>
            </a:r>
            <a:r>
              <a:rPr dirty="0" sz="300" spc="-20" i="1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dirty="0" sz="300" spc="5">
                <a:solidFill>
                  <a:srgbClr val="969696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02" name="object 302"/>
          <p:cNvSpPr txBox="1"/>
          <p:nvPr/>
        </p:nvSpPr>
        <p:spPr>
          <a:xfrm rot="120000">
            <a:off x="4875489" y="7422218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97</a:t>
            </a:r>
            <a:endParaRPr sz="3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 rot="120000">
            <a:off x="4871890" y="7492231"/>
            <a:ext cx="2304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4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3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в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r>
              <a:rPr dirty="0" sz="300" spc="15" i="1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р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 rot="120000">
            <a:off x="4864361" y="7563915"/>
            <a:ext cx="165872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969696"/>
                </a:solidFill>
                <a:latin typeface="Arial"/>
                <a:cs typeface="Arial"/>
              </a:rPr>
              <a:t>0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д</a:t>
            </a:r>
            <a:r>
              <a:rPr dirty="0" sz="300" spc="5" i="1">
                <a:solidFill>
                  <a:srgbClr val="969696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 rot="120000">
            <a:off x="11921210" y="6721565"/>
            <a:ext cx="133538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5" i="1">
                <a:latin typeface="Arial"/>
                <a:cs typeface="Arial"/>
              </a:rPr>
              <a:t>мачта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 rot="120000">
            <a:off x="11918249" y="6767948"/>
            <a:ext cx="113794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5" i="1">
                <a:latin typeface="Arial"/>
                <a:cs typeface="Arial"/>
              </a:rPr>
              <a:t>связи</a:t>
            </a:r>
            <a:endParaRPr sz="3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 rot="2460000">
            <a:off x="11547079" y="5034956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 rot="3120000">
            <a:off x="967580" y="8145260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 rot="120000">
            <a:off x="5969052" y="8711696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 rot="120000">
            <a:off x="5758730" y="8812711"/>
            <a:ext cx="137773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заас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ф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13930673" y="8614497"/>
            <a:ext cx="170815" cy="7556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00" spc="15" i="1">
                <a:solidFill>
                  <a:srgbClr val="606060"/>
                </a:solidFill>
                <a:latin typeface="Arial"/>
                <a:cs typeface="Arial"/>
              </a:rPr>
              <a:t>ЖБ</a:t>
            </a:r>
            <a:r>
              <a:rPr dirty="0" sz="300" spc="15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400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12" name="object 312"/>
          <p:cNvSpPr txBox="1"/>
          <p:nvPr/>
        </p:nvSpPr>
        <p:spPr>
          <a:xfrm rot="120000">
            <a:off x="904696" y="7961934"/>
            <a:ext cx="7101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 rot="120000">
            <a:off x="900148" y="8030851"/>
            <a:ext cx="143843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 rot="19080000">
            <a:off x="5393479" y="5142714"/>
            <a:ext cx="159729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чу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г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150</a:t>
            </a:r>
            <a:endParaRPr sz="30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 rot="2700000">
            <a:off x="4142066" y="6824885"/>
            <a:ext cx="15972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чу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г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 rot="120000">
            <a:off x="4969292" y="5641871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41</a:t>
            </a:r>
            <a:endParaRPr sz="3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 rot="120000">
            <a:off x="4959564" y="5711429"/>
            <a:ext cx="232921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4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2</a:t>
            </a:r>
            <a:r>
              <a:rPr dirty="0" sz="300" i="1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 rot="120000">
            <a:off x="4918038" y="6124408"/>
            <a:ext cx="119734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latin typeface="Arial"/>
                <a:cs typeface="Arial"/>
              </a:rPr>
              <a:t>вен</a:t>
            </a:r>
            <a:r>
              <a:rPr dirty="0" sz="300" spc="10" i="1">
                <a:latin typeface="Arial"/>
                <a:cs typeface="Arial"/>
              </a:rPr>
              <a:t>т</a:t>
            </a:r>
            <a:r>
              <a:rPr dirty="0" sz="300" spc="5" i="1"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 rot="2820000">
            <a:off x="3467859" y="7551098"/>
            <a:ext cx="48134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0" i="1">
                <a:latin typeface="Arial"/>
                <a:cs typeface="Arial"/>
              </a:rPr>
              <a:t>К</a:t>
            </a:r>
            <a:endParaRPr sz="300"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 rot="120000">
            <a:off x="3319106" y="7593262"/>
            <a:ext cx="119734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latin typeface="Arial"/>
                <a:cs typeface="Arial"/>
              </a:rPr>
              <a:t>вен</a:t>
            </a:r>
            <a:r>
              <a:rPr dirty="0" sz="300" spc="10" i="1">
                <a:latin typeface="Arial"/>
                <a:cs typeface="Arial"/>
              </a:rPr>
              <a:t>т</a:t>
            </a:r>
            <a:r>
              <a:rPr dirty="0" sz="300" spc="5" i="1"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 rot="18840000">
            <a:off x="10983207" y="4948047"/>
            <a:ext cx="87219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606060"/>
                </a:solidFill>
                <a:latin typeface="Arial"/>
                <a:cs typeface="Arial"/>
              </a:rPr>
              <a:t>кер</a:t>
            </a: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2" name="object 322"/>
          <p:cNvSpPr txBox="1"/>
          <p:nvPr/>
        </p:nvSpPr>
        <p:spPr>
          <a:xfrm rot="18840000">
            <a:off x="11014486" y="4981452"/>
            <a:ext cx="80042" cy="3873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200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3" name="object 323"/>
          <p:cNvSpPr txBox="1"/>
          <p:nvPr/>
        </p:nvSpPr>
        <p:spPr>
          <a:xfrm rot="2640000">
            <a:off x="10398761" y="4474159"/>
            <a:ext cx="75735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ж</a:t>
            </a:r>
            <a:r>
              <a:rPr dirty="0" sz="300">
                <a:solidFill>
                  <a:srgbClr val="606060"/>
                </a:solidFill>
                <a:latin typeface="Microsoft Sans Serif"/>
                <a:cs typeface="Microsoft Sans Serif"/>
              </a:rPr>
              <a:t>/</a:t>
            </a:r>
            <a:r>
              <a:rPr dirty="0" sz="300" spc="10" i="1">
                <a:solidFill>
                  <a:srgbClr val="606060"/>
                </a:solidFill>
                <a:latin typeface="Arial"/>
                <a:cs typeface="Arial"/>
              </a:rPr>
              <a:t>б</a:t>
            </a:r>
            <a:endParaRPr sz="300">
              <a:latin typeface="Arial"/>
              <a:cs typeface="Arial"/>
            </a:endParaRPr>
          </a:p>
        </p:txBody>
      </p:sp>
      <p:sp>
        <p:nvSpPr>
          <p:cNvPr id="324" name="object 324"/>
          <p:cNvSpPr txBox="1"/>
          <p:nvPr/>
        </p:nvSpPr>
        <p:spPr>
          <a:xfrm rot="2640000">
            <a:off x="10364731" y="4511466"/>
            <a:ext cx="80587" cy="393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dirty="0" sz="300" spc="5">
                <a:solidFill>
                  <a:srgbClr val="606060"/>
                </a:solidFill>
                <a:latin typeface="Microsoft Sans Serif"/>
                <a:cs typeface="Microsoft Sans Serif"/>
              </a:rPr>
              <a:t>300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5" name="object 325"/>
          <p:cNvSpPr txBox="1"/>
          <p:nvPr/>
        </p:nvSpPr>
        <p:spPr>
          <a:xfrm rot="120000">
            <a:off x="9746687" y="3455444"/>
            <a:ext cx="159116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завален</a:t>
            </a:r>
            <a:endParaRPr sz="300"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 rot="2820000">
            <a:off x="12187516" y="5720423"/>
            <a:ext cx="78416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7" name="object 327"/>
          <p:cNvSpPr txBox="1"/>
          <p:nvPr/>
        </p:nvSpPr>
        <p:spPr>
          <a:xfrm rot="2820000">
            <a:off x="12154074" y="5753186"/>
            <a:ext cx="80042" cy="3873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200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8" name="object 328"/>
          <p:cNvSpPr txBox="1"/>
          <p:nvPr/>
        </p:nvSpPr>
        <p:spPr>
          <a:xfrm rot="19380000">
            <a:off x="7995834" y="4850951"/>
            <a:ext cx="78416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с</a:t>
            </a: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т</a:t>
            </a: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9" name="object 329"/>
          <p:cNvSpPr txBox="1"/>
          <p:nvPr/>
        </p:nvSpPr>
        <p:spPr>
          <a:xfrm rot="19380000">
            <a:off x="8023653" y="4887875"/>
            <a:ext cx="80587" cy="3810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0"/>
              </a:lnSpc>
              <a:spcBef>
                <a:spcPts val="20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150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0" name="object 330"/>
          <p:cNvSpPr txBox="1"/>
          <p:nvPr/>
        </p:nvSpPr>
        <p:spPr>
          <a:xfrm rot="4920000">
            <a:off x="4657129" y="8891062"/>
            <a:ext cx="78416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1" name="object 331"/>
          <p:cNvSpPr txBox="1"/>
          <p:nvPr/>
        </p:nvSpPr>
        <p:spPr>
          <a:xfrm rot="4920000">
            <a:off x="4622301" y="8887813"/>
            <a:ext cx="61595" cy="3873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2" name="object 332"/>
          <p:cNvSpPr txBox="1"/>
          <p:nvPr/>
        </p:nvSpPr>
        <p:spPr>
          <a:xfrm rot="21420000">
            <a:off x="2680550" y="8625491"/>
            <a:ext cx="78416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B3B3B3"/>
                </a:solidFill>
                <a:latin typeface="Arial"/>
                <a:cs typeface="Arial"/>
              </a:rPr>
              <a:t>с</a:t>
            </a:r>
            <a:r>
              <a:rPr dirty="0" sz="300" spc="10" i="1">
                <a:solidFill>
                  <a:srgbClr val="B3B3B3"/>
                </a:solidFill>
                <a:latin typeface="Arial"/>
                <a:cs typeface="Arial"/>
              </a:rPr>
              <a:t>т</a:t>
            </a: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3" name="object 333"/>
          <p:cNvSpPr txBox="1"/>
          <p:nvPr/>
        </p:nvSpPr>
        <p:spPr>
          <a:xfrm rot="21420000">
            <a:off x="2683431" y="8669153"/>
            <a:ext cx="80587" cy="3810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0"/>
              </a:lnSpc>
              <a:spcBef>
                <a:spcPts val="20"/>
              </a:spcBef>
            </a:pPr>
            <a:r>
              <a:rPr dirty="0" sz="300" spc="5">
                <a:solidFill>
                  <a:srgbClr val="B3B3B3"/>
                </a:solidFill>
                <a:latin typeface="Microsoft Sans Serif"/>
                <a:cs typeface="Microsoft Sans Serif"/>
              </a:rPr>
              <a:t>150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4" name="object 334"/>
          <p:cNvSpPr txBox="1"/>
          <p:nvPr/>
        </p:nvSpPr>
        <p:spPr>
          <a:xfrm rot="18840000">
            <a:off x="4964660" y="5314781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 rot="18840000">
            <a:off x="2821226" y="7368300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 rot="3060000">
            <a:off x="3941834" y="5936656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 rot="3060000">
            <a:off x="5162764" y="4235944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 rot="3060000">
            <a:off x="3287745" y="6382452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 rot="3060000">
            <a:off x="1823317" y="7839234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 rot="18840000">
            <a:off x="10792664" y="3712482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 rot="18840000">
            <a:off x="11880358" y="4893813"/>
            <a:ext cx="49842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 rot="20640000">
            <a:off x="9162093" y="6579629"/>
            <a:ext cx="5130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343" name="object 343"/>
          <p:cNvSpPr txBox="1"/>
          <p:nvPr/>
        </p:nvSpPr>
        <p:spPr>
          <a:xfrm rot="19080000">
            <a:off x="5899094" y="6810265"/>
            <a:ext cx="5130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344" name="object 344"/>
          <p:cNvSpPr txBox="1"/>
          <p:nvPr/>
        </p:nvSpPr>
        <p:spPr>
          <a:xfrm rot="2880000">
            <a:off x="9227713" y="3530987"/>
            <a:ext cx="50201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15" i="1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5" name="object 345"/>
          <p:cNvSpPr txBox="1"/>
          <p:nvPr/>
        </p:nvSpPr>
        <p:spPr>
          <a:xfrm rot="19380000">
            <a:off x="2647197" y="9378660"/>
            <a:ext cx="128115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BCBCBC"/>
                </a:solidFill>
                <a:latin typeface="Arial"/>
                <a:cs typeface="Arial"/>
              </a:rPr>
              <a:t>с</a:t>
            </a:r>
            <a:r>
              <a:rPr dirty="0" sz="300">
                <a:solidFill>
                  <a:srgbClr val="BCBCBC"/>
                </a:solidFill>
                <a:latin typeface="Microsoft Sans Serif"/>
                <a:cs typeface="Microsoft Sans Serif"/>
              </a:rPr>
              <a:t>/</a:t>
            </a:r>
            <a:r>
              <a:rPr dirty="0" sz="300" spc="10" i="1">
                <a:solidFill>
                  <a:srgbClr val="BCBCBC"/>
                </a:solidFill>
                <a:latin typeface="Arial"/>
                <a:cs typeface="Arial"/>
              </a:rPr>
              <a:t>д</a:t>
            </a:r>
            <a:r>
              <a:rPr dirty="0" sz="300" i="1">
                <a:solidFill>
                  <a:srgbClr val="BCBCBC"/>
                </a:solidFill>
                <a:latin typeface="Arial"/>
                <a:cs typeface="Arial"/>
              </a:rPr>
              <a:t> </a:t>
            </a:r>
            <a:r>
              <a:rPr dirty="0" sz="300" spc="10" i="1">
                <a:solidFill>
                  <a:srgbClr val="BCBCBC"/>
                </a:solidFill>
                <a:latin typeface="Arial"/>
                <a:cs typeface="Arial"/>
              </a:rPr>
              <a:t>ст</a:t>
            </a:r>
            <a:endParaRPr sz="300">
              <a:latin typeface="Arial"/>
              <a:cs typeface="Arial"/>
            </a:endParaRPr>
          </a:p>
        </p:txBody>
      </p:sp>
      <p:sp>
        <p:nvSpPr>
          <p:cNvPr id="346" name="object 346"/>
          <p:cNvSpPr txBox="1"/>
          <p:nvPr/>
        </p:nvSpPr>
        <p:spPr>
          <a:xfrm rot="19380000">
            <a:off x="2679517" y="9434044"/>
            <a:ext cx="80587" cy="3873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dirty="0" sz="300" spc="5">
                <a:solidFill>
                  <a:srgbClr val="BCBCBC"/>
                </a:solidFill>
                <a:latin typeface="Microsoft Sans Serif"/>
                <a:cs typeface="Microsoft Sans Serif"/>
              </a:rPr>
              <a:t>100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47" name="object 347"/>
          <p:cNvSpPr txBox="1"/>
          <p:nvPr/>
        </p:nvSpPr>
        <p:spPr>
          <a:xfrm rot="120000">
            <a:off x="12821528" y="8297637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37</a:t>
            </a:r>
            <a:endParaRPr sz="300">
              <a:latin typeface="Arial"/>
              <a:cs typeface="Arial"/>
            </a:endParaRPr>
          </a:p>
        </p:txBody>
      </p:sp>
      <p:sp>
        <p:nvSpPr>
          <p:cNvPr id="348" name="object 348"/>
          <p:cNvSpPr txBox="1"/>
          <p:nvPr/>
        </p:nvSpPr>
        <p:spPr>
          <a:xfrm rot="120000">
            <a:off x="12803390" y="8364969"/>
            <a:ext cx="165872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д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49" name="object 349"/>
          <p:cNvSpPr txBox="1"/>
          <p:nvPr/>
        </p:nvSpPr>
        <p:spPr>
          <a:xfrm rot="120000">
            <a:off x="12903084" y="7791353"/>
            <a:ext cx="165872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69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д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50" name="object 350"/>
          <p:cNvSpPr txBox="1"/>
          <p:nvPr/>
        </p:nvSpPr>
        <p:spPr>
          <a:xfrm rot="120000">
            <a:off x="12233907" y="8472792"/>
            <a:ext cx="165872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7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4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6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д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51" name="object 351"/>
          <p:cNvSpPr txBox="1"/>
          <p:nvPr/>
        </p:nvSpPr>
        <p:spPr>
          <a:xfrm rot="120000">
            <a:off x="1986423" y="8203129"/>
            <a:ext cx="132935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14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1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52" name="object 352"/>
          <p:cNvSpPr txBox="1"/>
          <p:nvPr/>
        </p:nvSpPr>
        <p:spPr>
          <a:xfrm rot="120000">
            <a:off x="1964894" y="8274329"/>
            <a:ext cx="165872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9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д</a:t>
            </a: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 rot="19380000">
            <a:off x="1235253" y="7724519"/>
            <a:ext cx="7101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б</a:t>
            </a:r>
            <a:r>
              <a:rPr dirty="0" sz="300" i="1">
                <a:solidFill>
                  <a:srgbClr val="959595"/>
                </a:solidFill>
                <a:latin typeface="Arial"/>
                <a:cs typeface="Arial"/>
              </a:rPr>
              <a:t>р</a:t>
            </a:r>
            <a:r>
              <a:rPr dirty="0" sz="300" spc="5">
                <a:solidFill>
                  <a:srgbClr val="959595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54" name="object 354"/>
          <p:cNvSpPr txBox="1"/>
          <p:nvPr/>
        </p:nvSpPr>
        <p:spPr>
          <a:xfrm rot="19380000">
            <a:off x="1267191" y="7764037"/>
            <a:ext cx="77877" cy="40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каб</a:t>
            </a:r>
            <a:endParaRPr sz="3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 rot="3300000">
            <a:off x="1522727" y="9495521"/>
            <a:ext cx="71012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бр</a:t>
            </a:r>
            <a:r>
              <a:rPr dirty="0" sz="300" spc="5">
                <a:solidFill>
                  <a:srgbClr val="959595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56" name="object 356"/>
          <p:cNvSpPr txBox="1"/>
          <p:nvPr/>
        </p:nvSpPr>
        <p:spPr>
          <a:xfrm rot="3300000">
            <a:off x="1478975" y="9529494"/>
            <a:ext cx="77339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5" i="1">
                <a:solidFill>
                  <a:srgbClr val="959595"/>
                </a:solidFill>
                <a:latin typeface="Arial"/>
                <a:cs typeface="Arial"/>
              </a:rPr>
              <a:t>каб</a:t>
            </a:r>
            <a:endParaRPr sz="300">
              <a:latin typeface="Arial"/>
              <a:cs typeface="Arial"/>
            </a:endParaRPr>
          </a:p>
        </p:txBody>
      </p:sp>
      <p:sp>
        <p:nvSpPr>
          <p:cNvPr id="357" name="object 357"/>
          <p:cNvSpPr txBox="1"/>
          <p:nvPr/>
        </p:nvSpPr>
        <p:spPr>
          <a:xfrm rot="18960000">
            <a:off x="2482816" y="9295094"/>
            <a:ext cx="201130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10" i="1">
                <a:solidFill>
                  <a:srgbClr val="4B4B4B"/>
                </a:solidFill>
                <a:latin typeface="Arial"/>
                <a:cs typeface="Arial"/>
              </a:rPr>
              <a:t>РЭ</a:t>
            </a:r>
            <a:r>
              <a:rPr dirty="0" sz="300" spc="15" i="1">
                <a:solidFill>
                  <a:srgbClr val="4B4B4B"/>
                </a:solidFill>
                <a:latin typeface="Arial"/>
                <a:cs typeface="Arial"/>
              </a:rPr>
              <a:t>С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каб</a:t>
            </a: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58" name="object 358"/>
          <p:cNvSpPr txBox="1"/>
          <p:nvPr/>
        </p:nvSpPr>
        <p:spPr>
          <a:xfrm rot="18960000">
            <a:off x="2529922" y="9373048"/>
            <a:ext cx="81133" cy="41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5"/>
              </a:lnSpc>
            </a:pPr>
            <a:r>
              <a:rPr dirty="0" sz="300" spc="5">
                <a:solidFill>
                  <a:srgbClr val="4B4B4B"/>
                </a:solidFill>
                <a:latin typeface="Microsoft Sans Serif"/>
                <a:cs typeface="Microsoft Sans Serif"/>
              </a:rPr>
              <a:t>6</a:t>
            </a:r>
            <a:r>
              <a:rPr dirty="0" sz="300" spc="5" i="1">
                <a:solidFill>
                  <a:srgbClr val="4B4B4B"/>
                </a:solidFill>
                <a:latin typeface="Arial"/>
                <a:cs typeface="Arial"/>
              </a:rPr>
              <a:t>кВ</a:t>
            </a:r>
            <a:endParaRPr sz="300">
              <a:latin typeface="Arial"/>
              <a:cs typeface="Arial"/>
            </a:endParaRPr>
          </a:p>
        </p:txBody>
      </p:sp>
      <p:sp>
        <p:nvSpPr>
          <p:cNvPr id="359" name="object 359"/>
          <p:cNvSpPr txBox="1"/>
          <p:nvPr/>
        </p:nvSpPr>
        <p:spPr>
          <a:xfrm rot="120000">
            <a:off x="4179016" y="3131383"/>
            <a:ext cx="224177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Y</a:t>
            </a: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=</a:t>
            </a:r>
            <a:r>
              <a:rPr dirty="0" sz="300" i="1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E1E1E1"/>
                </a:solidFill>
                <a:latin typeface="Arial"/>
                <a:cs typeface="Arial"/>
              </a:rPr>
              <a:t>2211400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0" name="object 360"/>
          <p:cNvSpPr txBox="1"/>
          <p:nvPr/>
        </p:nvSpPr>
        <p:spPr>
          <a:xfrm rot="120000">
            <a:off x="9897030" y="9313021"/>
            <a:ext cx="204861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X</a:t>
            </a: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=</a:t>
            </a:r>
            <a:r>
              <a:rPr dirty="0" sz="300" i="1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E1E1E1"/>
                </a:solidFill>
                <a:latin typeface="Arial"/>
                <a:cs typeface="Arial"/>
              </a:rPr>
              <a:t>458300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 rot="120000">
            <a:off x="9885570" y="9434413"/>
            <a:ext cx="224177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Y</a:t>
            </a: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=</a:t>
            </a:r>
            <a:r>
              <a:rPr dirty="0" sz="300" i="1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E1E1E1"/>
                </a:solidFill>
                <a:latin typeface="Arial"/>
                <a:cs typeface="Arial"/>
              </a:rPr>
              <a:t>2211500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 rot="120000">
            <a:off x="12515267" y="3415091"/>
            <a:ext cx="204861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X</a:t>
            </a: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=</a:t>
            </a:r>
            <a:r>
              <a:rPr dirty="0" sz="300" i="1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E1E1E1"/>
                </a:solidFill>
                <a:latin typeface="Arial"/>
                <a:cs typeface="Arial"/>
              </a:rPr>
              <a:t>458400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 rot="120000">
            <a:off x="12503820" y="3536489"/>
            <a:ext cx="224177" cy="38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"/>
              </a:lnSpc>
            </a:pP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Y</a:t>
            </a:r>
            <a:r>
              <a:rPr dirty="0" sz="300" spc="10" i="1">
                <a:solidFill>
                  <a:srgbClr val="E1E1E1"/>
                </a:solidFill>
                <a:latin typeface="Arial"/>
                <a:cs typeface="Arial"/>
              </a:rPr>
              <a:t>=</a:t>
            </a:r>
            <a:r>
              <a:rPr dirty="0" sz="300" i="1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dirty="0" sz="300" spc="5" i="1">
                <a:solidFill>
                  <a:srgbClr val="E1E1E1"/>
                </a:solidFill>
                <a:latin typeface="Arial"/>
                <a:cs typeface="Arial"/>
              </a:rPr>
              <a:t>2211550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 rot="2760000">
            <a:off x="12823509" y="7177788"/>
            <a:ext cx="71360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5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5" name="object 365"/>
          <p:cNvSpPr txBox="1"/>
          <p:nvPr/>
        </p:nvSpPr>
        <p:spPr>
          <a:xfrm rot="2760000">
            <a:off x="11430225" y="5698070"/>
            <a:ext cx="71360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5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6" name="object 366"/>
          <p:cNvSpPr txBox="1"/>
          <p:nvPr/>
        </p:nvSpPr>
        <p:spPr>
          <a:xfrm rot="2760000">
            <a:off x="10135573" y="4321132"/>
            <a:ext cx="71360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5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7" name="object 367"/>
          <p:cNvSpPr txBox="1"/>
          <p:nvPr/>
        </p:nvSpPr>
        <p:spPr>
          <a:xfrm rot="3120000">
            <a:off x="3790313" y="6383662"/>
            <a:ext cx="70747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5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8" name="object 368"/>
          <p:cNvSpPr txBox="1"/>
          <p:nvPr/>
        </p:nvSpPr>
        <p:spPr>
          <a:xfrm rot="19200000">
            <a:off x="4361893" y="7822986"/>
            <a:ext cx="71360" cy="5778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dirty="0" sz="450" spc="5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9" name="object 369"/>
          <p:cNvSpPr txBox="1"/>
          <p:nvPr/>
        </p:nvSpPr>
        <p:spPr>
          <a:xfrm rot="19200000">
            <a:off x="3101962" y="8912395"/>
            <a:ext cx="71360" cy="5778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dirty="0" sz="450" spc="5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0" name="object 370"/>
          <p:cNvSpPr txBox="1"/>
          <p:nvPr/>
        </p:nvSpPr>
        <p:spPr>
          <a:xfrm rot="2760000">
            <a:off x="6824269" y="5269588"/>
            <a:ext cx="72966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1" name="object 371"/>
          <p:cNvSpPr txBox="1"/>
          <p:nvPr/>
        </p:nvSpPr>
        <p:spPr>
          <a:xfrm rot="19200000">
            <a:off x="6067543" y="6553410"/>
            <a:ext cx="73300" cy="5778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2" name="object 372"/>
          <p:cNvSpPr txBox="1"/>
          <p:nvPr/>
        </p:nvSpPr>
        <p:spPr>
          <a:xfrm rot="5520000">
            <a:off x="4808741" y="7803927"/>
            <a:ext cx="73300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3" name="object 373"/>
          <p:cNvSpPr txBox="1"/>
          <p:nvPr/>
        </p:nvSpPr>
        <p:spPr>
          <a:xfrm rot="19320000">
            <a:off x="5356585" y="7417232"/>
            <a:ext cx="72966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4" name="object 374"/>
          <p:cNvSpPr txBox="1"/>
          <p:nvPr/>
        </p:nvSpPr>
        <p:spPr>
          <a:xfrm rot="19260000">
            <a:off x="6512358" y="6490895"/>
            <a:ext cx="73300" cy="5778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5" name="object 375"/>
          <p:cNvSpPr txBox="1"/>
          <p:nvPr/>
        </p:nvSpPr>
        <p:spPr>
          <a:xfrm rot="19260000">
            <a:off x="7941735" y="5300725"/>
            <a:ext cx="73300" cy="5778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6" name="object 376"/>
          <p:cNvSpPr txBox="1"/>
          <p:nvPr/>
        </p:nvSpPr>
        <p:spPr>
          <a:xfrm rot="18780000">
            <a:off x="8882018" y="4341925"/>
            <a:ext cx="72966" cy="58419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dirty="0" sz="450" spc="2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709334" y="6208320"/>
            <a:ext cx="121920" cy="3873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dirty="0" sz="100" spc="10">
                <a:solidFill>
                  <a:srgbClr val="5F5F5F"/>
                </a:solidFill>
                <a:latin typeface="Tahoma"/>
                <a:cs typeface="Tahoma"/>
              </a:rPr>
              <a:t>9</a:t>
            </a:r>
            <a:r>
              <a:rPr dirty="0" sz="100" spc="1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0" spc="5">
                <a:solidFill>
                  <a:srgbClr val="5F5F5F"/>
                </a:solidFill>
                <a:latin typeface="Tahoma"/>
                <a:cs typeface="Tahoma"/>
              </a:rPr>
              <a:t>351</a:t>
            </a:r>
            <a:r>
              <a:rPr dirty="0" sz="100" spc="-5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dirty="0" sz="100" spc="5">
                <a:solidFill>
                  <a:srgbClr val="5F5F5F"/>
                </a:solidFill>
                <a:latin typeface="Tahoma"/>
                <a:cs typeface="Tahoma"/>
              </a:rPr>
              <a:t>0</a:t>
            </a:r>
            <a:r>
              <a:rPr dirty="0" sz="100" spc="10">
                <a:solidFill>
                  <a:srgbClr val="5F5F5F"/>
                </a:solidFill>
                <a:latin typeface="Tahoma"/>
                <a:cs typeface="Tahoma"/>
              </a:rPr>
              <a:t>6</a:t>
            </a:r>
            <a:r>
              <a:rPr dirty="0" sz="10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0" spc="15">
                <a:solidFill>
                  <a:srgbClr val="5F5F5F"/>
                </a:solidFill>
                <a:latin typeface="Tahoma"/>
                <a:cs typeface="Tahoma"/>
              </a:rPr>
              <a:t>м</a:t>
            </a:r>
            <a:r>
              <a:rPr dirty="0" baseline="55555" sz="100" spc="-7">
                <a:solidFill>
                  <a:srgbClr val="5F5F5F"/>
                </a:solidFill>
                <a:latin typeface="Tahoma"/>
                <a:cs typeface="Tahoma"/>
              </a:rPr>
              <a:t>2</a:t>
            </a:r>
            <a:endParaRPr baseline="55555" sz="100">
              <a:latin typeface="Tahoma"/>
              <a:cs typeface="Tahoma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12134112" y="9939803"/>
            <a:ext cx="1181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7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12734125" y="9948452"/>
            <a:ext cx="1981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0">
                <a:latin typeface="Trebuchet MS"/>
                <a:cs typeface="Trebuchet MS"/>
              </a:rPr>
              <a:t>1</a:t>
            </a:r>
            <a:r>
              <a:rPr dirty="0" sz="1250" spc="7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13325185" y="9948452"/>
            <a:ext cx="2101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5">
                <a:latin typeface="Trebuchet MS"/>
                <a:cs typeface="Trebuchet MS"/>
              </a:rPr>
              <a:t>2</a:t>
            </a:r>
            <a:r>
              <a:rPr dirty="0" sz="1250" spc="7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14230061" y="9948452"/>
            <a:ext cx="34163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0">
                <a:latin typeface="Trebuchet MS"/>
                <a:cs typeface="Trebuchet MS"/>
              </a:rPr>
              <a:t>4</a:t>
            </a:r>
            <a:r>
              <a:rPr dirty="0" sz="1250" spc="70">
                <a:latin typeface="Trebuchet MS"/>
                <a:cs typeface="Trebuchet MS"/>
              </a:rPr>
              <a:t>0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-114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</p:txBody>
      </p:sp>
      <p:grpSp>
        <p:nvGrpSpPr>
          <p:cNvPr id="382" name="object 382"/>
          <p:cNvGrpSpPr/>
          <p:nvPr/>
        </p:nvGrpSpPr>
        <p:grpSpPr>
          <a:xfrm>
            <a:off x="9865814" y="2463645"/>
            <a:ext cx="33020" cy="33020"/>
            <a:chOff x="9865814" y="2463645"/>
            <a:chExt cx="33020" cy="33020"/>
          </a:xfrm>
        </p:grpSpPr>
        <p:sp>
          <p:nvSpPr>
            <p:cNvPr id="383" name="object 383"/>
            <p:cNvSpPr/>
            <p:nvPr/>
          </p:nvSpPr>
          <p:spPr>
            <a:xfrm>
              <a:off x="98685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98698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98712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98725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98739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98752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98766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98779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98793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98806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98820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98833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98847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98860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98874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98887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98901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98914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98928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98941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98955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9868514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9868514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9868514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9868514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9868514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9868514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9868514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9868514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9868514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9868514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9868514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9868514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9868514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9868514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9868514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9868514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9868514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9868514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9868514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9868514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9868514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5" name="object 425"/>
          <p:cNvGrpSpPr/>
          <p:nvPr/>
        </p:nvGrpSpPr>
        <p:grpSpPr>
          <a:xfrm>
            <a:off x="9946815" y="2463645"/>
            <a:ext cx="33020" cy="33020"/>
            <a:chOff x="9946815" y="2463645"/>
            <a:chExt cx="33020" cy="33020"/>
          </a:xfrm>
        </p:grpSpPr>
        <p:sp>
          <p:nvSpPr>
            <p:cNvPr id="426" name="object 426"/>
            <p:cNvSpPr/>
            <p:nvPr/>
          </p:nvSpPr>
          <p:spPr>
            <a:xfrm>
              <a:off x="9949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99508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99522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99535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99549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99562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99576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99589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99603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99616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99630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99643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99657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99670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99684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99697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99711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99724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99738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99751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9976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9949515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9949515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9949515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9949515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9949515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9949515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9949515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9949515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9949515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9949515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9949515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9949515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9949515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9949515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9949515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9949515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9949515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9949515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9949515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9949515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9949515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8" name="object 468"/>
          <p:cNvGrpSpPr/>
          <p:nvPr/>
        </p:nvGrpSpPr>
        <p:grpSpPr>
          <a:xfrm>
            <a:off x="10027815" y="2463645"/>
            <a:ext cx="33020" cy="33020"/>
            <a:chOff x="10027815" y="2463645"/>
            <a:chExt cx="33020" cy="33020"/>
          </a:xfrm>
        </p:grpSpPr>
        <p:sp>
          <p:nvSpPr>
            <p:cNvPr id="469" name="object 469"/>
            <p:cNvSpPr/>
            <p:nvPr/>
          </p:nvSpPr>
          <p:spPr>
            <a:xfrm>
              <a:off x="10030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100318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100332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100345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100359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100372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100386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100399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100413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100426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100440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00453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100467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00480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00494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00507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00521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00534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00548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00561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0057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0030515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0030515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0030515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10030515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10030515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0030515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0030515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0030515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0030515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0030515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0030515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0030515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0030515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0030515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0030515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10030515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10030515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10030515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10030515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10030515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10030515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11" name="object 511"/>
          <p:cNvGrpSpPr/>
          <p:nvPr/>
        </p:nvGrpSpPr>
        <p:grpSpPr>
          <a:xfrm>
            <a:off x="10108815" y="2463645"/>
            <a:ext cx="33020" cy="33020"/>
            <a:chOff x="10108815" y="2463645"/>
            <a:chExt cx="33020" cy="33020"/>
          </a:xfrm>
        </p:grpSpPr>
        <p:sp>
          <p:nvSpPr>
            <p:cNvPr id="512" name="object 512"/>
            <p:cNvSpPr/>
            <p:nvPr/>
          </p:nvSpPr>
          <p:spPr>
            <a:xfrm>
              <a:off x="10111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01128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101142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101155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101169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101182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01196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101209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101223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101236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101250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01263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101277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101290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101304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101317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101331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101344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101358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101371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10138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w="0"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10111515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10111515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10111515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10111515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10111515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10111515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10111515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10111515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10111515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10111515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10111515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10111515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10111515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10111515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10111515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10111515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10111515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10111515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10111515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10111515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10111515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4" name="object 554"/>
          <p:cNvSpPr txBox="1"/>
          <p:nvPr/>
        </p:nvSpPr>
        <p:spPr>
          <a:xfrm>
            <a:off x="890153" y="1164212"/>
            <a:ext cx="119634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0">
                <a:latin typeface="Trebuchet MS"/>
                <a:cs typeface="Trebuchet MS"/>
              </a:rPr>
              <a:t>ЭКСПЛИКАЦИЯ</a:t>
            </a:r>
            <a:r>
              <a:rPr dirty="0" sz="1250" spc="-140">
                <a:latin typeface="Trebuchet MS"/>
                <a:cs typeface="Trebuchet MS"/>
              </a:rPr>
              <a:t>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55" name="object 555"/>
          <p:cNvSpPr txBox="1"/>
          <p:nvPr/>
        </p:nvSpPr>
        <p:spPr>
          <a:xfrm>
            <a:off x="890153" y="1562853"/>
            <a:ext cx="2288540" cy="12166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125"/>
              </a:spcBef>
              <a:buAutoNum type="arabicPlain"/>
              <a:tabLst>
                <a:tab pos="218440" algn="l"/>
              </a:tabLst>
            </a:pPr>
            <a:r>
              <a:rPr dirty="0" sz="1250" spc="-75">
                <a:latin typeface="Trebuchet MS"/>
                <a:cs typeface="Trebuchet MS"/>
              </a:rPr>
              <a:t>жило</a:t>
            </a:r>
            <a:r>
              <a:rPr dirty="0" sz="1250" spc="-70">
                <a:latin typeface="Trebuchet MS"/>
                <a:cs typeface="Trebuchet MS"/>
              </a:rPr>
              <a:t>й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-75">
                <a:latin typeface="Trebuchet MS"/>
                <a:cs typeface="Trebuchet MS"/>
              </a:rPr>
              <a:t>дом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dirty="0" sz="1250" spc="-85">
                <a:latin typeface="Trebuchet MS"/>
                <a:cs typeface="Trebuchet MS"/>
              </a:rPr>
              <a:t>отделени</a:t>
            </a:r>
            <a:r>
              <a:rPr dirty="0" sz="1250" spc="-75">
                <a:latin typeface="Trebuchet MS"/>
                <a:cs typeface="Trebuchet MS"/>
              </a:rPr>
              <a:t>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-65">
                <a:latin typeface="Trebuchet MS"/>
                <a:cs typeface="Trebuchet MS"/>
              </a:rPr>
              <a:t>полиции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dirty="0" sz="1250" spc="-70">
                <a:latin typeface="Trebuchet MS"/>
                <a:cs typeface="Trebuchet MS"/>
              </a:rPr>
              <a:t>главна</a:t>
            </a:r>
            <a:r>
              <a:rPr dirty="0" sz="1250" spc="-65">
                <a:latin typeface="Trebuchet MS"/>
                <a:cs typeface="Trebuchet MS"/>
              </a:rPr>
              <a:t>я</a:t>
            </a:r>
            <a:r>
              <a:rPr dirty="0" sz="1250" spc="-100">
                <a:latin typeface="Trebuchet MS"/>
                <a:cs typeface="Trebuchet MS"/>
              </a:rPr>
              <a:t> </a:t>
            </a:r>
            <a:r>
              <a:rPr dirty="0" sz="1250" spc="-85">
                <a:latin typeface="Trebuchet MS"/>
                <a:cs typeface="Trebuchet MS"/>
              </a:rPr>
              <a:t>аллея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dirty="0" sz="1250" spc="-50">
                <a:latin typeface="Trebuchet MS"/>
                <a:cs typeface="Trebuchet MS"/>
              </a:rPr>
              <a:t>площадк</a:t>
            </a:r>
            <a:r>
              <a:rPr dirty="0" sz="1250" spc="-40">
                <a:latin typeface="Trebuchet MS"/>
                <a:cs typeface="Trebuchet MS"/>
              </a:rPr>
              <a:t>а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-60">
                <a:latin typeface="Trebuchet MS"/>
                <a:cs typeface="Trebuchet MS"/>
              </a:rPr>
              <a:t>отдыха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dirty="0" sz="1250" spc="-75">
                <a:latin typeface="Trebuchet MS"/>
                <a:cs typeface="Trebuchet MS"/>
              </a:rPr>
              <a:t>открыта</a:t>
            </a:r>
            <a:r>
              <a:rPr dirty="0" sz="1250" spc="-65">
                <a:latin typeface="Trebuchet MS"/>
                <a:cs typeface="Trebuchet MS"/>
              </a:rPr>
              <a:t>я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-40">
                <a:latin typeface="Trebuchet MS"/>
                <a:cs typeface="Trebuchet MS"/>
              </a:rPr>
              <a:t>парковк</a:t>
            </a:r>
            <a:r>
              <a:rPr dirty="0" sz="1250" spc="-30">
                <a:latin typeface="Trebuchet MS"/>
                <a:cs typeface="Trebuchet MS"/>
              </a:rPr>
              <a:t>а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-30">
                <a:latin typeface="Trebuchet MS"/>
                <a:cs typeface="Trebuchet MS"/>
              </a:rPr>
              <a:t>н</a:t>
            </a:r>
            <a:r>
              <a:rPr dirty="0" sz="1250" spc="-15">
                <a:latin typeface="Trebuchet MS"/>
                <a:cs typeface="Trebuchet MS"/>
              </a:rPr>
              <a:t>а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 spc="-30">
                <a:latin typeface="Trebuchet MS"/>
                <a:cs typeface="Trebuchet MS"/>
              </a:rPr>
              <a:t>1</a:t>
            </a:r>
            <a:r>
              <a:rPr dirty="0" sz="1250" spc="70">
                <a:latin typeface="Trebuchet MS"/>
                <a:cs typeface="Trebuchet MS"/>
              </a:rPr>
              <a:t>4</a:t>
            </a:r>
            <a:r>
              <a:rPr dirty="0" sz="1250" spc="120">
                <a:latin typeface="Trebuchet MS"/>
                <a:cs typeface="Trebuchet MS"/>
              </a:rPr>
              <a:t> </a:t>
            </a:r>
            <a:r>
              <a:rPr dirty="0" sz="1250" spc="-120">
                <a:latin typeface="Trebuchet MS"/>
                <a:cs typeface="Trebuchet MS"/>
              </a:rPr>
              <a:t>м</a:t>
            </a:r>
            <a:r>
              <a:rPr dirty="0" sz="1250" spc="215">
                <a:latin typeface="Trebuchet MS"/>
                <a:cs typeface="Trebuchet MS"/>
              </a:rPr>
              <a:t>/</a:t>
            </a:r>
            <a:r>
              <a:rPr dirty="0" sz="1250" spc="-114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dirty="0" sz="1250" spc="-75">
                <a:latin typeface="Trebuchet MS"/>
                <a:cs typeface="Trebuchet MS"/>
              </a:rPr>
              <a:t>открыта</a:t>
            </a:r>
            <a:r>
              <a:rPr dirty="0" sz="1250" spc="-65">
                <a:latin typeface="Trebuchet MS"/>
                <a:cs typeface="Trebuchet MS"/>
              </a:rPr>
              <a:t>я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-40">
                <a:latin typeface="Trebuchet MS"/>
                <a:cs typeface="Trebuchet MS"/>
              </a:rPr>
              <a:t>парковк</a:t>
            </a:r>
            <a:r>
              <a:rPr dirty="0" sz="1250" spc="-30">
                <a:latin typeface="Trebuchet MS"/>
                <a:cs typeface="Trebuchet MS"/>
              </a:rPr>
              <a:t>а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-30">
                <a:latin typeface="Trebuchet MS"/>
                <a:cs typeface="Trebuchet MS"/>
              </a:rPr>
              <a:t>н</a:t>
            </a:r>
            <a:r>
              <a:rPr dirty="0" sz="1250" spc="-15">
                <a:latin typeface="Trebuchet MS"/>
                <a:cs typeface="Trebuchet MS"/>
              </a:rPr>
              <a:t>а</a:t>
            </a:r>
            <a:r>
              <a:rPr dirty="0" sz="1250" spc="-60">
                <a:latin typeface="Trebuchet MS"/>
                <a:cs typeface="Trebuchet MS"/>
              </a:rPr>
              <a:t> </a:t>
            </a:r>
            <a:r>
              <a:rPr dirty="0" sz="1250" spc="-10">
                <a:latin typeface="Trebuchet MS"/>
                <a:cs typeface="Trebuchet MS"/>
              </a:rPr>
              <a:t>1</a:t>
            </a:r>
            <a:r>
              <a:rPr dirty="0" sz="1250" spc="70">
                <a:latin typeface="Trebuchet MS"/>
                <a:cs typeface="Trebuchet MS"/>
              </a:rPr>
              <a:t>5</a:t>
            </a:r>
            <a:r>
              <a:rPr dirty="0" sz="1250" spc="145">
                <a:latin typeface="Trebuchet MS"/>
                <a:cs typeface="Trebuchet MS"/>
              </a:rPr>
              <a:t> </a:t>
            </a:r>
            <a:r>
              <a:rPr dirty="0" sz="1250" spc="-120">
                <a:latin typeface="Trebuchet MS"/>
                <a:cs typeface="Trebuchet MS"/>
              </a:rPr>
              <a:t>м</a:t>
            </a:r>
            <a:r>
              <a:rPr dirty="0" sz="1250" spc="215">
                <a:latin typeface="Trebuchet MS"/>
                <a:cs typeface="Trebuchet MS"/>
              </a:rPr>
              <a:t>/</a:t>
            </a:r>
            <a:r>
              <a:rPr dirty="0" sz="1250" spc="-114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56" name="object 556"/>
          <p:cNvSpPr txBox="1"/>
          <p:nvPr/>
        </p:nvSpPr>
        <p:spPr>
          <a:xfrm>
            <a:off x="7035369" y="1498195"/>
            <a:ext cx="1158875" cy="106235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635"/>
              </a:spcBef>
              <a:buChar char="-"/>
              <a:tabLst>
                <a:tab pos="106045" algn="l"/>
              </a:tabLst>
            </a:pPr>
            <a:r>
              <a:rPr dirty="0" sz="1250" spc="-50">
                <a:latin typeface="Trebuchet MS"/>
                <a:cs typeface="Trebuchet MS"/>
              </a:rPr>
              <a:t>проезжа</a:t>
            </a:r>
            <a:r>
              <a:rPr dirty="0" sz="1250" spc="-45">
                <a:latin typeface="Trebuchet MS"/>
                <a:cs typeface="Trebuchet MS"/>
              </a:rPr>
              <a:t>я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-80">
                <a:latin typeface="Trebuchet MS"/>
                <a:cs typeface="Trebuchet MS"/>
              </a:rPr>
              <a:t>часть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dirty="0" sz="1250" spc="-55">
                <a:latin typeface="Trebuchet MS"/>
                <a:cs typeface="Trebuchet MS"/>
              </a:rPr>
              <a:t>велодорожка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dirty="0" sz="1250" spc="-70">
                <a:latin typeface="Trebuchet MS"/>
                <a:cs typeface="Trebuchet MS"/>
              </a:rPr>
              <a:t>мощени</a:t>
            </a:r>
            <a:r>
              <a:rPr dirty="0" sz="1250" spc="-55">
                <a:latin typeface="Trebuchet MS"/>
                <a:cs typeface="Trebuchet MS"/>
              </a:rPr>
              <a:t>е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70">
                <a:latin typeface="Trebuchet MS"/>
                <a:cs typeface="Trebuchet MS"/>
              </a:rPr>
              <a:t>1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dirty="0" sz="1250" spc="-70">
                <a:latin typeface="Trebuchet MS"/>
                <a:cs typeface="Trebuchet MS"/>
              </a:rPr>
              <a:t>мощени</a:t>
            </a:r>
            <a:r>
              <a:rPr dirty="0" sz="1250" spc="-55">
                <a:latin typeface="Trebuchet MS"/>
                <a:cs typeface="Trebuchet MS"/>
              </a:rPr>
              <a:t>е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70">
                <a:latin typeface="Trebuchet MS"/>
                <a:cs typeface="Trebuchet MS"/>
              </a:rPr>
              <a:t>2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57" name="object 557"/>
          <p:cNvSpPr txBox="1"/>
          <p:nvPr/>
        </p:nvSpPr>
        <p:spPr>
          <a:xfrm>
            <a:off x="874245" y="3084849"/>
            <a:ext cx="1885950" cy="5168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5">
                <a:latin typeface="Lucida Sans Unicode"/>
                <a:cs typeface="Lucida Sans Unicode"/>
              </a:rPr>
              <a:t>примечания:</a:t>
            </a:r>
            <a:endParaRPr sz="1050">
              <a:latin typeface="Lucida Sans Unicode"/>
              <a:cs typeface="Lucida Sans Unicode"/>
            </a:endParaRPr>
          </a:p>
          <a:p>
            <a:pPr marL="89535" indent="-77470">
              <a:lnSpc>
                <a:spcPct val="100000"/>
              </a:lnSpc>
              <a:spcBef>
                <a:spcPts val="25"/>
              </a:spcBef>
              <a:buChar char="-"/>
              <a:tabLst>
                <a:tab pos="90170" algn="l"/>
              </a:tabLst>
            </a:pPr>
            <a:r>
              <a:rPr dirty="0" sz="1050" spc="-75">
                <a:latin typeface="Trebuchet MS"/>
                <a:cs typeface="Trebuchet MS"/>
              </a:rPr>
              <a:t>ведомост</a:t>
            </a:r>
            <a:r>
              <a:rPr dirty="0" sz="1050" spc="-65">
                <a:latin typeface="Trebuchet MS"/>
                <a:cs typeface="Trebuchet MS"/>
              </a:rPr>
              <a:t>ь</a:t>
            </a:r>
            <a:r>
              <a:rPr dirty="0" sz="1050" spc="-70">
                <a:latin typeface="Trebuchet MS"/>
                <a:cs typeface="Trebuchet MS"/>
              </a:rPr>
              <a:t> </a:t>
            </a:r>
            <a:r>
              <a:rPr dirty="0" sz="1050" spc="90">
                <a:latin typeface="Trebuchet MS"/>
                <a:cs typeface="Trebuchet MS"/>
              </a:rPr>
              <a:t>МА</a:t>
            </a:r>
            <a:r>
              <a:rPr dirty="0" sz="1050" spc="105">
                <a:latin typeface="Trebuchet MS"/>
                <a:cs typeface="Trebuchet MS"/>
              </a:rPr>
              <a:t>Ф</a:t>
            </a:r>
            <a:r>
              <a:rPr dirty="0" sz="1050" spc="-75">
                <a:latin typeface="Trebuchet MS"/>
                <a:cs typeface="Trebuchet MS"/>
              </a:rPr>
              <a:t> </a:t>
            </a:r>
            <a:r>
              <a:rPr dirty="0" sz="1050" spc="-95">
                <a:latin typeface="Trebuchet MS"/>
                <a:cs typeface="Trebuchet MS"/>
              </a:rPr>
              <a:t>см</a:t>
            </a:r>
            <a:r>
              <a:rPr dirty="0" sz="1050" spc="-120">
                <a:latin typeface="Trebuchet MS"/>
                <a:cs typeface="Trebuchet MS"/>
              </a:rPr>
              <a:t>.</a:t>
            </a:r>
            <a:r>
              <a:rPr dirty="0" sz="1050" spc="-55">
                <a:latin typeface="Trebuchet MS"/>
                <a:cs typeface="Trebuchet MS"/>
              </a:rPr>
              <a:t> </a:t>
            </a:r>
            <a:r>
              <a:rPr dirty="0" sz="1050" spc="-90">
                <a:latin typeface="Trebuchet MS"/>
                <a:cs typeface="Trebuchet MS"/>
              </a:rPr>
              <a:t>лис</a:t>
            </a:r>
            <a:r>
              <a:rPr dirty="0" sz="1050" spc="-70">
                <a:latin typeface="Trebuchet MS"/>
                <a:cs typeface="Trebuchet MS"/>
              </a:rPr>
              <a:t>т</a:t>
            </a:r>
            <a:r>
              <a:rPr dirty="0" sz="1050" spc="-65">
                <a:latin typeface="Trebuchet MS"/>
                <a:cs typeface="Trebuchet MS"/>
              </a:rPr>
              <a:t> </a:t>
            </a:r>
            <a:r>
              <a:rPr dirty="0" sz="1050" spc="20">
                <a:latin typeface="Trebuchet MS"/>
                <a:cs typeface="Trebuchet MS"/>
              </a:rPr>
              <a:t>29</a:t>
            </a:r>
            <a:r>
              <a:rPr dirty="0" sz="1050" spc="-30">
                <a:latin typeface="Trebuchet MS"/>
                <a:cs typeface="Trebuchet MS"/>
              </a:rPr>
              <a:t>-</a:t>
            </a:r>
            <a:r>
              <a:rPr dirty="0" sz="1050" spc="45">
                <a:latin typeface="Trebuchet MS"/>
                <a:cs typeface="Trebuchet MS"/>
              </a:rPr>
              <a:t>30</a:t>
            </a:r>
            <a:endParaRPr sz="1050">
              <a:latin typeface="Trebuchet MS"/>
              <a:cs typeface="Trebuchet MS"/>
            </a:endParaRPr>
          </a:p>
          <a:p>
            <a:pPr marL="89535" indent="-77470">
              <a:lnSpc>
                <a:spcPct val="100000"/>
              </a:lnSpc>
              <a:spcBef>
                <a:spcPts val="50"/>
              </a:spcBef>
              <a:buChar char="-"/>
              <a:tabLst>
                <a:tab pos="90170" algn="l"/>
              </a:tabLst>
            </a:pPr>
            <a:r>
              <a:rPr dirty="0" sz="1050" spc="-75">
                <a:latin typeface="Trebuchet MS"/>
                <a:cs typeface="Trebuchet MS"/>
              </a:rPr>
              <a:t>ведомост</a:t>
            </a:r>
            <a:r>
              <a:rPr dirty="0" sz="1050" spc="-65">
                <a:latin typeface="Trebuchet MS"/>
                <a:cs typeface="Trebuchet MS"/>
              </a:rPr>
              <a:t>ь</a:t>
            </a:r>
            <a:r>
              <a:rPr dirty="0" sz="1050" spc="-60">
                <a:latin typeface="Trebuchet MS"/>
                <a:cs typeface="Trebuchet MS"/>
              </a:rPr>
              <a:t> </a:t>
            </a:r>
            <a:r>
              <a:rPr dirty="0" sz="1050" spc="-65">
                <a:latin typeface="Trebuchet MS"/>
                <a:cs typeface="Trebuchet MS"/>
              </a:rPr>
              <a:t>покрыти</a:t>
            </a:r>
            <a:r>
              <a:rPr dirty="0" sz="1050" spc="-60">
                <a:latin typeface="Trebuchet MS"/>
                <a:cs typeface="Trebuchet MS"/>
              </a:rPr>
              <a:t>й</a:t>
            </a:r>
            <a:r>
              <a:rPr dirty="0" sz="1050" spc="-85">
                <a:latin typeface="Trebuchet MS"/>
                <a:cs typeface="Trebuchet MS"/>
              </a:rPr>
              <a:t> </a:t>
            </a:r>
            <a:r>
              <a:rPr dirty="0" sz="1050" spc="-80">
                <a:latin typeface="Trebuchet MS"/>
                <a:cs typeface="Trebuchet MS"/>
              </a:rPr>
              <a:t>с</a:t>
            </a:r>
            <a:r>
              <a:rPr dirty="0" sz="1050" spc="-90">
                <a:latin typeface="Trebuchet MS"/>
                <a:cs typeface="Trebuchet MS"/>
              </a:rPr>
              <a:t>м</a:t>
            </a:r>
            <a:r>
              <a:rPr dirty="0" sz="1050" spc="-120">
                <a:latin typeface="Trebuchet MS"/>
                <a:cs typeface="Trebuchet MS"/>
              </a:rPr>
              <a:t>.</a:t>
            </a:r>
            <a:r>
              <a:rPr dirty="0" sz="1050" spc="-70">
                <a:latin typeface="Trebuchet MS"/>
                <a:cs typeface="Trebuchet MS"/>
              </a:rPr>
              <a:t> </a:t>
            </a:r>
            <a:r>
              <a:rPr dirty="0" sz="1050" spc="-90">
                <a:latin typeface="Trebuchet MS"/>
                <a:cs typeface="Trebuchet MS"/>
              </a:rPr>
              <a:t>лис</a:t>
            </a:r>
            <a:r>
              <a:rPr dirty="0" sz="1050" spc="-70">
                <a:latin typeface="Trebuchet MS"/>
                <a:cs typeface="Trebuchet MS"/>
              </a:rPr>
              <a:t>т</a:t>
            </a:r>
            <a:r>
              <a:rPr dirty="0" sz="1050" spc="-65">
                <a:latin typeface="Trebuchet MS"/>
                <a:cs typeface="Trebuchet MS"/>
              </a:rPr>
              <a:t> </a:t>
            </a:r>
            <a:r>
              <a:rPr dirty="0" sz="1050" spc="20">
                <a:latin typeface="Trebuchet MS"/>
                <a:cs typeface="Trebuchet MS"/>
              </a:rPr>
              <a:t>32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58" name="object 558"/>
          <p:cNvSpPr txBox="1"/>
          <p:nvPr/>
        </p:nvSpPr>
        <p:spPr>
          <a:xfrm>
            <a:off x="4374345" y="5178704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1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59" name="object 559"/>
          <p:cNvSpPr txBox="1"/>
          <p:nvPr/>
        </p:nvSpPr>
        <p:spPr>
          <a:xfrm>
            <a:off x="2567919" y="6867007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1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0" name="object 560"/>
          <p:cNvSpPr txBox="1"/>
          <p:nvPr/>
        </p:nvSpPr>
        <p:spPr>
          <a:xfrm>
            <a:off x="11762547" y="4066371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1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1" name="object 561"/>
          <p:cNvSpPr txBox="1"/>
          <p:nvPr/>
        </p:nvSpPr>
        <p:spPr>
          <a:xfrm>
            <a:off x="6999644" y="4066371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2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2" name="object 562"/>
          <p:cNvSpPr txBox="1"/>
          <p:nvPr/>
        </p:nvSpPr>
        <p:spPr>
          <a:xfrm>
            <a:off x="6022555" y="6762943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3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3" name="object 563"/>
          <p:cNvSpPr txBox="1"/>
          <p:nvPr/>
        </p:nvSpPr>
        <p:spPr>
          <a:xfrm>
            <a:off x="10228791" y="1498195"/>
            <a:ext cx="2393315" cy="106235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635"/>
              </a:spcBef>
              <a:buChar char="-"/>
              <a:tabLst>
                <a:tab pos="106045" algn="l"/>
              </a:tabLst>
            </a:pPr>
            <a:r>
              <a:rPr dirty="0" sz="1250" spc="-60">
                <a:latin typeface="Trebuchet MS"/>
                <a:cs typeface="Trebuchet MS"/>
              </a:rPr>
              <a:t>бесшовно</a:t>
            </a:r>
            <a:r>
              <a:rPr dirty="0" sz="1250" spc="-45">
                <a:latin typeface="Trebuchet MS"/>
                <a:cs typeface="Trebuchet MS"/>
              </a:rPr>
              <a:t>е</a:t>
            </a:r>
            <a:r>
              <a:rPr dirty="0" sz="1250" spc="-80">
                <a:latin typeface="Trebuchet MS"/>
                <a:cs typeface="Trebuchet MS"/>
              </a:rPr>
              <a:t> </a:t>
            </a:r>
            <a:r>
              <a:rPr dirty="0" sz="1250" spc="-50">
                <a:latin typeface="Trebuchet MS"/>
                <a:cs typeface="Trebuchet MS"/>
              </a:rPr>
              <a:t>резиново</a:t>
            </a:r>
            <a:r>
              <a:rPr dirty="0" sz="1250" spc="-40">
                <a:latin typeface="Trebuchet MS"/>
                <a:cs typeface="Trebuchet MS"/>
              </a:rPr>
              <a:t>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-70">
                <a:latin typeface="Trebuchet MS"/>
                <a:cs typeface="Trebuchet MS"/>
              </a:rPr>
              <a:t>покрытие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dirty="0" sz="1250" spc="-60">
                <a:latin typeface="Trebuchet MS"/>
                <a:cs typeface="Trebuchet MS"/>
              </a:rPr>
              <a:t>гравийно</a:t>
            </a:r>
            <a:r>
              <a:rPr dirty="0" sz="1250" spc="-50">
                <a:latin typeface="Trebuchet MS"/>
                <a:cs typeface="Trebuchet MS"/>
              </a:rPr>
              <a:t>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-70">
                <a:latin typeface="Trebuchet MS"/>
                <a:cs typeface="Trebuchet MS"/>
              </a:rPr>
              <a:t>покрытие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dirty="0" sz="1250" spc="-70">
                <a:latin typeface="Trebuchet MS"/>
                <a:cs typeface="Trebuchet MS"/>
              </a:rPr>
              <a:t>озеленение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dirty="0" sz="1250" spc="-40">
                <a:latin typeface="Trebuchet MS"/>
                <a:cs typeface="Trebuchet MS"/>
              </a:rPr>
              <a:t>границ</a:t>
            </a:r>
            <a:r>
              <a:rPr dirty="0" sz="1250" spc="-35">
                <a:latin typeface="Trebuchet MS"/>
                <a:cs typeface="Trebuchet MS"/>
              </a:rPr>
              <a:t>а</a:t>
            </a:r>
            <a:r>
              <a:rPr dirty="0" sz="1250" spc="-100">
                <a:latin typeface="Trebuchet MS"/>
                <a:cs typeface="Trebuchet MS"/>
              </a:rPr>
              <a:t> </a:t>
            </a:r>
            <a:r>
              <a:rPr dirty="0" sz="1250" spc="-50">
                <a:latin typeface="Trebuchet MS"/>
                <a:cs typeface="Trebuchet MS"/>
              </a:rPr>
              <a:t>участк</a:t>
            </a:r>
            <a:r>
              <a:rPr dirty="0" sz="1250" spc="-45">
                <a:latin typeface="Trebuchet MS"/>
                <a:cs typeface="Trebuchet MS"/>
              </a:rPr>
              <a:t>а</a:t>
            </a:r>
            <a:r>
              <a:rPr dirty="0" sz="1250" spc="-75">
                <a:latin typeface="Trebuchet MS"/>
                <a:cs typeface="Trebuchet MS"/>
              </a:rPr>
              <a:t> </a:t>
            </a:r>
            <a:r>
              <a:rPr dirty="0" sz="1250" spc="-55">
                <a:latin typeface="Trebuchet MS"/>
                <a:cs typeface="Trebuchet MS"/>
              </a:rPr>
              <a:t>благоустройства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64" name="object 564"/>
          <p:cNvSpPr txBox="1"/>
          <p:nvPr/>
        </p:nvSpPr>
        <p:spPr>
          <a:xfrm>
            <a:off x="6578169" y="1164212"/>
            <a:ext cx="203644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>
                <a:latin typeface="Trebuchet MS"/>
                <a:cs typeface="Trebuchet MS"/>
              </a:rPr>
              <a:t>УСЛОВНЫ</a:t>
            </a:r>
            <a:r>
              <a:rPr dirty="0" sz="1250" spc="10">
                <a:latin typeface="Trebuchet MS"/>
                <a:cs typeface="Trebuchet MS"/>
              </a:rPr>
              <a:t>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30">
                <a:latin typeface="Trebuchet MS"/>
                <a:cs typeface="Trebuchet MS"/>
              </a:rPr>
              <a:t>ОБОЗНАЧЕНИ</a:t>
            </a:r>
            <a:r>
              <a:rPr dirty="0" sz="1250" spc="35">
                <a:latin typeface="Trebuchet MS"/>
                <a:cs typeface="Trebuchet MS"/>
              </a:rPr>
              <a:t>Я</a:t>
            </a:r>
            <a:r>
              <a:rPr dirty="0" sz="1250" spc="-140">
                <a:latin typeface="Trebuchet MS"/>
                <a:cs typeface="Trebuchet MS"/>
              </a:rPr>
              <a:t>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65" name="object 565"/>
          <p:cNvSpPr txBox="1"/>
          <p:nvPr/>
        </p:nvSpPr>
        <p:spPr>
          <a:xfrm>
            <a:off x="3458195" y="8504015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66" name="object 566"/>
          <p:cNvSpPr txBox="1"/>
          <p:nvPr/>
        </p:nvSpPr>
        <p:spPr>
          <a:xfrm>
            <a:off x="4674629" y="7687060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67" name="object 567"/>
          <p:cNvSpPr txBox="1"/>
          <p:nvPr/>
        </p:nvSpPr>
        <p:spPr>
          <a:xfrm>
            <a:off x="5086420" y="7366918"/>
            <a:ext cx="8763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568" name="object 568"/>
          <p:cNvSpPr txBox="1"/>
          <p:nvPr/>
        </p:nvSpPr>
        <p:spPr>
          <a:xfrm>
            <a:off x="6797439" y="6434832"/>
            <a:ext cx="108585" cy="33972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55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69" name="object 569"/>
          <p:cNvSpPr txBox="1"/>
          <p:nvPr/>
        </p:nvSpPr>
        <p:spPr>
          <a:xfrm>
            <a:off x="7535260" y="5683161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0" name="object 570"/>
          <p:cNvSpPr txBox="1"/>
          <p:nvPr/>
        </p:nvSpPr>
        <p:spPr>
          <a:xfrm>
            <a:off x="7827919" y="5683225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1" name="object 571"/>
          <p:cNvSpPr txBox="1"/>
          <p:nvPr/>
        </p:nvSpPr>
        <p:spPr>
          <a:xfrm>
            <a:off x="8641572" y="4718587"/>
            <a:ext cx="108585" cy="33972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55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2" name="object 572"/>
          <p:cNvSpPr txBox="1"/>
          <p:nvPr/>
        </p:nvSpPr>
        <p:spPr>
          <a:xfrm>
            <a:off x="9100207" y="4230925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3" name="object 573"/>
          <p:cNvSpPr txBox="1"/>
          <p:nvPr/>
        </p:nvSpPr>
        <p:spPr>
          <a:xfrm>
            <a:off x="6040720" y="7189727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4" name="object 574"/>
          <p:cNvSpPr txBox="1"/>
          <p:nvPr/>
        </p:nvSpPr>
        <p:spPr>
          <a:xfrm>
            <a:off x="9609046" y="5709996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5" name="object 575"/>
          <p:cNvSpPr txBox="1"/>
          <p:nvPr/>
        </p:nvSpPr>
        <p:spPr>
          <a:xfrm>
            <a:off x="8834701" y="5898769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6" name="object 576"/>
          <p:cNvSpPr txBox="1"/>
          <p:nvPr/>
        </p:nvSpPr>
        <p:spPr>
          <a:xfrm>
            <a:off x="8195457" y="6440527"/>
            <a:ext cx="192405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r>
              <a:rPr dirty="0" sz="650" spc="254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7" name="object 577"/>
          <p:cNvSpPr txBox="1"/>
          <p:nvPr/>
        </p:nvSpPr>
        <p:spPr>
          <a:xfrm>
            <a:off x="8465485" y="7298364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8" name="object 578"/>
          <p:cNvSpPr txBox="1"/>
          <p:nvPr/>
        </p:nvSpPr>
        <p:spPr>
          <a:xfrm>
            <a:off x="9386631" y="7298554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9" name="object 579"/>
          <p:cNvSpPr txBox="1"/>
          <p:nvPr/>
        </p:nvSpPr>
        <p:spPr>
          <a:xfrm>
            <a:off x="7342104" y="7204561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0" name="object 580"/>
          <p:cNvSpPr txBox="1"/>
          <p:nvPr/>
        </p:nvSpPr>
        <p:spPr>
          <a:xfrm>
            <a:off x="8499585" y="7073141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1" name="object 581"/>
          <p:cNvSpPr txBox="1"/>
          <p:nvPr/>
        </p:nvSpPr>
        <p:spPr>
          <a:xfrm>
            <a:off x="8807574" y="7095670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2" name="object 582"/>
          <p:cNvSpPr txBox="1"/>
          <p:nvPr/>
        </p:nvSpPr>
        <p:spPr>
          <a:xfrm>
            <a:off x="9523410" y="7136996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3" name="object 583"/>
          <p:cNvSpPr txBox="1"/>
          <p:nvPr/>
        </p:nvSpPr>
        <p:spPr>
          <a:xfrm>
            <a:off x="10930853" y="7320360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4" name="object 584"/>
          <p:cNvSpPr txBox="1"/>
          <p:nvPr/>
        </p:nvSpPr>
        <p:spPr>
          <a:xfrm>
            <a:off x="13339565" y="7811583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5" name="object 585"/>
          <p:cNvSpPr txBox="1"/>
          <p:nvPr/>
        </p:nvSpPr>
        <p:spPr>
          <a:xfrm>
            <a:off x="9781361" y="6861305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7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6" name="object 586"/>
          <p:cNvSpPr txBox="1"/>
          <p:nvPr/>
        </p:nvSpPr>
        <p:spPr>
          <a:xfrm>
            <a:off x="9069164" y="6221085"/>
            <a:ext cx="166370" cy="512445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1450" spc="-25">
                <a:latin typeface="Lucida Sans Unicode"/>
                <a:cs typeface="Lucida Sans Unicode"/>
              </a:rPr>
              <a:t>4</a:t>
            </a:r>
            <a:endParaRPr sz="1450">
              <a:latin typeface="Lucida Sans Unicode"/>
              <a:cs typeface="Lucida Sans Unicode"/>
            </a:endParaRPr>
          </a:p>
          <a:p>
            <a:pPr marL="103505">
              <a:lnSpc>
                <a:spcPct val="100000"/>
              </a:lnSpc>
              <a:spcBef>
                <a:spcPts val="425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6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7" name="object 587"/>
          <p:cNvSpPr txBox="1"/>
          <p:nvPr/>
        </p:nvSpPr>
        <p:spPr>
          <a:xfrm>
            <a:off x="9134561" y="6869103"/>
            <a:ext cx="24257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34188" sz="975" spc="67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dirty="0" baseline="-34188" sz="975" spc="39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8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8" name="object 588"/>
          <p:cNvSpPr txBox="1"/>
          <p:nvPr/>
        </p:nvSpPr>
        <p:spPr>
          <a:xfrm>
            <a:off x="9266730" y="5992927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5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9" name="object 589"/>
          <p:cNvSpPr txBox="1"/>
          <p:nvPr/>
        </p:nvSpPr>
        <p:spPr>
          <a:xfrm>
            <a:off x="13234029" y="7471020"/>
            <a:ext cx="10541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3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0" name="object 590"/>
          <p:cNvSpPr txBox="1"/>
          <p:nvPr/>
        </p:nvSpPr>
        <p:spPr>
          <a:xfrm>
            <a:off x="11733774" y="5859133"/>
            <a:ext cx="10541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3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1" name="object 591"/>
          <p:cNvSpPr txBox="1"/>
          <p:nvPr/>
        </p:nvSpPr>
        <p:spPr>
          <a:xfrm>
            <a:off x="11551630" y="5659361"/>
            <a:ext cx="10541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3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2" name="object 592"/>
          <p:cNvSpPr txBox="1"/>
          <p:nvPr/>
        </p:nvSpPr>
        <p:spPr>
          <a:xfrm>
            <a:off x="9812298" y="3761013"/>
            <a:ext cx="10541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3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3" name="object 593"/>
          <p:cNvSpPr txBox="1"/>
          <p:nvPr/>
        </p:nvSpPr>
        <p:spPr>
          <a:xfrm>
            <a:off x="3385069" y="8129123"/>
            <a:ext cx="117475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1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4" name="object 594"/>
          <p:cNvSpPr txBox="1"/>
          <p:nvPr/>
        </p:nvSpPr>
        <p:spPr>
          <a:xfrm>
            <a:off x="6994924" y="5573090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9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5" name="object 595"/>
          <p:cNvSpPr txBox="1"/>
          <p:nvPr/>
        </p:nvSpPr>
        <p:spPr>
          <a:xfrm>
            <a:off x="7109656" y="7311838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6" name="object 596"/>
          <p:cNvSpPr txBox="1"/>
          <p:nvPr/>
        </p:nvSpPr>
        <p:spPr>
          <a:xfrm>
            <a:off x="9099356" y="7092051"/>
            <a:ext cx="749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45">
                <a:solidFill>
                  <a:srgbClr val="5F5F5F"/>
                </a:solidFill>
                <a:latin typeface="Trebuchet MS"/>
                <a:cs typeface="Trebuchet MS"/>
              </a:rPr>
              <a:t>4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7" name="object 597"/>
          <p:cNvSpPr txBox="1"/>
          <p:nvPr/>
        </p:nvSpPr>
        <p:spPr>
          <a:xfrm>
            <a:off x="9831475" y="6435117"/>
            <a:ext cx="11303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>
                <a:solidFill>
                  <a:srgbClr val="5F5F5F"/>
                </a:solidFill>
                <a:latin typeface="Trebuchet MS"/>
                <a:cs typeface="Trebuchet MS"/>
              </a:rPr>
              <a:t>12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8" name="object 598"/>
          <p:cNvSpPr txBox="1"/>
          <p:nvPr/>
        </p:nvSpPr>
        <p:spPr>
          <a:xfrm rot="18960000">
            <a:off x="2646481" y="6644340"/>
            <a:ext cx="2876322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5"/>
              </a:lnSpc>
            </a:pPr>
            <a:r>
              <a:rPr dirty="0" sz="1000" spc="-15">
                <a:solidFill>
                  <a:srgbClr val="9F9F9F"/>
                </a:solidFill>
                <a:latin typeface="Trebuchet MS"/>
                <a:cs typeface="Trebuchet MS"/>
              </a:rPr>
              <a:t>зон</a:t>
            </a:r>
            <a:r>
              <a:rPr dirty="0" sz="1000" spc="-10">
                <a:solidFill>
                  <a:srgbClr val="9F9F9F"/>
                </a:solidFill>
                <a:latin typeface="Trebuchet MS"/>
                <a:cs typeface="Trebuchet MS"/>
              </a:rPr>
              <a:t>а</a:t>
            </a:r>
            <a:r>
              <a:rPr dirty="0" sz="1000" spc="-75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sz="1000" spc="-65">
                <a:solidFill>
                  <a:srgbClr val="9F9F9F"/>
                </a:solidFill>
                <a:latin typeface="Trebuchet MS"/>
                <a:cs typeface="Trebuchet MS"/>
              </a:rPr>
              <a:t>осуществлени</a:t>
            </a:r>
            <a:r>
              <a:rPr dirty="0" sz="1000" spc="-55">
                <a:solidFill>
                  <a:srgbClr val="9F9F9F"/>
                </a:solidFill>
                <a:latin typeface="Trebuchet MS"/>
                <a:cs typeface="Trebuchet MS"/>
              </a:rPr>
              <a:t>я</a:t>
            </a:r>
            <a:r>
              <a:rPr dirty="0" sz="1000" spc="-55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sz="1000" spc="-75">
                <a:solidFill>
                  <a:srgbClr val="9F9F9F"/>
                </a:solidFill>
                <a:latin typeface="Trebuchet MS"/>
                <a:cs typeface="Trebuchet MS"/>
              </a:rPr>
              <a:t>деятельност</a:t>
            </a:r>
            <a:r>
              <a:rPr dirty="0" sz="1000" spc="-75">
                <a:solidFill>
                  <a:srgbClr val="9F9F9F"/>
                </a:solidFill>
                <a:latin typeface="Trebuchet MS"/>
                <a:cs typeface="Trebuchet MS"/>
              </a:rPr>
              <a:t>и</a:t>
            </a:r>
            <a:r>
              <a:rPr dirty="0" sz="1000" spc="-65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baseline="2777" sz="1500" spc="-44">
                <a:solidFill>
                  <a:srgbClr val="9F9F9F"/>
                </a:solidFill>
                <a:latin typeface="Trebuchet MS"/>
                <a:cs typeface="Trebuchet MS"/>
              </a:rPr>
              <a:t>п</a:t>
            </a:r>
            <a:r>
              <a:rPr dirty="0" baseline="2777" sz="1500" spc="-30">
                <a:solidFill>
                  <a:srgbClr val="9F9F9F"/>
                </a:solidFill>
                <a:latin typeface="Trebuchet MS"/>
                <a:cs typeface="Trebuchet MS"/>
              </a:rPr>
              <a:t>о</a:t>
            </a:r>
            <a:r>
              <a:rPr dirty="0" baseline="2777" sz="1500" spc="-112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baseline="2777" sz="1500" spc="-89">
                <a:solidFill>
                  <a:srgbClr val="9F9F9F"/>
                </a:solidFill>
                <a:latin typeface="Trebuchet MS"/>
                <a:cs typeface="Trebuchet MS"/>
              </a:rPr>
              <a:t>комплексном</a:t>
            </a:r>
            <a:r>
              <a:rPr dirty="0" baseline="2777" sz="1500" spc="-67">
                <a:solidFill>
                  <a:srgbClr val="9F9F9F"/>
                </a:solidFill>
                <a:latin typeface="Trebuchet MS"/>
                <a:cs typeface="Trebuchet MS"/>
              </a:rPr>
              <a:t>у</a:t>
            </a:r>
            <a:r>
              <a:rPr dirty="0" baseline="2777" sz="1500" spc="-127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baseline="2777" sz="1500" spc="-82">
                <a:solidFill>
                  <a:srgbClr val="9F9F9F"/>
                </a:solidFill>
                <a:latin typeface="Trebuchet MS"/>
                <a:cs typeface="Trebuchet MS"/>
              </a:rPr>
              <a:t>и</a:t>
            </a:r>
            <a:endParaRPr baseline="2777" sz="1500">
              <a:latin typeface="Trebuchet MS"/>
              <a:cs typeface="Trebuchet MS"/>
            </a:endParaRPr>
          </a:p>
        </p:txBody>
      </p:sp>
      <p:sp>
        <p:nvSpPr>
          <p:cNvPr id="599" name="object 599"/>
          <p:cNvSpPr txBox="1"/>
          <p:nvPr/>
        </p:nvSpPr>
        <p:spPr>
          <a:xfrm rot="18960000">
            <a:off x="3251995" y="6756852"/>
            <a:ext cx="1890437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-55">
                <a:solidFill>
                  <a:srgbClr val="9F9F9F"/>
                </a:solidFill>
                <a:latin typeface="Trebuchet MS"/>
                <a:cs typeface="Trebuchet MS"/>
              </a:rPr>
              <a:t>устойчивом</a:t>
            </a:r>
            <a:r>
              <a:rPr dirty="0" sz="1000" spc="-45">
                <a:solidFill>
                  <a:srgbClr val="9F9F9F"/>
                </a:solidFill>
                <a:latin typeface="Trebuchet MS"/>
                <a:cs typeface="Trebuchet MS"/>
              </a:rPr>
              <a:t>у</a:t>
            </a:r>
            <a:r>
              <a:rPr dirty="0" sz="1000" spc="-6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9F9F9F"/>
                </a:solidFill>
                <a:latin typeface="Trebuchet MS"/>
                <a:cs typeface="Trebuchet MS"/>
              </a:rPr>
              <a:t>развити</a:t>
            </a:r>
            <a:r>
              <a:rPr dirty="0" sz="1000" spc="-45">
                <a:solidFill>
                  <a:srgbClr val="9F9F9F"/>
                </a:solidFill>
                <a:latin typeface="Trebuchet MS"/>
                <a:cs typeface="Trebuchet MS"/>
              </a:rPr>
              <a:t>ю</a:t>
            </a:r>
            <a:r>
              <a:rPr dirty="0" sz="1000" spc="-65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9F9F9F"/>
                </a:solidFill>
                <a:latin typeface="Trebuchet MS"/>
                <a:cs typeface="Trebuchet MS"/>
              </a:rPr>
              <a:t>территории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600" name="object 600"/>
          <p:cNvGrpSpPr/>
          <p:nvPr/>
        </p:nvGrpSpPr>
        <p:grpSpPr>
          <a:xfrm>
            <a:off x="6589054" y="1620927"/>
            <a:ext cx="304165" cy="153670"/>
            <a:chOff x="6589054" y="1620927"/>
            <a:chExt cx="304165" cy="153670"/>
          </a:xfrm>
        </p:grpSpPr>
        <p:sp>
          <p:nvSpPr>
            <p:cNvPr id="601" name="object 601"/>
            <p:cNvSpPr/>
            <p:nvPr/>
          </p:nvSpPr>
          <p:spPr>
            <a:xfrm>
              <a:off x="6590854" y="1622727"/>
              <a:ext cx="300355" cy="150495"/>
            </a:xfrm>
            <a:custGeom>
              <a:avLst/>
              <a:gdLst/>
              <a:ahLst/>
              <a:cxnLst/>
              <a:rect l="l" t="t" r="r" b="b"/>
              <a:pathLst>
                <a:path w="300354" h="150494">
                  <a:moveTo>
                    <a:pt x="300024" y="150012"/>
                  </a:moveTo>
                  <a:lnTo>
                    <a:pt x="0" y="150012"/>
                  </a:lnTo>
                  <a:lnTo>
                    <a:pt x="0" y="0"/>
                  </a:lnTo>
                  <a:lnTo>
                    <a:pt x="300024" y="0"/>
                  </a:lnTo>
                  <a:lnTo>
                    <a:pt x="300024" y="150012"/>
                  </a:lnTo>
                  <a:close/>
                </a:path>
              </a:pathLst>
            </a:custGeom>
            <a:solidFill>
              <a:srgbClr val="BAC7CE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6590854" y="1622727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0" y="0"/>
                  </a:moveTo>
                  <a:lnTo>
                    <a:pt x="29998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6890842" y="1622727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6590854" y="177272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29998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6590854" y="1622717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6" name="object 606"/>
          <p:cNvGrpSpPr/>
          <p:nvPr/>
        </p:nvGrpSpPr>
        <p:grpSpPr>
          <a:xfrm>
            <a:off x="6589054" y="1884775"/>
            <a:ext cx="304165" cy="153670"/>
            <a:chOff x="6589054" y="1884775"/>
            <a:chExt cx="304165" cy="153670"/>
          </a:xfrm>
        </p:grpSpPr>
        <p:sp>
          <p:nvSpPr>
            <p:cNvPr id="607" name="object 607"/>
            <p:cNvSpPr/>
            <p:nvPr/>
          </p:nvSpPr>
          <p:spPr>
            <a:xfrm>
              <a:off x="6590854" y="1886575"/>
              <a:ext cx="300355" cy="150495"/>
            </a:xfrm>
            <a:custGeom>
              <a:avLst/>
              <a:gdLst/>
              <a:ahLst/>
              <a:cxnLst/>
              <a:rect l="l" t="t" r="r" b="b"/>
              <a:pathLst>
                <a:path w="300354" h="150494">
                  <a:moveTo>
                    <a:pt x="300024" y="150012"/>
                  </a:moveTo>
                  <a:lnTo>
                    <a:pt x="0" y="150012"/>
                  </a:lnTo>
                  <a:lnTo>
                    <a:pt x="0" y="0"/>
                  </a:lnTo>
                  <a:lnTo>
                    <a:pt x="300024" y="0"/>
                  </a:lnTo>
                  <a:lnTo>
                    <a:pt x="300024" y="150012"/>
                  </a:lnTo>
                  <a:close/>
                </a:path>
              </a:pathLst>
            </a:custGeom>
            <a:solidFill>
              <a:srgbClr val="BAC7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6590854" y="1886575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0" y="0"/>
                  </a:moveTo>
                  <a:lnTo>
                    <a:pt x="29998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6890842" y="1886575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6590854" y="2036573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29998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6590854" y="1886561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12" name="object 6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9054" y="2145045"/>
            <a:ext cx="303588" cy="153597"/>
          </a:xfrm>
          <a:prstGeom prst="rect">
            <a:avLst/>
          </a:prstGeom>
        </p:spPr>
      </p:pic>
      <p:grpSp>
        <p:nvGrpSpPr>
          <p:cNvPr id="613" name="object 613"/>
          <p:cNvGrpSpPr/>
          <p:nvPr/>
        </p:nvGrpSpPr>
        <p:grpSpPr>
          <a:xfrm>
            <a:off x="6589054" y="2402874"/>
            <a:ext cx="304165" cy="153670"/>
            <a:chOff x="6589054" y="2402874"/>
            <a:chExt cx="304165" cy="153670"/>
          </a:xfrm>
        </p:grpSpPr>
        <p:pic>
          <p:nvPicPr>
            <p:cNvPr id="614" name="object 6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9954" y="2403756"/>
              <a:ext cx="301824" cy="151819"/>
            </a:xfrm>
            <a:prstGeom prst="rect">
              <a:avLst/>
            </a:prstGeom>
          </p:spPr>
        </p:pic>
        <p:sp>
          <p:nvSpPr>
            <p:cNvPr id="615" name="object 615"/>
            <p:cNvSpPr/>
            <p:nvPr/>
          </p:nvSpPr>
          <p:spPr>
            <a:xfrm>
              <a:off x="6590854" y="2404674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0" y="0"/>
                  </a:moveTo>
                  <a:lnTo>
                    <a:pt x="30002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6890878" y="2404674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6590854" y="2554675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3000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6590854" y="2404663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19" name="object 6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1898" y="1620927"/>
            <a:ext cx="303624" cy="153601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71691" y="1886006"/>
            <a:ext cx="304568" cy="155509"/>
          </a:xfrm>
          <a:prstGeom prst="rect">
            <a:avLst/>
          </a:prstGeom>
        </p:spPr>
      </p:pic>
      <p:grpSp>
        <p:nvGrpSpPr>
          <p:cNvPr id="621" name="object 621"/>
          <p:cNvGrpSpPr/>
          <p:nvPr/>
        </p:nvGrpSpPr>
        <p:grpSpPr>
          <a:xfrm>
            <a:off x="9871898" y="2144257"/>
            <a:ext cx="304165" cy="153670"/>
            <a:chOff x="9871898" y="2144257"/>
            <a:chExt cx="304165" cy="153670"/>
          </a:xfrm>
        </p:grpSpPr>
        <p:sp>
          <p:nvSpPr>
            <p:cNvPr id="622" name="object 622"/>
            <p:cNvSpPr/>
            <p:nvPr/>
          </p:nvSpPr>
          <p:spPr>
            <a:xfrm>
              <a:off x="9873698" y="2146057"/>
              <a:ext cx="300355" cy="150495"/>
            </a:xfrm>
            <a:custGeom>
              <a:avLst/>
              <a:gdLst/>
              <a:ahLst/>
              <a:cxnLst/>
              <a:rect l="l" t="t" r="r" b="b"/>
              <a:pathLst>
                <a:path w="300354" h="150494">
                  <a:moveTo>
                    <a:pt x="300024" y="150012"/>
                  </a:moveTo>
                  <a:lnTo>
                    <a:pt x="0" y="150012"/>
                  </a:lnTo>
                  <a:lnTo>
                    <a:pt x="0" y="0"/>
                  </a:lnTo>
                  <a:lnTo>
                    <a:pt x="300024" y="0"/>
                  </a:lnTo>
                  <a:lnTo>
                    <a:pt x="300024" y="150012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9873698" y="2146057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0" y="0"/>
                  </a:moveTo>
                  <a:lnTo>
                    <a:pt x="30002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10173723" y="2146057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9873698" y="2296054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3000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9873698" y="2146042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w="0"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7" name="object 627"/>
          <p:cNvSpPr txBox="1"/>
          <p:nvPr/>
        </p:nvSpPr>
        <p:spPr>
          <a:xfrm>
            <a:off x="12020637" y="6328285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5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628" name="object 628"/>
          <p:cNvSpPr txBox="1"/>
          <p:nvPr/>
        </p:nvSpPr>
        <p:spPr>
          <a:xfrm>
            <a:off x="10426277" y="4616435"/>
            <a:ext cx="13906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25">
                <a:latin typeface="Lucida Sans Unicode"/>
                <a:cs typeface="Lucida Sans Unicode"/>
              </a:rPr>
              <a:t>6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629" name="object 629"/>
          <p:cNvSpPr txBox="1"/>
          <p:nvPr/>
        </p:nvSpPr>
        <p:spPr>
          <a:xfrm>
            <a:off x="7016256" y="8939701"/>
            <a:ext cx="1219835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>
                <a:solidFill>
                  <a:srgbClr val="FFFFFF"/>
                </a:solidFill>
                <a:latin typeface="Lucida Sans Unicode"/>
                <a:cs typeface="Lucida Sans Unicode"/>
              </a:rPr>
              <a:t>ДЗЕРЖИНСКО</a:t>
            </a:r>
            <a:r>
              <a:rPr dirty="0" sz="850" spc="1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85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850" spc="-40">
                <a:solidFill>
                  <a:srgbClr val="FFFFFF"/>
                </a:solidFill>
                <a:latin typeface="Lucida Sans Unicode"/>
                <a:cs typeface="Lucida Sans Unicode"/>
              </a:rPr>
              <a:t>ШОССЕ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30" name="object 630"/>
          <p:cNvSpPr txBox="1"/>
          <p:nvPr/>
        </p:nvSpPr>
        <p:spPr>
          <a:xfrm rot="2760000">
            <a:off x="10800398" y="4797124"/>
            <a:ext cx="586091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5"/>
              </a:lnSpc>
            </a:pPr>
            <a:r>
              <a:rPr dirty="0" sz="850" spc="-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850" spc="-3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850" spc="-15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r>
              <a:rPr dirty="0" sz="85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850" spc="10">
                <a:solidFill>
                  <a:srgbClr val="FFFFFF"/>
                </a:solidFill>
                <a:latin typeface="Lucida Sans Unicode"/>
                <a:cs typeface="Lucida Sans Unicode"/>
              </a:rPr>
              <a:t>НОВАЯ</a:t>
            </a:r>
            <a:endParaRPr sz="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5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dirty="0" sz="1050" spc="-5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dirty="0" sz="10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25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114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75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24944" y="510745"/>
            <a:ext cx="1530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0">
                <a:latin typeface="Trebuchet MS"/>
                <a:cs typeface="Trebuchet MS"/>
              </a:rPr>
              <a:t>11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327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70">
                <a:latin typeface="Tahoma"/>
                <a:cs typeface="Tahoma"/>
              </a:rPr>
              <a:t>Схема</a:t>
            </a:r>
            <a:r>
              <a:rPr dirty="0" sz="1050" spc="-105">
                <a:latin typeface="Tahoma"/>
                <a:cs typeface="Tahoma"/>
              </a:rPr>
              <a:t> </a:t>
            </a:r>
            <a:r>
              <a:rPr dirty="0" sz="1050" spc="40">
                <a:latin typeface="Tahoma"/>
                <a:cs typeface="Tahoma"/>
              </a:rPr>
              <a:t>транспортно-пешеходных</a:t>
            </a:r>
            <a:r>
              <a:rPr dirty="0" sz="1050" spc="-100">
                <a:latin typeface="Tahoma"/>
                <a:cs typeface="Tahoma"/>
              </a:rPr>
              <a:t> </a:t>
            </a:r>
            <a:r>
              <a:rPr dirty="0" sz="1050">
                <a:latin typeface="Tahoma"/>
                <a:cs typeface="Tahoma"/>
              </a:rPr>
              <a:t>связей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352" y="2547061"/>
            <a:ext cx="203659" cy="20366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16063" y="2897824"/>
            <a:ext cx="13895069" cy="7396480"/>
            <a:chOff x="816063" y="2897824"/>
            <a:chExt cx="13895069" cy="7396480"/>
          </a:xfrm>
        </p:grpSpPr>
        <p:sp>
          <p:nvSpPr>
            <p:cNvPr id="7" name="object 7"/>
            <p:cNvSpPr/>
            <p:nvPr/>
          </p:nvSpPr>
          <p:spPr>
            <a:xfrm>
              <a:off x="974870" y="297252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5" h="0">
                  <a:moveTo>
                    <a:pt x="401760" y="0"/>
                  </a:moveTo>
                  <a:lnTo>
                    <a:pt x="0" y="0"/>
                  </a:lnTo>
                </a:path>
              </a:pathLst>
            </a:custGeom>
            <a:ln w="360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0152" y="2897824"/>
              <a:ext cx="77400" cy="149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63" y="3085060"/>
              <a:ext cx="13894581" cy="720883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74902" y="1525520"/>
            <a:ext cx="504190" cy="659130"/>
            <a:chOff x="874902" y="1525520"/>
            <a:chExt cx="504190" cy="659130"/>
          </a:xfrm>
        </p:grpSpPr>
        <p:sp>
          <p:nvSpPr>
            <p:cNvPr id="11" name="object 11"/>
            <p:cNvSpPr/>
            <p:nvPr/>
          </p:nvSpPr>
          <p:spPr>
            <a:xfrm>
              <a:off x="1032814" y="1994115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80" h="93980">
                  <a:moveTo>
                    <a:pt x="93611" y="10807"/>
                  </a:moveTo>
                  <a:lnTo>
                    <a:pt x="90004" y="10807"/>
                  </a:lnTo>
                  <a:lnTo>
                    <a:pt x="86410" y="10807"/>
                  </a:lnTo>
                  <a:lnTo>
                    <a:pt x="82804" y="10807"/>
                  </a:lnTo>
                  <a:lnTo>
                    <a:pt x="82804" y="7200"/>
                  </a:lnTo>
                  <a:lnTo>
                    <a:pt x="82804" y="3606"/>
                  </a:lnTo>
                  <a:lnTo>
                    <a:pt x="82804" y="0"/>
                  </a:lnTo>
                  <a:lnTo>
                    <a:pt x="10807" y="0"/>
                  </a:lnTo>
                  <a:lnTo>
                    <a:pt x="10807" y="3606"/>
                  </a:lnTo>
                  <a:lnTo>
                    <a:pt x="10807" y="7200"/>
                  </a:lnTo>
                  <a:lnTo>
                    <a:pt x="10807" y="10807"/>
                  </a:lnTo>
                  <a:lnTo>
                    <a:pt x="7200" y="10807"/>
                  </a:lnTo>
                  <a:lnTo>
                    <a:pt x="3606" y="10807"/>
                  </a:lnTo>
                  <a:lnTo>
                    <a:pt x="0" y="10807"/>
                  </a:lnTo>
                  <a:lnTo>
                    <a:pt x="0" y="82804"/>
                  </a:lnTo>
                  <a:lnTo>
                    <a:pt x="3606" y="82804"/>
                  </a:lnTo>
                  <a:lnTo>
                    <a:pt x="7200" y="82804"/>
                  </a:lnTo>
                  <a:lnTo>
                    <a:pt x="10807" y="82804"/>
                  </a:lnTo>
                  <a:lnTo>
                    <a:pt x="10807" y="86398"/>
                  </a:lnTo>
                  <a:lnTo>
                    <a:pt x="10807" y="90004"/>
                  </a:lnTo>
                  <a:lnTo>
                    <a:pt x="10807" y="93599"/>
                  </a:lnTo>
                  <a:lnTo>
                    <a:pt x="82804" y="93599"/>
                  </a:lnTo>
                  <a:lnTo>
                    <a:pt x="82804" y="90004"/>
                  </a:lnTo>
                  <a:lnTo>
                    <a:pt x="82804" y="86398"/>
                  </a:lnTo>
                  <a:lnTo>
                    <a:pt x="82804" y="82804"/>
                  </a:lnTo>
                  <a:lnTo>
                    <a:pt x="86410" y="82804"/>
                  </a:lnTo>
                  <a:lnTo>
                    <a:pt x="90004" y="82804"/>
                  </a:lnTo>
                  <a:lnTo>
                    <a:pt x="93611" y="82804"/>
                  </a:lnTo>
                  <a:lnTo>
                    <a:pt x="93611" y="10807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02852" y="1900151"/>
              <a:ext cx="140970" cy="281940"/>
            </a:xfrm>
            <a:custGeom>
              <a:avLst/>
              <a:gdLst/>
              <a:ahLst/>
              <a:cxnLst/>
              <a:rect l="l" t="t" r="r" b="b"/>
              <a:pathLst>
                <a:path w="140969" h="281939">
                  <a:moveTo>
                    <a:pt x="0" y="140760"/>
                  </a:moveTo>
                  <a:lnTo>
                    <a:pt x="140760" y="0"/>
                  </a:lnTo>
                </a:path>
                <a:path w="140969" h="281939">
                  <a:moveTo>
                    <a:pt x="0" y="140760"/>
                  </a:moveTo>
                  <a:lnTo>
                    <a:pt x="140760" y="281520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43627" y="1900137"/>
              <a:ext cx="0" cy="281940"/>
            </a:xfrm>
            <a:custGeom>
              <a:avLst/>
              <a:gdLst/>
              <a:ahLst/>
              <a:cxnLst/>
              <a:rect l="l" t="t" r="r" b="b"/>
              <a:pathLst>
                <a:path w="0" h="281939">
                  <a:moveTo>
                    <a:pt x="0" y="0"/>
                  </a:moveTo>
                  <a:lnTo>
                    <a:pt x="0" y="281556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02843" y="1643468"/>
              <a:ext cx="471170" cy="538480"/>
            </a:xfrm>
            <a:custGeom>
              <a:avLst/>
              <a:gdLst/>
              <a:ahLst/>
              <a:cxnLst/>
              <a:rect l="l" t="t" r="r" b="b"/>
              <a:pathLst>
                <a:path w="471169" h="538480">
                  <a:moveTo>
                    <a:pt x="140766" y="256692"/>
                  </a:moveTo>
                  <a:lnTo>
                    <a:pt x="0" y="397446"/>
                  </a:lnTo>
                  <a:lnTo>
                    <a:pt x="140766" y="538213"/>
                  </a:lnTo>
                  <a:lnTo>
                    <a:pt x="140766" y="256692"/>
                  </a:lnTo>
                  <a:close/>
                </a:path>
                <a:path w="471169" h="538480">
                  <a:moveTo>
                    <a:pt x="470649" y="0"/>
                  </a:moveTo>
                  <a:lnTo>
                    <a:pt x="125552" y="0"/>
                  </a:lnTo>
                  <a:lnTo>
                    <a:pt x="125552" y="95758"/>
                  </a:lnTo>
                  <a:lnTo>
                    <a:pt x="470649" y="95758"/>
                  </a:lnTo>
                  <a:lnTo>
                    <a:pt x="470649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373495" y="1643463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w="0" h="95885">
                  <a:moveTo>
                    <a:pt x="0" y="0"/>
                  </a:moveTo>
                  <a:lnTo>
                    <a:pt x="0" y="9576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28399" y="1739220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 h="0">
                  <a:moveTo>
                    <a:pt x="345096" y="0"/>
                  </a:moveTo>
                  <a:lnTo>
                    <a:pt x="0" y="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28399" y="1643460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w="0" h="95885">
                  <a:moveTo>
                    <a:pt x="0" y="95760"/>
                  </a:moveTo>
                  <a:lnTo>
                    <a:pt x="0" y="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28399" y="1643463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 h="0">
                  <a:moveTo>
                    <a:pt x="0" y="0"/>
                  </a:moveTo>
                  <a:lnTo>
                    <a:pt x="345096" y="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77602" y="1528234"/>
              <a:ext cx="165735" cy="330200"/>
            </a:xfrm>
            <a:custGeom>
              <a:avLst/>
              <a:gdLst/>
              <a:ahLst/>
              <a:cxnLst/>
              <a:rect l="l" t="t" r="r" b="b"/>
              <a:pathLst>
                <a:path w="165734" h="330200">
                  <a:moveTo>
                    <a:pt x="165204" y="330048"/>
                  </a:moveTo>
                  <a:lnTo>
                    <a:pt x="0" y="164844"/>
                  </a:lnTo>
                  <a:lnTo>
                    <a:pt x="165204" y="0"/>
                  </a:lnTo>
                  <a:lnTo>
                    <a:pt x="165204" y="330048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42820" y="1528213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w="0" h="330200">
                  <a:moveTo>
                    <a:pt x="0" y="3300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77602" y="1693079"/>
              <a:ext cx="165735" cy="165735"/>
            </a:xfrm>
            <a:custGeom>
              <a:avLst/>
              <a:gdLst/>
              <a:ahLst/>
              <a:cxnLst/>
              <a:rect l="l" t="t" r="r" b="b"/>
              <a:pathLst>
                <a:path w="165734" h="165735">
                  <a:moveTo>
                    <a:pt x="0" y="0"/>
                  </a:moveTo>
                  <a:lnTo>
                    <a:pt x="165204" y="165204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77616" y="152822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844" y="0"/>
                  </a:moveTo>
                  <a:lnTo>
                    <a:pt x="0" y="164844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1194816" y="19941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93599" y="10807"/>
                </a:moveTo>
                <a:lnTo>
                  <a:pt x="90004" y="10807"/>
                </a:lnTo>
                <a:lnTo>
                  <a:pt x="86410" y="10807"/>
                </a:lnTo>
                <a:lnTo>
                  <a:pt x="82804" y="10807"/>
                </a:lnTo>
                <a:lnTo>
                  <a:pt x="82804" y="7200"/>
                </a:lnTo>
                <a:lnTo>
                  <a:pt x="82804" y="3606"/>
                </a:lnTo>
                <a:lnTo>
                  <a:pt x="82804" y="0"/>
                </a:lnTo>
                <a:lnTo>
                  <a:pt x="10807" y="0"/>
                </a:lnTo>
                <a:lnTo>
                  <a:pt x="10807" y="3606"/>
                </a:lnTo>
                <a:lnTo>
                  <a:pt x="10807" y="7200"/>
                </a:lnTo>
                <a:lnTo>
                  <a:pt x="10807" y="10807"/>
                </a:lnTo>
                <a:lnTo>
                  <a:pt x="7200" y="10807"/>
                </a:lnTo>
                <a:lnTo>
                  <a:pt x="3606" y="10807"/>
                </a:lnTo>
                <a:lnTo>
                  <a:pt x="0" y="10807"/>
                </a:lnTo>
                <a:lnTo>
                  <a:pt x="0" y="82804"/>
                </a:lnTo>
                <a:lnTo>
                  <a:pt x="3606" y="82804"/>
                </a:lnTo>
                <a:lnTo>
                  <a:pt x="7200" y="82804"/>
                </a:lnTo>
                <a:lnTo>
                  <a:pt x="10807" y="82804"/>
                </a:lnTo>
                <a:lnTo>
                  <a:pt x="10807" y="86398"/>
                </a:lnTo>
                <a:lnTo>
                  <a:pt x="10807" y="90004"/>
                </a:lnTo>
                <a:lnTo>
                  <a:pt x="10807" y="93599"/>
                </a:lnTo>
                <a:lnTo>
                  <a:pt x="82804" y="93599"/>
                </a:lnTo>
                <a:lnTo>
                  <a:pt x="82804" y="90004"/>
                </a:lnTo>
                <a:lnTo>
                  <a:pt x="82804" y="86398"/>
                </a:lnTo>
                <a:lnTo>
                  <a:pt x="82804" y="82804"/>
                </a:lnTo>
                <a:lnTo>
                  <a:pt x="86410" y="82804"/>
                </a:lnTo>
                <a:lnTo>
                  <a:pt x="90004" y="82804"/>
                </a:lnTo>
                <a:lnTo>
                  <a:pt x="93599" y="82804"/>
                </a:lnTo>
                <a:lnTo>
                  <a:pt x="93599" y="10807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1356827" y="1994111"/>
            <a:ext cx="25400" cy="93980"/>
            <a:chOff x="1356827" y="1994111"/>
            <a:chExt cx="25400" cy="93980"/>
          </a:xfrm>
        </p:grpSpPr>
        <p:sp>
          <p:nvSpPr>
            <p:cNvPr id="25" name="object 25"/>
            <p:cNvSpPr/>
            <p:nvPr/>
          </p:nvSpPr>
          <p:spPr>
            <a:xfrm>
              <a:off x="1356817" y="2004923"/>
              <a:ext cx="25400" cy="72390"/>
            </a:xfrm>
            <a:custGeom>
              <a:avLst/>
              <a:gdLst/>
              <a:ahLst/>
              <a:cxnLst/>
              <a:rect l="l" t="t" r="r" b="b"/>
              <a:pathLst>
                <a:path w="25400" h="72389">
                  <a:moveTo>
                    <a:pt x="25209" y="0"/>
                  </a:moveTo>
                  <a:lnTo>
                    <a:pt x="21602" y="0"/>
                  </a:lnTo>
                  <a:lnTo>
                    <a:pt x="3606" y="0"/>
                  </a:lnTo>
                  <a:lnTo>
                    <a:pt x="0" y="0"/>
                  </a:lnTo>
                  <a:lnTo>
                    <a:pt x="0" y="71996"/>
                  </a:lnTo>
                  <a:lnTo>
                    <a:pt x="3606" y="71996"/>
                  </a:lnTo>
                  <a:lnTo>
                    <a:pt x="21602" y="71996"/>
                  </a:lnTo>
                  <a:lnTo>
                    <a:pt x="25209" y="71996"/>
                  </a:lnTo>
                  <a:lnTo>
                    <a:pt x="25209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369715" y="1994111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w="0" h="93980">
                  <a:moveTo>
                    <a:pt x="0" y="36000"/>
                  </a:moveTo>
                  <a:lnTo>
                    <a:pt x="0" y="57600"/>
                  </a:lnTo>
                </a:path>
                <a:path w="0" h="93980">
                  <a:moveTo>
                    <a:pt x="0" y="72000"/>
                  </a:moveTo>
                  <a:lnTo>
                    <a:pt x="0" y="93600"/>
                  </a:lnTo>
                </a:path>
                <a:path w="0" h="93980">
                  <a:moveTo>
                    <a:pt x="0" y="68400"/>
                  </a:moveTo>
                  <a:lnTo>
                    <a:pt x="0" y="90000"/>
                  </a:lnTo>
                </a:path>
                <a:path w="0" h="93980">
                  <a:moveTo>
                    <a:pt x="0" y="64800"/>
                  </a:moveTo>
                  <a:lnTo>
                    <a:pt x="0" y="86400"/>
                  </a:lnTo>
                </a:path>
                <a:path w="0" h="93980">
                  <a:moveTo>
                    <a:pt x="0" y="61200"/>
                  </a:moveTo>
                  <a:lnTo>
                    <a:pt x="0" y="82800"/>
                  </a:lnTo>
                </a:path>
                <a:path w="0" h="93980">
                  <a:moveTo>
                    <a:pt x="0" y="57600"/>
                  </a:moveTo>
                  <a:lnTo>
                    <a:pt x="0" y="79200"/>
                  </a:lnTo>
                </a:path>
                <a:path w="0" h="93980">
                  <a:moveTo>
                    <a:pt x="0" y="54000"/>
                  </a:moveTo>
                  <a:lnTo>
                    <a:pt x="0" y="75600"/>
                  </a:lnTo>
                </a:path>
                <a:path w="0" h="93980">
                  <a:moveTo>
                    <a:pt x="0" y="50400"/>
                  </a:moveTo>
                  <a:lnTo>
                    <a:pt x="0" y="72000"/>
                  </a:lnTo>
                </a:path>
                <a:path w="0" h="93980">
                  <a:moveTo>
                    <a:pt x="0" y="46800"/>
                  </a:moveTo>
                  <a:lnTo>
                    <a:pt x="0" y="68400"/>
                  </a:lnTo>
                </a:path>
                <a:path w="0" h="93980">
                  <a:moveTo>
                    <a:pt x="0" y="43200"/>
                  </a:moveTo>
                  <a:lnTo>
                    <a:pt x="0" y="64800"/>
                  </a:lnTo>
                </a:path>
                <a:path w="0" h="93980">
                  <a:moveTo>
                    <a:pt x="0" y="39600"/>
                  </a:moveTo>
                  <a:lnTo>
                    <a:pt x="0" y="61200"/>
                  </a:lnTo>
                </a:path>
                <a:path w="0" h="93980">
                  <a:moveTo>
                    <a:pt x="0" y="32400"/>
                  </a:moveTo>
                  <a:lnTo>
                    <a:pt x="0" y="54000"/>
                  </a:lnTo>
                </a:path>
                <a:path w="0" h="93980">
                  <a:moveTo>
                    <a:pt x="0" y="28800"/>
                  </a:moveTo>
                  <a:lnTo>
                    <a:pt x="0" y="50400"/>
                  </a:lnTo>
                </a:path>
                <a:path w="0" h="93980">
                  <a:moveTo>
                    <a:pt x="0" y="25200"/>
                  </a:moveTo>
                  <a:lnTo>
                    <a:pt x="0" y="46800"/>
                  </a:lnTo>
                </a:path>
                <a:path w="0" h="93980">
                  <a:moveTo>
                    <a:pt x="0" y="21600"/>
                  </a:moveTo>
                  <a:lnTo>
                    <a:pt x="0" y="43200"/>
                  </a:lnTo>
                </a:path>
                <a:path w="0" h="93980">
                  <a:moveTo>
                    <a:pt x="0" y="18000"/>
                  </a:moveTo>
                  <a:lnTo>
                    <a:pt x="0" y="39600"/>
                  </a:lnTo>
                </a:path>
                <a:path w="0" h="93980">
                  <a:moveTo>
                    <a:pt x="0" y="14400"/>
                  </a:moveTo>
                  <a:lnTo>
                    <a:pt x="0" y="36000"/>
                  </a:lnTo>
                </a:path>
                <a:path w="0" h="93980">
                  <a:moveTo>
                    <a:pt x="0" y="10800"/>
                  </a:moveTo>
                  <a:lnTo>
                    <a:pt x="0" y="32400"/>
                  </a:lnTo>
                </a:path>
                <a:path w="0" h="93980">
                  <a:moveTo>
                    <a:pt x="0" y="7200"/>
                  </a:moveTo>
                  <a:lnTo>
                    <a:pt x="0" y="28800"/>
                  </a:lnTo>
                </a:path>
                <a:path w="0" h="93980">
                  <a:moveTo>
                    <a:pt x="0" y="3600"/>
                  </a:moveTo>
                  <a:lnTo>
                    <a:pt x="0" y="25200"/>
                  </a:lnTo>
                </a:path>
                <a:path w="0" h="9398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ln w="417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900152" y="2245075"/>
            <a:ext cx="454659" cy="185420"/>
            <a:chOff x="900152" y="2245075"/>
            <a:chExt cx="454659" cy="185420"/>
          </a:xfrm>
        </p:grpSpPr>
        <p:sp>
          <p:nvSpPr>
            <p:cNvPr id="28" name="object 28"/>
            <p:cNvSpPr/>
            <p:nvPr/>
          </p:nvSpPr>
          <p:spPr>
            <a:xfrm>
              <a:off x="982040" y="2313482"/>
              <a:ext cx="130175" cy="48895"/>
            </a:xfrm>
            <a:custGeom>
              <a:avLst/>
              <a:gdLst/>
              <a:ahLst/>
              <a:cxnLst/>
              <a:rect l="l" t="t" r="r" b="b"/>
              <a:pathLst>
                <a:path w="130175" h="48894">
                  <a:moveTo>
                    <a:pt x="48602" y="10795"/>
                  </a:moveTo>
                  <a:lnTo>
                    <a:pt x="48602" y="10795"/>
                  </a:lnTo>
                  <a:lnTo>
                    <a:pt x="37807" y="10795"/>
                  </a:lnTo>
                  <a:lnTo>
                    <a:pt x="37807" y="9448"/>
                  </a:lnTo>
                  <a:lnTo>
                    <a:pt x="37807" y="0"/>
                  </a:lnTo>
                  <a:lnTo>
                    <a:pt x="10807" y="0"/>
                  </a:lnTo>
                  <a:lnTo>
                    <a:pt x="10807" y="10795"/>
                  </a:lnTo>
                  <a:lnTo>
                    <a:pt x="9461" y="10795"/>
                  </a:lnTo>
                  <a:lnTo>
                    <a:pt x="0" y="10795"/>
                  </a:lnTo>
                  <a:lnTo>
                    <a:pt x="0" y="37795"/>
                  </a:lnTo>
                  <a:lnTo>
                    <a:pt x="10807" y="37795"/>
                  </a:lnTo>
                  <a:lnTo>
                    <a:pt x="10807" y="39154"/>
                  </a:lnTo>
                  <a:lnTo>
                    <a:pt x="10807" y="48602"/>
                  </a:lnTo>
                  <a:lnTo>
                    <a:pt x="37807" y="48602"/>
                  </a:lnTo>
                  <a:lnTo>
                    <a:pt x="37807" y="37795"/>
                  </a:lnTo>
                  <a:lnTo>
                    <a:pt x="39154" y="37795"/>
                  </a:lnTo>
                  <a:lnTo>
                    <a:pt x="48602" y="37795"/>
                  </a:lnTo>
                  <a:lnTo>
                    <a:pt x="48602" y="10795"/>
                  </a:lnTo>
                  <a:close/>
                </a:path>
                <a:path w="130175" h="48894">
                  <a:moveTo>
                    <a:pt x="129603" y="10795"/>
                  </a:moveTo>
                  <a:lnTo>
                    <a:pt x="129603" y="10795"/>
                  </a:lnTo>
                  <a:lnTo>
                    <a:pt x="81000" y="10795"/>
                  </a:lnTo>
                  <a:lnTo>
                    <a:pt x="81000" y="37795"/>
                  </a:lnTo>
                  <a:lnTo>
                    <a:pt x="91808" y="37795"/>
                  </a:lnTo>
                  <a:lnTo>
                    <a:pt x="91808" y="40500"/>
                  </a:lnTo>
                  <a:lnTo>
                    <a:pt x="91808" y="48602"/>
                  </a:lnTo>
                  <a:lnTo>
                    <a:pt x="118808" y="48602"/>
                  </a:lnTo>
                  <a:lnTo>
                    <a:pt x="118808" y="37795"/>
                  </a:lnTo>
                  <a:lnTo>
                    <a:pt x="120154" y="37795"/>
                  </a:lnTo>
                  <a:lnTo>
                    <a:pt x="129603" y="37795"/>
                  </a:lnTo>
                  <a:lnTo>
                    <a:pt x="129603" y="10795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73848" y="2313482"/>
              <a:ext cx="191770" cy="48895"/>
            </a:xfrm>
            <a:custGeom>
              <a:avLst/>
              <a:gdLst/>
              <a:ahLst/>
              <a:cxnLst/>
              <a:rect l="l" t="t" r="r" b="b"/>
              <a:pathLst>
                <a:path w="191769" h="48894">
                  <a:moveTo>
                    <a:pt x="27000" y="0"/>
                  </a:moveTo>
                  <a:lnTo>
                    <a:pt x="0" y="0"/>
                  </a:lnTo>
                  <a:lnTo>
                    <a:pt x="0" y="1346"/>
                  </a:lnTo>
                  <a:lnTo>
                    <a:pt x="0" y="2692"/>
                  </a:lnTo>
                  <a:lnTo>
                    <a:pt x="0" y="40500"/>
                  </a:lnTo>
                  <a:lnTo>
                    <a:pt x="27000" y="40500"/>
                  </a:lnTo>
                  <a:lnTo>
                    <a:pt x="27000" y="1346"/>
                  </a:lnTo>
                  <a:lnTo>
                    <a:pt x="27000" y="0"/>
                  </a:lnTo>
                  <a:close/>
                </a:path>
                <a:path w="191769" h="48894">
                  <a:moveTo>
                    <a:pt x="118795" y="10795"/>
                  </a:moveTo>
                  <a:lnTo>
                    <a:pt x="118795" y="10795"/>
                  </a:lnTo>
                  <a:lnTo>
                    <a:pt x="108000" y="10795"/>
                  </a:lnTo>
                  <a:lnTo>
                    <a:pt x="108000" y="9448"/>
                  </a:lnTo>
                  <a:lnTo>
                    <a:pt x="108000" y="0"/>
                  </a:lnTo>
                  <a:lnTo>
                    <a:pt x="81000" y="0"/>
                  </a:lnTo>
                  <a:lnTo>
                    <a:pt x="81000" y="10795"/>
                  </a:lnTo>
                  <a:lnTo>
                    <a:pt x="79654" y="10795"/>
                  </a:lnTo>
                  <a:lnTo>
                    <a:pt x="70192" y="10795"/>
                  </a:lnTo>
                  <a:lnTo>
                    <a:pt x="70192" y="37795"/>
                  </a:lnTo>
                  <a:lnTo>
                    <a:pt x="81000" y="37795"/>
                  </a:lnTo>
                  <a:lnTo>
                    <a:pt x="81000" y="39154"/>
                  </a:lnTo>
                  <a:lnTo>
                    <a:pt x="81000" y="48602"/>
                  </a:lnTo>
                  <a:lnTo>
                    <a:pt x="108000" y="48602"/>
                  </a:lnTo>
                  <a:lnTo>
                    <a:pt x="108000" y="37795"/>
                  </a:lnTo>
                  <a:lnTo>
                    <a:pt x="109347" y="37795"/>
                  </a:lnTo>
                  <a:lnTo>
                    <a:pt x="118795" y="37795"/>
                  </a:lnTo>
                  <a:lnTo>
                    <a:pt x="118795" y="10795"/>
                  </a:lnTo>
                  <a:close/>
                </a:path>
                <a:path w="191769" h="48894">
                  <a:moveTo>
                    <a:pt x="191693" y="10795"/>
                  </a:moveTo>
                  <a:lnTo>
                    <a:pt x="191693" y="10795"/>
                  </a:lnTo>
                  <a:lnTo>
                    <a:pt x="151193" y="10795"/>
                  </a:lnTo>
                  <a:lnTo>
                    <a:pt x="151193" y="37795"/>
                  </a:lnTo>
                  <a:lnTo>
                    <a:pt x="191693" y="37795"/>
                  </a:lnTo>
                  <a:lnTo>
                    <a:pt x="191693" y="10795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235849" y="2313482"/>
              <a:ext cx="119380" cy="48895"/>
            </a:xfrm>
            <a:custGeom>
              <a:avLst/>
              <a:gdLst/>
              <a:ahLst/>
              <a:cxnLst/>
              <a:rect l="l" t="t" r="r" b="b"/>
              <a:pathLst>
                <a:path w="119380" h="48894">
                  <a:moveTo>
                    <a:pt x="37795" y="10795"/>
                  </a:moveTo>
                  <a:lnTo>
                    <a:pt x="37795" y="10795"/>
                  </a:lnTo>
                  <a:lnTo>
                    <a:pt x="27000" y="10795"/>
                  </a:lnTo>
                  <a:lnTo>
                    <a:pt x="27000" y="9448"/>
                  </a:lnTo>
                  <a:lnTo>
                    <a:pt x="27000" y="0"/>
                  </a:lnTo>
                  <a:lnTo>
                    <a:pt x="0" y="0"/>
                  </a:lnTo>
                  <a:lnTo>
                    <a:pt x="0" y="48602"/>
                  </a:lnTo>
                  <a:lnTo>
                    <a:pt x="27000" y="48602"/>
                  </a:lnTo>
                  <a:lnTo>
                    <a:pt x="27000" y="37795"/>
                  </a:lnTo>
                  <a:lnTo>
                    <a:pt x="29692" y="37795"/>
                  </a:lnTo>
                  <a:lnTo>
                    <a:pt x="37795" y="37795"/>
                  </a:lnTo>
                  <a:lnTo>
                    <a:pt x="37795" y="10795"/>
                  </a:lnTo>
                  <a:close/>
                </a:path>
                <a:path w="119380" h="48894">
                  <a:moveTo>
                    <a:pt x="118795" y="10795"/>
                  </a:moveTo>
                  <a:lnTo>
                    <a:pt x="118795" y="10795"/>
                  </a:lnTo>
                  <a:lnTo>
                    <a:pt x="108000" y="10795"/>
                  </a:lnTo>
                  <a:lnTo>
                    <a:pt x="108000" y="9448"/>
                  </a:lnTo>
                  <a:lnTo>
                    <a:pt x="108000" y="0"/>
                  </a:lnTo>
                  <a:lnTo>
                    <a:pt x="81000" y="0"/>
                  </a:lnTo>
                  <a:lnTo>
                    <a:pt x="81000" y="10795"/>
                  </a:lnTo>
                  <a:lnTo>
                    <a:pt x="79641" y="10795"/>
                  </a:lnTo>
                  <a:lnTo>
                    <a:pt x="70192" y="10795"/>
                  </a:lnTo>
                  <a:lnTo>
                    <a:pt x="70192" y="37795"/>
                  </a:lnTo>
                  <a:lnTo>
                    <a:pt x="81000" y="37795"/>
                  </a:lnTo>
                  <a:lnTo>
                    <a:pt x="81000" y="39154"/>
                  </a:lnTo>
                  <a:lnTo>
                    <a:pt x="81000" y="48602"/>
                  </a:lnTo>
                  <a:lnTo>
                    <a:pt x="108000" y="48602"/>
                  </a:lnTo>
                  <a:lnTo>
                    <a:pt x="108000" y="37795"/>
                  </a:lnTo>
                  <a:lnTo>
                    <a:pt x="109347" y="37795"/>
                  </a:lnTo>
                  <a:lnTo>
                    <a:pt x="118795" y="37795"/>
                  </a:lnTo>
                  <a:lnTo>
                    <a:pt x="118795" y="10795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02852" y="2247775"/>
              <a:ext cx="90170" cy="180340"/>
            </a:xfrm>
            <a:custGeom>
              <a:avLst/>
              <a:gdLst/>
              <a:ahLst/>
              <a:cxnLst/>
              <a:rect l="l" t="t" r="r" b="b"/>
              <a:pathLst>
                <a:path w="90169" h="180339">
                  <a:moveTo>
                    <a:pt x="0" y="90000"/>
                  </a:moveTo>
                  <a:lnTo>
                    <a:pt x="90000" y="0"/>
                  </a:lnTo>
                </a:path>
                <a:path w="90169" h="180339">
                  <a:moveTo>
                    <a:pt x="0" y="90000"/>
                  </a:moveTo>
                  <a:lnTo>
                    <a:pt x="90000" y="180000"/>
                  </a:lnTo>
                </a:path>
              </a:pathLst>
            </a:custGeom>
            <a:ln w="5400">
              <a:solidFill>
                <a:srgbClr val="92AC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92852" y="224777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w="0" h="180339">
                  <a:moveTo>
                    <a:pt x="0" y="0"/>
                  </a:moveTo>
                  <a:lnTo>
                    <a:pt x="0" y="180000"/>
                  </a:lnTo>
                </a:path>
              </a:pathLst>
            </a:custGeom>
            <a:ln w="5400">
              <a:solidFill>
                <a:srgbClr val="92AC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02852" y="2247775"/>
              <a:ext cx="90170" cy="180340"/>
            </a:xfrm>
            <a:custGeom>
              <a:avLst/>
              <a:gdLst/>
              <a:ahLst/>
              <a:cxnLst/>
              <a:rect l="l" t="t" r="r" b="b"/>
              <a:pathLst>
                <a:path w="90169" h="180339">
                  <a:moveTo>
                    <a:pt x="90000" y="180000"/>
                  </a:moveTo>
                  <a:lnTo>
                    <a:pt x="0" y="90000"/>
                  </a:lnTo>
                  <a:lnTo>
                    <a:pt x="90000" y="0"/>
                  </a:lnTo>
                  <a:lnTo>
                    <a:pt x="90000" y="180000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 rot="2820000">
            <a:off x="10348485" y="4703353"/>
            <a:ext cx="252651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10"/>
              </a:lnSpc>
            </a:pPr>
            <a:r>
              <a:rPr dirty="0" sz="1700" spc="8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2820000">
            <a:off x="10527969" y="5050062"/>
            <a:ext cx="48534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55"/>
              </a:lnSpc>
            </a:pPr>
            <a:r>
              <a:rPr dirty="0" sz="1200" spc="-30">
                <a:latin typeface="Trebuchet MS"/>
                <a:cs typeface="Trebuchet MS"/>
              </a:rPr>
              <a:t>1</a:t>
            </a:r>
            <a:r>
              <a:rPr dirty="0" sz="1200" spc="45">
                <a:latin typeface="Trebuchet MS"/>
                <a:cs typeface="Trebuchet MS"/>
              </a:rPr>
              <a:t>5</a:t>
            </a:r>
            <a:r>
              <a:rPr dirty="0" sz="1200" spc="-155">
                <a:latin typeface="Trebuchet MS"/>
                <a:cs typeface="Trebuchet MS"/>
              </a:rPr>
              <a:t> </a:t>
            </a:r>
            <a:r>
              <a:rPr dirty="0" sz="1200" spc="5">
                <a:latin typeface="Trebuchet MS"/>
                <a:cs typeface="Trebuchet MS"/>
              </a:rPr>
              <a:t>а</a:t>
            </a:r>
            <a:r>
              <a:rPr dirty="0" sz="1200" spc="185">
                <a:latin typeface="Trebuchet MS"/>
                <a:cs typeface="Trebuchet MS"/>
              </a:rPr>
              <a:t>/</a:t>
            </a:r>
            <a:r>
              <a:rPr dirty="0" sz="1200" spc="-130">
                <a:latin typeface="Trebuchet MS"/>
                <a:cs typeface="Trebuchet MS"/>
              </a:rPr>
              <a:t>м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 rot="2820000">
            <a:off x="12058620" y="6527407"/>
            <a:ext cx="252651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10"/>
              </a:lnSpc>
            </a:pPr>
            <a:r>
              <a:rPr dirty="0" sz="1700" spc="8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2820000">
            <a:off x="12234221" y="6867669"/>
            <a:ext cx="4805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55"/>
              </a:lnSpc>
            </a:pPr>
            <a:r>
              <a:rPr dirty="0" sz="1200" spc="-135">
                <a:latin typeface="Trebuchet MS"/>
                <a:cs typeface="Trebuchet MS"/>
              </a:rPr>
              <a:t>1</a:t>
            </a:r>
            <a:r>
              <a:rPr dirty="0" sz="1200" spc="45">
                <a:latin typeface="Trebuchet MS"/>
                <a:cs typeface="Trebuchet MS"/>
              </a:rPr>
              <a:t>4</a:t>
            </a:r>
            <a:r>
              <a:rPr dirty="0" sz="1200" spc="-90">
                <a:latin typeface="Trebuchet MS"/>
                <a:cs typeface="Trebuchet MS"/>
              </a:rPr>
              <a:t> </a:t>
            </a:r>
            <a:r>
              <a:rPr dirty="0" sz="1200" spc="5">
                <a:latin typeface="Trebuchet MS"/>
                <a:cs typeface="Trebuchet MS"/>
              </a:rPr>
              <a:t>а</a:t>
            </a:r>
            <a:r>
              <a:rPr dirty="0" sz="1200" spc="185">
                <a:latin typeface="Trebuchet MS"/>
                <a:cs typeface="Trebuchet MS"/>
              </a:rPr>
              <a:t>/</a:t>
            </a:r>
            <a:r>
              <a:rPr dirty="0" sz="1200" spc="-130">
                <a:latin typeface="Trebuchet MS"/>
                <a:cs typeface="Trebuchet MS"/>
              </a:rPr>
              <a:t>м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134112" y="9939803"/>
            <a:ext cx="1181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7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734125" y="9948452"/>
            <a:ext cx="1981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30">
                <a:latin typeface="Trebuchet MS"/>
                <a:cs typeface="Trebuchet MS"/>
              </a:rPr>
              <a:t>1</a:t>
            </a:r>
            <a:r>
              <a:rPr dirty="0" sz="1250" spc="7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325185" y="9948452"/>
            <a:ext cx="2101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5">
                <a:latin typeface="Trebuchet MS"/>
                <a:cs typeface="Trebuchet MS"/>
              </a:rPr>
              <a:t>2</a:t>
            </a:r>
            <a:r>
              <a:rPr dirty="0" sz="1250" spc="7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230061" y="9948452"/>
            <a:ext cx="34163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60">
                <a:latin typeface="Trebuchet MS"/>
                <a:cs typeface="Trebuchet MS"/>
              </a:rPr>
              <a:t>4</a:t>
            </a:r>
            <a:r>
              <a:rPr dirty="0" sz="1250" spc="70">
                <a:latin typeface="Trebuchet MS"/>
                <a:cs typeface="Trebuchet MS"/>
              </a:rPr>
              <a:t>0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-114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4753" y="1164212"/>
            <a:ext cx="2884805" cy="1891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sz="1250">
                <a:latin typeface="Trebuchet MS"/>
                <a:cs typeface="Trebuchet MS"/>
              </a:rPr>
              <a:t>УСЛОВНЫ</a:t>
            </a:r>
            <a:r>
              <a:rPr dirty="0" sz="1250" spc="10">
                <a:latin typeface="Trebuchet MS"/>
                <a:cs typeface="Trebuchet MS"/>
              </a:rPr>
              <a:t>Е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30">
                <a:latin typeface="Trebuchet MS"/>
                <a:cs typeface="Trebuchet MS"/>
              </a:rPr>
              <a:t>ОБОЗНАЧЕНИЯ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rebuchet MS"/>
              <a:cs typeface="Trebuchet MS"/>
            </a:endParaRPr>
          </a:p>
          <a:p>
            <a:pPr marL="838835">
              <a:lnSpc>
                <a:spcPct val="100000"/>
              </a:lnSpc>
            </a:pPr>
            <a:r>
              <a:rPr dirty="0" sz="1250" spc="-30">
                <a:latin typeface="Trebuchet MS"/>
                <a:cs typeface="Trebuchet MS"/>
              </a:rPr>
              <a:t>-</a:t>
            </a:r>
            <a:r>
              <a:rPr dirty="0" sz="1250" spc="-50">
                <a:latin typeface="Trebuchet MS"/>
                <a:cs typeface="Trebuchet MS"/>
              </a:rPr>
              <a:t>улиц</a:t>
            </a:r>
            <a:r>
              <a:rPr dirty="0" sz="1250" spc="-35">
                <a:latin typeface="Trebuchet MS"/>
                <a:cs typeface="Trebuchet MS"/>
              </a:rPr>
              <a:t>а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-65">
                <a:latin typeface="Trebuchet MS"/>
                <a:cs typeface="Trebuchet MS"/>
              </a:rPr>
              <a:t>городског</a:t>
            </a:r>
            <a:r>
              <a:rPr dirty="0" sz="1250" spc="-55">
                <a:latin typeface="Trebuchet MS"/>
                <a:cs typeface="Trebuchet MS"/>
              </a:rPr>
              <a:t>о</a:t>
            </a:r>
            <a:r>
              <a:rPr dirty="0" sz="1250" spc="-105">
                <a:latin typeface="Trebuchet MS"/>
                <a:cs typeface="Trebuchet MS"/>
              </a:rPr>
              <a:t> </a:t>
            </a:r>
            <a:r>
              <a:rPr dirty="0" sz="1250" spc="-65">
                <a:latin typeface="Trebuchet MS"/>
                <a:cs typeface="Trebuchet MS"/>
              </a:rPr>
              <a:t>значения</a:t>
            </a:r>
            <a:endParaRPr sz="1250">
              <a:latin typeface="Trebuchet MS"/>
              <a:cs typeface="Trebuchet MS"/>
            </a:endParaRPr>
          </a:p>
          <a:p>
            <a:pPr marL="931544" indent="-93345">
              <a:lnSpc>
                <a:spcPct val="100000"/>
              </a:lnSpc>
              <a:spcBef>
                <a:spcPts val="1005"/>
              </a:spcBef>
              <a:buChar char="-"/>
              <a:tabLst>
                <a:tab pos="932180" algn="l"/>
              </a:tabLst>
            </a:pPr>
            <a:r>
              <a:rPr dirty="0" sz="1250" spc="-45">
                <a:latin typeface="Trebuchet MS"/>
                <a:cs typeface="Trebuchet MS"/>
              </a:rPr>
              <a:t>улиц</a:t>
            </a:r>
            <a:r>
              <a:rPr dirty="0" sz="1250" spc="-35">
                <a:latin typeface="Trebuchet MS"/>
                <a:cs typeface="Trebuchet MS"/>
              </a:rPr>
              <a:t>а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-75">
                <a:latin typeface="Trebuchet MS"/>
                <a:cs typeface="Trebuchet MS"/>
              </a:rPr>
              <a:t>местног</a:t>
            </a:r>
            <a:r>
              <a:rPr dirty="0" sz="1250" spc="-70">
                <a:latin typeface="Trebuchet MS"/>
                <a:cs typeface="Trebuchet MS"/>
              </a:rPr>
              <a:t>о</a:t>
            </a:r>
            <a:r>
              <a:rPr dirty="0" sz="1250" spc="-80">
                <a:latin typeface="Trebuchet MS"/>
                <a:cs typeface="Trebuchet MS"/>
              </a:rPr>
              <a:t> </a:t>
            </a:r>
            <a:r>
              <a:rPr dirty="0" sz="1250" spc="-65">
                <a:latin typeface="Trebuchet MS"/>
                <a:cs typeface="Trebuchet MS"/>
              </a:rPr>
              <a:t>значения</a:t>
            </a:r>
            <a:endParaRPr sz="1250">
              <a:latin typeface="Trebuchet MS"/>
              <a:cs typeface="Trebuchet MS"/>
            </a:endParaRPr>
          </a:p>
          <a:p>
            <a:pPr marL="931544" indent="-93345">
              <a:lnSpc>
                <a:spcPct val="100000"/>
              </a:lnSpc>
              <a:spcBef>
                <a:spcPts val="1015"/>
              </a:spcBef>
              <a:buChar char="-"/>
              <a:tabLst>
                <a:tab pos="932180" algn="l"/>
              </a:tabLst>
            </a:pPr>
            <a:r>
              <a:rPr dirty="0" sz="1250" spc="-70">
                <a:latin typeface="Trebuchet MS"/>
                <a:cs typeface="Trebuchet MS"/>
              </a:rPr>
              <a:t>основны</a:t>
            </a:r>
            <a:r>
              <a:rPr dirty="0" sz="1250" spc="-60">
                <a:latin typeface="Trebuchet MS"/>
                <a:cs typeface="Trebuchet MS"/>
              </a:rPr>
              <a:t>е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-70">
                <a:latin typeface="Trebuchet MS"/>
                <a:cs typeface="Trebuchet MS"/>
              </a:rPr>
              <a:t>пешеходны</a:t>
            </a:r>
            <a:r>
              <a:rPr dirty="0" sz="1250" spc="-60">
                <a:latin typeface="Trebuchet MS"/>
                <a:cs typeface="Trebuchet MS"/>
              </a:rPr>
              <a:t>е</a:t>
            </a:r>
            <a:r>
              <a:rPr dirty="0" sz="1250" spc="-105">
                <a:latin typeface="Trebuchet MS"/>
                <a:cs typeface="Trebuchet MS"/>
              </a:rPr>
              <a:t> </a:t>
            </a:r>
            <a:r>
              <a:rPr dirty="0" sz="1250" spc="-80">
                <a:latin typeface="Trebuchet MS"/>
                <a:cs typeface="Trebuchet MS"/>
              </a:rPr>
              <a:t>связи</a:t>
            </a:r>
            <a:endParaRPr sz="1250">
              <a:latin typeface="Trebuchet MS"/>
              <a:cs typeface="Trebuchet MS"/>
            </a:endParaRPr>
          </a:p>
          <a:p>
            <a:pPr marL="85725">
              <a:lnSpc>
                <a:spcPct val="100000"/>
              </a:lnSpc>
              <a:spcBef>
                <a:spcPts val="1010"/>
              </a:spcBef>
              <a:tabLst>
                <a:tab pos="838835" algn="l"/>
              </a:tabLst>
            </a:pPr>
            <a:r>
              <a:rPr dirty="0" sz="1300" spc="8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300" spc="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6172" sz="1350">
                <a:latin typeface="Trebuchet MS"/>
                <a:cs typeface="Trebuchet MS"/>
              </a:rPr>
              <a:t>1</a:t>
            </a:r>
            <a:r>
              <a:rPr dirty="0" baseline="6172" sz="1350" spc="82">
                <a:latin typeface="Trebuchet MS"/>
                <a:cs typeface="Trebuchet MS"/>
              </a:rPr>
              <a:t>5</a:t>
            </a:r>
            <a:r>
              <a:rPr dirty="0" baseline="6172" sz="1350" spc="-172">
                <a:latin typeface="Trebuchet MS"/>
                <a:cs typeface="Trebuchet MS"/>
              </a:rPr>
              <a:t> </a:t>
            </a:r>
            <a:r>
              <a:rPr dirty="0" baseline="6172" sz="1350" spc="30">
                <a:latin typeface="Trebuchet MS"/>
                <a:cs typeface="Trebuchet MS"/>
              </a:rPr>
              <a:t>а</a:t>
            </a:r>
            <a:r>
              <a:rPr dirty="0" baseline="6172" sz="1350" spc="247">
                <a:latin typeface="Trebuchet MS"/>
                <a:cs typeface="Trebuchet MS"/>
              </a:rPr>
              <a:t>/</a:t>
            </a:r>
            <a:r>
              <a:rPr dirty="0" baseline="6172" sz="1350" spc="-112">
                <a:latin typeface="Trebuchet MS"/>
                <a:cs typeface="Trebuchet MS"/>
              </a:rPr>
              <a:t>м</a:t>
            </a:r>
            <a:r>
              <a:rPr dirty="0" baseline="6172" sz="1350">
                <a:latin typeface="Trebuchet MS"/>
                <a:cs typeface="Trebuchet MS"/>
              </a:rPr>
              <a:t>	</a:t>
            </a:r>
            <a:r>
              <a:rPr dirty="0" baseline="2222" sz="1875" spc="-37">
                <a:latin typeface="Trebuchet MS"/>
                <a:cs typeface="Trebuchet MS"/>
              </a:rPr>
              <a:t>-</a:t>
            </a:r>
            <a:r>
              <a:rPr dirty="0" baseline="2222" sz="1875" spc="-127">
                <a:latin typeface="Trebuchet MS"/>
                <a:cs typeface="Trebuchet MS"/>
              </a:rPr>
              <a:t> </a:t>
            </a:r>
            <a:r>
              <a:rPr dirty="0" baseline="2222" sz="1875" spc="-60">
                <a:latin typeface="Trebuchet MS"/>
                <a:cs typeface="Trebuchet MS"/>
              </a:rPr>
              <a:t>парковка</a:t>
            </a:r>
            <a:r>
              <a:rPr dirty="0" baseline="2222" sz="1875" spc="-75">
                <a:latin typeface="Trebuchet MS"/>
                <a:cs typeface="Trebuchet MS"/>
              </a:rPr>
              <a:t>,</a:t>
            </a:r>
            <a:r>
              <a:rPr dirty="0" baseline="2222" sz="1875" spc="-127">
                <a:latin typeface="Trebuchet MS"/>
                <a:cs typeface="Trebuchet MS"/>
              </a:rPr>
              <a:t> </a:t>
            </a:r>
            <a:r>
              <a:rPr dirty="0" baseline="2222" sz="1875" spc="-104">
                <a:latin typeface="Trebuchet MS"/>
                <a:cs typeface="Trebuchet MS"/>
              </a:rPr>
              <a:t>кол</a:t>
            </a:r>
            <a:r>
              <a:rPr dirty="0" baseline="2222" sz="1875" spc="-44">
                <a:latin typeface="Trebuchet MS"/>
                <a:cs typeface="Trebuchet MS"/>
              </a:rPr>
              <a:t>-</a:t>
            </a:r>
            <a:r>
              <a:rPr dirty="0" baseline="2222" sz="1875" spc="-75">
                <a:latin typeface="Trebuchet MS"/>
                <a:cs typeface="Trebuchet MS"/>
              </a:rPr>
              <a:t>в</a:t>
            </a:r>
            <a:r>
              <a:rPr dirty="0" baseline="2222" sz="1875" spc="-60">
                <a:latin typeface="Trebuchet MS"/>
                <a:cs typeface="Trebuchet MS"/>
              </a:rPr>
              <a:t>о</a:t>
            </a:r>
            <a:r>
              <a:rPr dirty="0" baseline="2222" sz="1875" spc="-135">
                <a:latin typeface="Trebuchet MS"/>
                <a:cs typeface="Trebuchet MS"/>
              </a:rPr>
              <a:t> </a:t>
            </a:r>
            <a:r>
              <a:rPr dirty="0" baseline="2222" sz="1875" spc="37">
                <a:latin typeface="Trebuchet MS"/>
                <a:cs typeface="Trebuchet MS"/>
              </a:rPr>
              <a:t>а</a:t>
            </a:r>
            <a:r>
              <a:rPr dirty="0" baseline="2222" sz="1875" spc="315">
                <a:latin typeface="Trebuchet MS"/>
                <a:cs typeface="Trebuchet MS"/>
              </a:rPr>
              <a:t>/</a:t>
            </a:r>
            <a:r>
              <a:rPr dirty="0" baseline="2222" sz="1875" spc="-172">
                <a:latin typeface="Trebuchet MS"/>
                <a:cs typeface="Trebuchet MS"/>
              </a:rPr>
              <a:t>м</a:t>
            </a:r>
            <a:endParaRPr baseline="2222" sz="1875">
              <a:latin typeface="Trebuchet MS"/>
              <a:cs typeface="Trebuchet MS"/>
            </a:endParaRPr>
          </a:p>
          <a:p>
            <a:pPr marL="931544" indent="-93345">
              <a:lnSpc>
                <a:spcPct val="100000"/>
              </a:lnSpc>
              <a:spcBef>
                <a:spcPts val="930"/>
              </a:spcBef>
              <a:buChar char="-"/>
              <a:tabLst>
                <a:tab pos="932180" algn="l"/>
              </a:tabLst>
            </a:pPr>
            <a:r>
              <a:rPr dirty="0" sz="1250" spc="-55">
                <a:latin typeface="Trebuchet MS"/>
                <a:cs typeface="Trebuchet MS"/>
              </a:rPr>
              <a:t>велодорожка</a:t>
            </a:r>
            <a:endParaRPr sz="1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3259" y="510745"/>
            <a:ext cx="16319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5">
                <a:latin typeface="Microsoft Sans Serif"/>
                <a:cs typeface="Microsoft Sans Serif"/>
              </a:rPr>
              <a:t>12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52158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Lucida Sans Unicode"/>
                <a:cs typeface="Lucida Sans Unicode"/>
              </a:rPr>
              <a:t>Схем</a:t>
            </a:r>
            <a:r>
              <a:rPr dirty="0" sz="1050">
                <a:latin typeface="Lucida Sans Unicode"/>
                <a:cs typeface="Lucida Sans Unicode"/>
              </a:rPr>
              <a:t>а</a:t>
            </a:r>
            <a:r>
              <a:rPr dirty="0" sz="1050" spc="-114">
                <a:latin typeface="Lucida Sans Unicode"/>
                <a:cs typeface="Lucida Sans Unicode"/>
              </a:rPr>
              <a:t> </a:t>
            </a:r>
            <a:r>
              <a:rPr dirty="0" sz="1050" spc="-25">
                <a:latin typeface="Lucida Sans Unicode"/>
                <a:cs typeface="Lucida Sans Unicode"/>
              </a:rPr>
              <a:t>функциональног</a:t>
            </a:r>
            <a:r>
              <a:rPr dirty="0" sz="1050" spc="-15">
                <a:latin typeface="Lucida Sans Unicode"/>
                <a:cs typeface="Lucida Sans Unicode"/>
              </a:rPr>
              <a:t>о</a:t>
            </a:r>
            <a:r>
              <a:rPr dirty="0" sz="1050" spc="-100">
                <a:latin typeface="Lucida Sans Unicode"/>
                <a:cs typeface="Lucida Sans Unicode"/>
              </a:rPr>
              <a:t> </a:t>
            </a:r>
            <a:r>
              <a:rPr dirty="0" sz="1050" spc="-10">
                <a:latin typeface="Lucida Sans Unicode"/>
                <a:cs typeface="Lucida Sans Unicode"/>
              </a:rPr>
              <a:t>зонирования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6063" y="1795045"/>
            <a:ext cx="13895069" cy="8498840"/>
            <a:chOff x="816063" y="1795045"/>
            <a:chExt cx="13895069" cy="8498840"/>
          </a:xfrm>
        </p:grpSpPr>
        <p:sp>
          <p:nvSpPr>
            <p:cNvPr id="6" name="object 6"/>
            <p:cNvSpPr/>
            <p:nvPr/>
          </p:nvSpPr>
          <p:spPr>
            <a:xfrm>
              <a:off x="9306266" y="3758585"/>
              <a:ext cx="177800" cy="209550"/>
            </a:xfrm>
            <a:custGeom>
              <a:avLst/>
              <a:gdLst/>
              <a:ahLst/>
              <a:cxnLst/>
              <a:rect l="l" t="t" r="r" b="b"/>
              <a:pathLst>
                <a:path w="177800" h="209550">
                  <a:moveTo>
                    <a:pt x="112932" y="209484"/>
                  </a:moveTo>
                  <a:lnTo>
                    <a:pt x="0" y="88272"/>
                  </a:lnTo>
                  <a:lnTo>
                    <a:pt x="14652" y="42192"/>
                  </a:lnTo>
                  <a:lnTo>
                    <a:pt x="38268" y="0"/>
                  </a:lnTo>
                  <a:lnTo>
                    <a:pt x="177552" y="149328"/>
                  </a:lnTo>
                  <a:lnTo>
                    <a:pt x="112932" y="209484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419198" y="3744833"/>
              <a:ext cx="375285" cy="368300"/>
            </a:xfrm>
            <a:custGeom>
              <a:avLst/>
              <a:gdLst/>
              <a:ahLst/>
              <a:cxnLst/>
              <a:rect l="l" t="t" r="r" b="b"/>
              <a:pathLst>
                <a:path w="375284" h="368300">
                  <a:moveTo>
                    <a:pt x="135288" y="368208"/>
                  </a:moveTo>
                  <a:lnTo>
                    <a:pt x="0" y="223272"/>
                  </a:lnTo>
                  <a:lnTo>
                    <a:pt x="239652" y="0"/>
                  </a:lnTo>
                  <a:lnTo>
                    <a:pt x="374832" y="144684"/>
                  </a:lnTo>
                  <a:lnTo>
                    <a:pt x="135288" y="368208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419198" y="3744833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239652" y="0"/>
                  </a:moveTo>
                  <a:lnTo>
                    <a:pt x="0" y="2232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58851" y="3744833"/>
              <a:ext cx="135255" cy="144780"/>
            </a:xfrm>
            <a:custGeom>
              <a:avLst/>
              <a:gdLst/>
              <a:ahLst/>
              <a:cxnLst/>
              <a:rect l="l" t="t" r="r" b="b"/>
              <a:pathLst>
                <a:path w="135254" h="144779">
                  <a:moveTo>
                    <a:pt x="135180" y="1446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554486" y="3889518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524"/>
                  </a:moveTo>
                  <a:lnTo>
                    <a:pt x="2395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19198" y="3968106"/>
              <a:ext cx="135890" cy="145415"/>
            </a:xfrm>
            <a:custGeom>
              <a:avLst/>
              <a:gdLst/>
              <a:ahLst/>
              <a:cxnLst/>
              <a:rect l="l" t="t" r="r" b="b"/>
              <a:pathLst>
                <a:path w="135890" h="145414">
                  <a:moveTo>
                    <a:pt x="0" y="0"/>
                  </a:moveTo>
                  <a:lnTo>
                    <a:pt x="135288" y="1449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18175" y="7844520"/>
              <a:ext cx="274955" cy="276860"/>
            </a:xfrm>
            <a:custGeom>
              <a:avLst/>
              <a:gdLst/>
              <a:ahLst/>
              <a:cxnLst/>
              <a:rect l="l" t="t" r="r" b="b"/>
              <a:pathLst>
                <a:path w="274954" h="276859">
                  <a:moveTo>
                    <a:pt x="143136" y="276372"/>
                  </a:moveTo>
                  <a:lnTo>
                    <a:pt x="0" y="122688"/>
                  </a:lnTo>
                  <a:lnTo>
                    <a:pt x="131688" y="0"/>
                  </a:lnTo>
                  <a:lnTo>
                    <a:pt x="274860" y="153684"/>
                  </a:lnTo>
                  <a:lnTo>
                    <a:pt x="143136" y="276372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692705" y="7632227"/>
              <a:ext cx="1216660" cy="691515"/>
            </a:xfrm>
            <a:custGeom>
              <a:avLst/>
              <a:gdLst/>
              <a:ahLst/>
              <a:cxnLst/>
              <a:rect l="l" t="t" r="r" b="b"/>
              <a:pathLst>
                <a:path w="1216660" h="691515">
                  <a:moveTo>
                    <a:pt x="566064" y="691273"/>
                  </a:moveTo>
                  <a:lnTo>
                    <a:pt x="0" y="691273"/>
                  </a:lnTo>
                  <a:lnTo>
                    <a:pt x="267804" y="441792"/>
                  </a:lnTo>
                  <a:lnTo>
                    <a:pt x="270792" y="439020"/>
                  </a:lnTo>
                  <a:lnTo>
                    <a:pt x="318888" y="398700"/>
                  </a:lnTo>
                  <a:lnTo>
                    <a:pt x="370908" y="363672"/>
                  </a:lnTo>
                  <a:lnTo>
                    <a:pt x="426312" y="334224"/>
                  </a:lnTo>
                  <a:lnTo>
                    <a:pt x="1132201" y="5508"/>
                  </a:lnTo>
                  <a:lnTo>
                    <a:pt x="1155349" y="0"/>
                  </a:lnTo>
                  <a:lnTo>
                    <a:pt x="1178857" y="4032"/>
                  </a:lnTo>
                  <a:lnTo>
                    <a:pt x="1198837" y="16920"/>
                  </a:lnTo>
                  <a:lnTo>
                    <a:pt x="1212157" y="36684"/>
                  </a:lnTo>
                  <a:lnTo>
                    <a:pt x="1216657" y="60048"/>
                  </a:lnTo>
                  <a:lnTo>
                    <a:pt x="1211617" y="83340"/>
                  </a:lnTo>
                  <a:lnTo>
                    <a:pt x="1197829" y="102744"/>
                  </a:lnTo>
                  <a:lnTo>
                    <a:pt x="566064" y="691273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834573" y="4517899"/>
              <a:ext cx="5114925" cy="4102735"/>
            </a:xfrm>
            <a:custGeom>
              <a:avLst/>
              <a:gdLst/>
              <a:ahLst/>
              <a:cxnLst/>
              <a:rect l="l" t="t" r="r" b="b"/>
              <a:pathLst>
                <a:path w="5114925" h="4102734">
                  <a:moveTo>
                    <a:pt x="480312" y="4102674"/>
                  </a:moveTo>
                  <a:lnTo>
                    <a:pt x="407880" y="4099398"/>
                  </a:lnTo>
                  <a:lnTo>
                    <a:pt x="360468" y="4093350"/>
                  </a:lnTo>
                  <a:lnTo>
                    <a:pt x="313488" y="4084278"/>
                  </a:lnTo>
                  <a:lnTo>
                    <a:pt x="236196" y="4062246"/>
                  </a:lnTo>
                  <a:lnTo>
                    <a:pt x="161712" y="4031970"/>
                  </a:lnTo>
                  <a:lnTo>
                    <a:pt x="90936" y="3993774"/>
                  </a:lnTo>
                  <a:lnTo>
                    <a:pt x="18036" y="3943698"/>
                  </a:lnTo>
                  <a:lnTo>
                    <a:pt x="0" y="3934014"/>
                  </a:lnTo>
                  <a:lnTo>
                    <a:pt x="1833014" y="2186787"/>
                  </a:lnTo>
                  <a:lnTo>
                    <a:pt x="2296047" y="1742402"/>
                  </a:lnTo>
                  <a:lnTo>
                    <a:pt x="4106814" y="0"/>
                  </a:lnTo>
                  <a:lnTo>
                    <a:pt x="5114491" y="1056709"/>
                  </a:lnTo>
                  <a:lnTo>
                    <a:pt x="3266573" y="2299503"/>
                  </a:lnTo>
                  <a:lnTo>
                    <a:pt x="2993800" y="2492319"/>
                  </a:lnTo>
                  <a:lnTo>
                    <a:pt x="2714512" y="2675632"/>
                  </a:lnTo>
                  <a:lnTo>
                    <a:pt x="1386686" y="3964974"/>
                  </a:lnTo>
                  <a:lnTo>
                    <a:pt x="1360046" y="3971562"/>
                  </a:lnTo>
                  <a:lnTo>
                    <a:pt x="1301150" y="3981642"/>
                  </a:lnTo>
                  <a:lnTo>
                    <a:pt x="1223281" y="3990858"/>
                  </a:lnTo>
                  <a:lnTo>
                    <a:pt x="1074889" y="4010514"/>
                  </a:lnTo>
                  <a:lnTo>
                    <a:pt x="902845" y="4036938"/>
                  </a:lnTo>
                  <a:lnTo>
                    <a:pt x="844381" y="4046802"/>
                  </a:lnTo>
                  <a:lnTo>
                    <a:pt x="624384" y="4088022"/>
                  </a:lnTo>
                  <a:lnTo>
                    <a:pt x="552708" y="4098858"/>
                  </a:lnTo>
                  <a:lnTo>
                    <a:pt x="480312" y="4102674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9485" y="3436849"/>
              <a:ext cx="193824" cy="1374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104836" y="6504417"/>
              <a:ext cx="1995805" cy="676910"/>
            </a:xfrm>
            <a:custGeom>
              <a:avLst/>
              <a:gdLst/>
              <a:ahLst/>
              <a:cxnLst/>
              <a:rect l="l" t="t" r="r" b="b"/>
              <a:pathLst>
                <a:path w="1995804" h="676909">
                  <a:moveTo>
                    <a:pt x="903743" y="540036"/>
                  </a:moveTo>
                  <a:lnTo>
                    <a:pt x="359496" y="540036"/>
                  </a:lnTo>
                  <a:lnTo>
                    <a:pt x="378036" y="531108"/>
                  </a:lnTo>
                  <a:lnTo>
                    <a:pt x="390888" y="515016"/>
                  </a:lnTo>
                  <a:lnTo>
                    <a:pt x="395460" y="494928"/>
                  </a:lnTo>
                  <a:lnTo>
                    <a:pt x="390276" y="473652"/>
                  </a:lnTo>
                  <a:lnTo>
                    <a:pt x="376272" y="457416"/>
                  </a:lnTo>
                  <a:lnTo>
                    <a:pt x="356436" y="449244"/>
                  </a:lnTo>
                  <a:lnTo>
                    <a:pt x="468468" y="373824"/>
                  </a:lnTo>
                  <a:lnTo>
                    <a:pt x="589500" y="293868"/>
                  </a:lnTo>
                  <a:lnTo>
                    <a:pt x="715645" y="222228"/>
                  </a:lnTo>
                  <a:lnTo>
                    <a:pt x="846289" y="159192"/>
                  </a:lnTo>
                  <a:lnTo>
                    <a:pt x="984853" y="104220"/>
                  </a:lnTo>
                  <a:lnTo>
                    <a:pt x="1126981" y="59256"/>
                  </a:lnTo>
                  <a:lnTo>
                    <a:pt x="1340318" y="0"/>
                  </a:lnTo>
                  <a:lnTo>
                    <a:pt x="1322678" y="58392"/>
                  </a:lnTo>
                  <a:lnTo>
                    <a:pt x="1315550" y="118980"/>
                  </a:lnTo>
                  <a:lnTo>
                    <a:pt x="1319186" y="179892"/>
                  </a:lnTo>
                  <a:lnTo>
                    <a:pt x="1333478" y="239184"/>
                  </a:lnTo>
                  <a:lnTo>
                    <a:pt x="1357994" y="295056"/>
                  </a:lnTo>
                  <a:lnTo>
                    <a:pt x="1391942" y="345744"/>
                  </a:lnTo>
                  <a:lnTo>
                    <a:pt x="1434278" y="389700"/>
                  </a:lnTo>
                  <a:lnTo>
                    <a:pt x="1483670" y="425484"/>
                  </a:lnTo>
                  <a:lnTo>
                    <a:pt x="1536447" y="451008"/>
                  </a:lnTo>
                  <a:lnTo>
                    <a:pt x="926101" y="451008"/>
                  </a:lnTo>
                  <a:lnTo>
                    <a:pt x="905581" y="451548"/>
                  </a:lnTo>
                  <a:lnTo>
                    <a:pt x="887329" y="460944"/>
                  </a:lnTo>
                  <a:lnTo>
                    <a:pt x="874909" y="477288"/>
                  </a:lnTo>
                  <a:lnTo>
                    <a:pt x="870769" y="496368"/>
                  </a:lnTo>
                  <a:lnTo>
                    <a:pt x="875377" y="516456"/>
                  </a:lnTo>
                  <a:lnTo>
                    <a:pt x="888193" y="532548"/>
                  </a:lnTo>
                  <a:lnTo>
                    <a:pt x="903743" y="540036"/>
                  </a:lnTo>
                  <a:close/>
                </a:path>
                <a:path w="1995804" h="676909">
                  <a:moveTo>
                    <a:pt x="1771925" y="541476"/>
                  </a:moveTo>
                  <a:lnTo>
                    <a:pt x="927325" y="541476"/>
                  </a:lnTo>
                  <a:lnTo>
                    <a:pt x="945901" y="532548"/>
                  </a:lnTo>
                  <a:lnTo>
                    <a:pt x="958717" y="516456"/>
                  </a:lnTo>
                  <a:lnTo>
                    <a:pt x="963325" y="496368"/>
                  </a:lnTo>
                  <a:lnTo>
                    <a:pt x="958141" y="475092"/>
                  </a:lnTo>
                  <a:lnTo>
                    <a:pt x="944857" y="459396"/>
                  </a:lnTo>
                  <a:lnTo>
                    <a:pt x="926101" y="451008"/>
                  </a:lnTo>
                  <a:lnTo>
                    <a:pt x="1536447" y="451008"/>
                  </a:lnTo>
                  <a:lnTo>
                    <a:pt x="1538606" y="452052"/>
                  </a:lnTo>
                  <a:lnTo>
                    <a:pt x="1771925" y="541476"/>
                  </a:lnTo>
                  <a:close/>
                </a:path>
                <a:path w="1995804" h="676909">
                  <a:moveTo>
                    <a:pt x="0" y="635904"/>
                  </a:moveTo>
                  <a:lnTo>
                    <a:pt x="155268" y="563760"/>
                  </a:lnTo>
                  <a:lnTo>
                    <a:pt x="305100" y="480888"/>
                  </a:lnTo>
                  <a:lnTo>
                    <a:pt x="302940" y="494928"/>
                  </a:lnTo>
                  <a:lnTo>
                    <a:pt x="307512" y="515016"/>
                  </a:lnTo>
                  <a:lnTo>
                    <a:pt x="320364" y="531108"/>
                  </a:lnTo>
                  <a:lnTo>
                    <a:pt x="338904" y="540036"/>
                  </a:lnTo>
                  <a:lnTo>
                    <a:pt x="903743" y="540036"/>
                  </a:lnTo>
                  <a:lnTo>
                    <a:pt x="906733" y="541476"/>
                  </a:lnTo>
                  <a:lnTo>
                    <a:pt x="1771925" y="541476"/>
                  </a:lnTo>
                  <a:lnTo>
                    <a:pt x="1806773" y="554832"/>
                  </a:lnTo>
                  <a:lnTo>
                    <a:pt x="1371386" y="554832"/>
                  </a:lnTo>
                  <a:lnTo>
                    <a:pt x="1350866" y="555372"/>
                  </a:lnTo>
                  <a:lnTo>
                    <a:pt x="1332614" y="564768"/>
                  </a:lnTo>
                  <a:lnTo>
                    <a:pt x="1326677" y="572580"/>
                  </a:lnTo>
                  <a:lnTo>
                    <a:pt x="610380" y="572580"/>
                  </a:lnTo>
                  <a:lnTo>
                    <a:pt x="589824" y="573120"/>
                  </a:lnTo>
                  <a:lnTo>
                    <a:pt x="571572" y="582516"/>
                  </a:lnTo>
                  <a:lnTo>
                    <a:pt x="559152" y="598860"/>
                  </a:lnTo>
                  <a:lnTo>
                    <a:pt x="279252" y="612576"/>
                  </a:lnTo>
                  <a:lnTo>
                    <a:pt x="0" y="635904"/>
                  </a:lnTo>
                  <a:close/>
                </a:path>
                <a:path w="1995804" h="676909">
                  <a:moveTo>
                    <a:pt x="1962003" y="676513"/>
                  </a:moveTo>
                  <a:lnTo>
                    <a:pt x="1684334" y="641665"/>
                  </a:lnTo>
                  <a:lnTo>
                    <a:pt x="1405658" y="616428"/>
                  </a:lnTo>
                  <a:lnTo>
                    <a:pt x="1408610" y="600192"/>
                  </a:lnTo>
                  <a:lnTo>
                    <a:pt x="1403426" y="578916"/>
                  </a:lnTo>
                  <a:lnTo>
                    <a:pt x="1390142" y="563220"/>
                  </a:lnTo>
                  <a:lnTo>
                    <a:pt x="1371386" y="554832"/>
                  </a:lnTo>
                  <a:lnTo>
                    <a:pt x="1806773" y="554832"/>
                  </a:lnTo>
                  <a:lnTo>
                    <a:pt x="1976691" y="619956"/>
                  </a:lnTo>
                  <a:lnTo>
                    <a:pt x="1990083" y="630288"/>
                  </a:lnTo>
                  <a:lnTo>
                    <a:pt x="1995555" y="646273"/>
                  </a:lnTo>
                  <a:lnTo>
                    <a:pt x="1991307" y="662653"/>
                  </a:lnTo>
                  <a:lnTo>
                    <a:pt x="1978743" y="673993"/>
                  </a:lnTo>
                  <a:lnTo>
                    <a:pt x="1962003" y="676513"/>
                  </a:lnTo>
                  <a:close/>
                </a:path>
                <a:path w="1995804" h="676909">
                  <a:moveTo>
                    <a:pt x="642385" y="596664"/>
                  </a:moveTo>
                  <a:lnTo>
                    <a:pt x="629100" y="581004"/>
                  </a:lnTo>
                  <a:lnTo>
                    <a:pt x="610380" y="572580"/>
                  </a:lnTo>
                  <a:lnTo>
                    <a:pt x="1326677" y="572580"/>
                  </a:lnTo>
                  <a:lnTo>
                    <a:pt x="1320194" y="581112"/>
                  </a:lnTo>
                  <a:lnTo>
                    <a:pt x="1317210" y="594864"/>
                  </a:lnTo>
                  <a:lnTo>
                    <a:pt x="788473" y="594864"/>
                  </a:lnTo>
                  <a:lnTo>
                    <a:pt x="642385" y="596664"/>
                  </a:lnTo>
                  <a:close/>
                </a:path>
                <a:path w="1995804" h="676909">
                  <a:moveTo>
                    <a:pt x="1317206" y="610452"/>
                  </a:moveTo>
                  <a:lnTo>
                    <a:pt x="1052965" y="598356"/>
                  </a:lnTo>
                  <a:lnTo>
                    <a:pt x="788473" y="594864"/>
                  </a:lnTo>
                  <a:lnTo>
                    <a:pt x="1317210" y="594864"/>
                  </a:lnTo>
                  <a:lnTo>
                    <a:pt x="1316054" y="600192"/>
                  </a:lnTo>
                  <a:lnTo>
                    <a:pt x="1317206" y="610452"/>
                  </a:lnTo>
                  <a:close/>
                </a:path>
              </a:pathLst>
            </a:custGeom>
            <a:solidFill>
              <a:srgbClr val="FFAC00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956156" y="5783480"/>
              <a:ext cx="1781175" cy="1366520"/>
            </a:xfrm>
            <a:custGeom>
              <a:avLst/>
              <a:gdLst/>
              <a:ahLst/>
              <a:cxnLst/>
              <a:rect l="l" t="t" r="r" b="b"/>
              <a:pathLst>
                <a:path w="1781175" h="1366520">
                  <a:moveTo>
                    <a:pt x="61884" y="1366094"/>
                  </a:moveTo>
                  <a:lnTo>
                    <a:pt x="36288" y="1363034"/>
                  </a:lnTo>
                  <a:lnTo>
                    <a:pt x="14760" y="1348886"/>
                  </a:lnTo>
                  <a:lnTo>
                    <a:pt x="1764" y="1326638"/>
                  </a:lnTo>
                  <a:lnTo>
                    <a:pt x="0" y="1300970"/>
                  </a:lnTo>
                  <a:lnTo>
                    <a:pt x="9828" y="1277138"/>
                  </a:lnTo>
                  <a:lnTo>
                    <a:pt x="29232" y="1260217"/>
                  </a:lnTo>
                  <a:lnTo>
                    <a:pt x="171000" y="1199953"/>
                  </a:lnTo>
                  <a:lnTo>
                    <a:pt x="308448" y="1130329"/>
                  </a:lnTo>
                  <a:lnTo>
                    <a:pt x="440928" y="1051741"/>
                  </a:lnTo>
                  <a:lnTo>
                    <a:pt x="567864" y="964441"/>
                  </a:lnTo>
                  <a:lnTo>
                    <a:pt x="695773" y="862885"/>
                  </a:lnTo>
                  <a:lnTo>
                    <a:pt x="816193" y="752509"/>
                  </a:lnTo>
                  <a:lnTo>
                    <a:pt x="928477" y="633924"/>
                  </a:lnTo>
                  <a:lnTo>
                    <a:pt x="1013545" y="530604"/>
                  </a:lnTo>
                  <a:lnTo>
                    <a:pt x="1091665" y="421920"/>
                  </a:lnTo>
                  <a:lnTo>
                    <a:pt x="1162477" y="308340"/>
                  </a:lnTo>
                  <a:lnTo>
                    <a:pt x="1225693" y="190368"/>
                  </a:lnTo>
                  <a:lnTo>
                    <a:pt x="1265221" y="105480"/>
                  </a:lnTo>
                  <a:lnTo>
                    <a:pt x="1300826" y="18864"/>
                  </a:lnTo>
                  <a:lnTo>
                    <a:pt x="1311590" y="5220"/>
                  </a:lnTo>
                  <a:lnTo>
                    <a:pt x="1328150" y="0"/>
                  </a:lnTo>
                  <a:lnTo>
                    <a:pt x="1344782" y="5076"/>
                  </a:lnTo>
                  <a:lnTo>
                    <a:pt x="1355654" y="18648"/>
                  </a:lnTo>
                  <a:lnTo>
                    <a:pt x="1391834" y="97632"/>
                  </a:lnTo>
                  <a:lnTo>
                    <a:pt x="1436438" y="172188"/>
                  </a:lnTo>
                  <a:lnTo>
                    <a:pt x="1488890" y="241488"/>
                  </a:lnTo>
                  <a:lnTo>
                    <a:pt x="1548578" y="304596"/>
                  </a:lnTo>
                  <a:lnTo>
                    <a:pt x="1614818" y="360864"/>
                  </a:lnTo>
                  <a:lnTo>
                    <a:pt x="1686782" y="409536"/>
                  </a:lnTo>
                  <a:lnTo>
                    <a:pt x="1763642" y="450108"/>
                  </a:lnTo>
                  <a:lnTo>
                    <a:pt x="1776710" y="461952"/>
                  </a:lnTo>
                  <a:lnTo>
                    <a:pt x="1780670" y="479160"/>
                  </a:lnTo>
                  <a:lnTo>
                    <a:pt x="1774046" y="495504"/>
                  </a:lnTo>
                  <a:lnTo>
                    <a:pt x="1759214" y="505116"/>
                  </a:lnTo>
                  <a:lnTo>
                    <a:pt x="1715906" y="517176"/>
                  </a:lnTo>
                  <a:lnTo>
                    <a:pt x="1697690" y="522864"/>
                  </a:lnTo>
                  <a:lnTo>
                    <a:pt x="1651142" y="542700"/>
                  </a:lnTo>
                  <a:lnTo>
                    <a:pt x="1608014" y="569160"/>
                  </a:lnTo>
                  <a:lnTo>
                    <a:pt x="1569206" y="601596"/>
                  </a:lnTo>
                  <a:lnTo>
                    <a:pt x="1535546" y="639397"/>
                  </a:lnTo>
                  <a:lnTo>
                    <a:pt x="1509482" y="678565"/>
                  </a:lnTo>
                  <a:lnTo>
                    <a:pt x="1488998" y="720937"/>
                  </a:lnTo>
                  <a:lnTo>
                    <a:pt x="1275661" y="780193"/>
                  </a:lnTo>
                  <a:lnTo>
                    <a:pt x="1139545" y="823069"/>
                  </a:lnTo>
                  <a:lnTo>
                    <a:pt x="1006633" y="875053"/>
                  </a:lnTo>
                  <a:lnTo>
                    <a:pt x="871705" y="938989"/>
                  </a:lnTo>
                  <a:lnTo>
                    <a:pt x="741637" y="1012321"/>
                  </a:lnTo>
                  <a:lnTo>
                    <a:pt x="617148" y="1094761"/>
                  </a:lnTo>
                  <a:lnTo>
                    <a:pt x="505116" y="1170181"/>
                  </a:lnTo>
                  <a:lnTo>
                    <a:pt x="485244" y="1171369"/>
                  </a:lnTo>
                  <a:lnTo>
                    <a:pt x="467676" y="1180801"/>
                  </a:lnTo>
                  <a:lnTo>
                    <a:pt x="455724" y="1196785"/>
                  </a:lnTo>
                  <a:lnTo>
                    <a:pt x="453780" y="1201825"/>
                  </a:lnTo>
                  <a:lnTo>
                    <a:pt x="303984" y="1284698"/>
                  </a:lnTo>
                  <a:lnTo>
                    <a:pt x="148716" y="1356842"/>
                  </a:lnTo>
                  <a:lnTo>
                    <a:pt x="61884" y="1366094"/>
                  </a:lnTo>
                  <a:close/>
                </a:path>
              </a:pathLst>
            </a:custGeom>
            <a:solidFill>
              <a:srgbClr val="FFAC00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839794" y="3495569"/>
              <a:ext cx="2418715" cy="2298065"/>
            </a:xfrm>
            <a:custGeom>
              <a:avLst/>
              <a:gdLst/>
              <a:ahLst/>
              <a:cxnLst/>
              <a:rect l="l" t="t" r="r" b="b"/>
              <a:pathLst>
                <a:path w="2418715" h="2298065">
                  <a:moveTo>
                    <a:pt x="135180" y="2297631"/>
                  </a:moveTo>
                  <a:lnTo>
                    <a:pt x="0" y="2152515"/>
                  </a:lnTo>
                  <a:lnTo>
                    <a:pt x="109260" y="2079039"/>
                  </a:lnTo>
                  <a:lnTo>
                    <a:pt x="2270307" y="182448"/>
                  </a:lnTo>
                  <a:lnTo>
                    <a:pt x="2259399" y="0"/>
                  </a:lnTo>
                  <a:lnTo>
                    <a:pt x="2418517" y="170568"/>
                  </a:lnTo>
                  <a:lnTo>
                    <a:pt x="2004154" y="557388"/>
                  </a:lnTo>
                  <a:lnTo>
                    <a:pt x="2003295" y="557388"/>
                  </a:lnTo>
                  <a:lnTo>
                    <a:pt x="135180" y="2297631"/>
                  </a:lnTo>
                  <a:close/>
                </a:path>
                <a:path w="2418715" h="2298065">
                  <a:moveTo>
                    <a:pt x="2003691" y="557820"/>
                  </a:moveTo>
                  <a:lnTo>
                    <a:pt x="2003295" y="557388"/>
                  </a:lnTo>
                  <a:lnTo>
                    <a:pt x="2004154" y="557388"/>
                  </a:lnTo>
                  <a:lnTo>
                    <a:pt x="2003691" y="557820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439610" y="3591621"/>
              <a:ext cx="219710" cy="224790"/>
            </a:xfrm>
            <a:custGeom>
              <a:avLst/>
              <a:gdLst/>
              <a:ahLst/>
              <a:cxnLst/>
              <a:rect l="l" t="t" r="r" b="b"/>
              <a:pathLst>
                <a:path w="219709" h="224789">
                  <a:moveTo>
                    <a:pt x="142704" y="224496"/>
                  </a:moveTo>
                  <a:lnTo>
                    <a:pt x="0" y="71280"/>
                  </a:lnTo>
                  <a:lnTo>
                    <a:pt x="76500" y="0"/>
                  </a:lnTo>
                  <a:lnTo>
                    <a:pt x="219240" y="153216"/>
                  </a:lnTo>
                  <a:lnTo>
                    <a:pt x="142704" y="224496"/>
                  </a:lnTo>
                  <a:close/>
                </a:path>
              </a:pathLst>
            </a:custGeom>
            <a:solidFill>
              <a:srgbClr val="9F9F9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730229" y="3100360"/>
              <a:ext cx="626745" cy="565785"/>
            </a:xfrm>
            <a:custGeom>
              <a:avLst/>
              <a:gdLst/>
              <a:ahLst/>
              <a:cxnLst/>
              <a:rect l="l" t="t" r="r" b="b"/>
              <a:pathLst>
                <a:path w="626745" h="565785">
                  <a:moveTo>
                    <a:pt x="528156" y="565704"/>
                  </a:moveTo>
                  <a:lnTo>
                    <a:pt x="0" y="0"/>
                  </a:lnTo>
                  <a:lnTo>
                    <a:pt x="185148" y="0"/>
                  </a:lnTo>
                  <a:lnTo>
                    <a:pt x="626724" y="473904"/>
                  </a:lnTo>
                  <a:lnTo>
                    <a:pt x="528156" y="565704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915377" y="3100346"/>
              <a:ext cx="441959" cy="474345"/>
            </a:xfrm>
            <a:custGeom>
              <a:avLst/>
              <a:gdLst/>
              <a:ahLst/>
              <a:cxnLst/>
              <a:rect l="l" t="t" r="r" b="b"/>
              <a:pathLst>
                <a:path w="441959" h="474345">
                  <a:moveTo>
                    <a:pt x="441576" y="4739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258386" y="3574265"/>
              <a:ext cx="99060" cy="92075"/>
            </a:xfrm>
            <a:custGeom>
              <a:avLst/>
              <a:gdLst/>
              <a:ahLst/>
              <a:cxnLst/>
              <a:rect l="l" t="t" r="r" b="b"/>
              <a:pathLst>
                <a:path w="99059" h="92075">
                  <a:moveTo>
                    <a:pt x="0" y="91800"/>
                  </a:moveTo>
                  <a:lnTo>
                    <a:pt x="98568" y="0"/>
                  </a:lnTo>
                </a:path>
                <a:path w="99059" h="92075">
                  <a:moveTo>
                    <a:pt x="0" y="91800"/>
                  </a:moveTo>
                  <a:lnTo>
                    <a:pt x="72" y="91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099193" y="3495573"/>
              <a:ext cx="159385" cy="170815"/>
            </a:xfrm>
            <a:custGeom>
              <a:avLst/>
              <a:gdLst/>
              <a:ahLst/>
              <a:cxnLst/>
              <a:rect l="l" t="t" r="r" b="b"/>
              <a:pathLst>
                <a:path w="159384" h="170814">
                  <a:moveTo>
                    <a:pt x="0" y="0"/>
                  </a:moveTo>
                  <a:lnTo>
                    <a:pt x="159120" y="1705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730229" y="3100360"/>
              <a:ext cx="369570" cy="395605"/>
            </a:xfrm>
            <a:custGeom>
              <a:avLst/>
              <a:gdLst/>
              <a:ahLst/>
              <a:cxnLst/>
              <a:rect l="l" t="t" r="r" b="b"/>
              <a:pathLst>
                <a:path w="369570" h="395604">
                  <a:moveTo>
                    <a:pt x="0" y="0"/>
                  </a:moveTo>
                  <a:lnTo>
                    <a:pt x="368964" y="3952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1248" y="4065810"/>
              <a:ext cx="9515426" cy="44170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387777" y="3100360"/>
              <a:ext cx="2722880" cy="2474595"/>
            </a:xfrm>
            <a:custGeom>
              <a:avLst/>
              <a:gdLst/>
              <a:ahLst/>
              <a:cxnLst/>
              <a:rect l="l" t="t" r="r" b="b"/>
              <a:pathLst>
                <a:path w="2722879" h="2474595">
                  <a:moveTo>
                    <a:pt x="561276" y="2474247"/>
                  </a:moveTo>
                  <a:lnTo>
                    <a:pt x="0" y="1890290"/>
                  </a:lnTo>
                  <a:lnTo>
                    <a:pt x="20448" y="1868546"/>
                  </a:lnTo>
                  <a:lnTo>
                    <a:pt x="562860" y="2432595"/>
                  </a:lnTo>
                  <a:lnTo>
                    <a:pt x="2691508" y="564768"/>
                  </a:lnTo>
                  <a:lnTo>
                    <a:pt x="2682112" y="407772"/>
                  </a:lnTo>
                  <a:lnTo>
                    <a:pt x="2301411" y="0"/>
                  </a:lnTo>
                  <a:lnTo>
                    <a:pt x="2342451" y="0"/>
                  </a:lnTo>
                  <a:lnTo>
                    <a:pt x="2711416" y="395208"/>
                  </a:lnTo>
                  <a:lnTo>
                    <a:pt x="2722324" y="577656"/>
                  </a:lnTo>
                  <a:lnTo>
                    <a:pt x="561276" y="2474247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730229" y="3100360"/>
              <a:ext cx="369570" cy="395605"/>
            </a:xfrm>
            <a:custGeom>
              <a:avLst/>
              <a:gdLst/>
              <a:ahLst/>
              <a:cxnLst/>
              <a:rect l="l" t="t" r="r" b="b"/>
              <a:pathLst>
                <a:path w="369570" h="395604">
                  <a:moveTo>
                    <a:pt x="0" y="0"/>
                  </a:moveTo>
                  <a:lnTo>
                    <a:pt x="368964" y="3952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099193" y="349557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908" y="18244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949054" y="3678017"/>
              <a:ext cx="2161540" cy="1896745"/>
            </a:xfrm>
            <a:custGeom>
              <a:avLst/>
              <a:gdLst/>
              <a:ahLst/>
              <a:cxnLst/>
              <a:rect l="l" t="t" r="r" b="b"/>
              <a:pathLst>
                <a:path w="2161540" h="1896745">
                  <a:moveTo>
                    <a:pt x="2161047" y="0"/>
                  </a:moveTo>
                  <a:lnTo>
                    <a:pt x="0" y="189659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87777" y="4990651"/>
              <a:ext cx="561340" cy="584200"/>
            </a:xfrm>
            <a:custGeom>
              <a:avLst/>
              <a:gdLst/>
              <a:ahLst/>
              <a:cxnLst/>
              <a:rect l="l" t="t" r="r" b="b"/>
              <a:pathLst>
                <a:path w="561340" h="584200">
                  <a:moveTo>
                    <a:pt x="561276" y="5839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387777" y="496890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21744"/>
                  </a:moveTo>
                  <a:lnTo>
                    <a:pt x="2044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408225" y="4968907"/>
              <a:ext cx="542925" cy="564515"/>
            </a:xfrm>
            <a:custGeom>
              <a:avLst/>
              <a:gdLst/>
              <a:ahLst/>
              <a:cxnLst/>
              <a:rect l="l" t="t" r="r" b="b"/>
              <a:pathLst>
                <a:path w="542925" h="564514">
                  <a:moveTo>
                    <a:pt x="0" y="0"/>
                  </a:moveTo>
                  <a:lnTo>
                    <a:pt x="542412" y="56404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950638" y="3665129"/>
              <a:ext cx="2129155" cy="1868170"/>
            </a:xfrm>
            <a:custGeom>
              <a:avLst/>
              <a:gdLst/>
              <a:ahLst/>
              <a:cxnLst/>
              <a:rect l="l" t="t" r="r" b="b"/>
              <a:pathLst>
                <a:path w="2129154" h="1868170">
                  <a:moveTo>
                    <a:pt x="0" y="1867826"/>
                  </a:moveTo>
                  <a:lnTo>
                    <a:pt x="2128647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069890" y="3508133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96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689189" y="3100375"/>
              <a:ext cx="381000" cy="408305"/>
            </a:xfrm>
            <a:custGeom>
              <a:avLst/>
              <a:gdLst/>
              <a:ahLst/>
              <a:cxnLst/>
              <a:rect l="l" t="t" r="r" b="b"/>
              <a:pathLst>
                <a:path w="381000" h="408304">
                  <a:moveTo>
                    <a:pt x="380700" y="4077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593355" y="3100360"/>
              <a:ext cx="1739900" cy="1807845"/>
            </a:xfrm>
            <a:custGeom>
              <a:avLst/>
              <a:gdLst/>
              <a:ahLst/>
              <a:cxnLst/>
              <a:rect l="l" t="t" r="r" b="b"/>
              <a:pathLst>
                <a:path w="1739900" h="1807845">
                  <a:moveTo>
                    <a:pt x="1717706" y="1807274"/>
                  </a:moveTo>
                  <a:lnTo>
                    <a:pt x="798013" y="857737"/>
                  </a:lnTo>
                  <a:lnTo>
                    <a:pt x="0" y="0"/>
                  </a:lnTo>
                  <a:lnTo>
                    <a:pt x="40968" y="0"/>
                  </a:lnTo>
                  <a:lnTo>
                    <a:pt x="819577" y="836893"/>
                  </a:lnTo>
                  <a:lnTo>
                    <a:pt x="1739414" y="1786862"/>
                  </a:lnTo>
                  <a:lnTo>
                    <a:pt x="1717706" y="1807274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634323" y="3100360"/>
              <a:ext cx="779145" cy="836930"/>
            </a:xfrm>
            <a:custGeom>
              <a:avLst/>
              <a:gdLst/>
              <a:ahLst/>
              <a:cxnLst/>
              <a:rect l="l" t="t" r="r" b="b"/>
              <a:pathLst>
                <a:path w="779145" h="836929">
                  <a:moveTo>
                    <a:pt x="0" y="0"/>
                  </a:moveTo>
                  <a:lnTo>
                    <a:pt x="778609" y="836893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412932" y="3937254"/>
              <a:ext cx="920115" cy="950594"/>
            </a:xfrm>
            <a:custGeom>
              <a:avLst/>
              <a:gdLst/>
              <a:ahLst/>
              <a:cxnLst/>
              <a:rect l="l" t="t" r="r" b="b"/>
              <a:pathLst>
                <a:path w="920114" h="950595">
                  <a:moveTo>
                    <a:pt x="0" y="0"/>
                  </a:moveTo>
                  <a:lnTo>
                    <a:pt x="919837" y="9499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311061" y="4887223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21708" y="0"/>
                  </a:moveTo>
                  <a:lnTo>
                    <a:pt x="0" y="20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391368" y="3958098"/>
              <a:ext cx="920115" cy="949960"/>
            </a:xfrm>
            <a:custGeom>
              <a:avLst/>
              <a:gdLst/>
              <a:ahLst/>
              <a:cxnLst/>
              <a:rect l="l" t="t" r="r" b="b"/>
              <a:pathLst>
                <a:path w="920114" h="949960">
                  <a:moveTo>
                    <a:pt x="919693" y="9495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593355" y="3100360"/>
              <a:ext cx="798195" cy="857885"/>
            </a:xfrm>
            <a:custGeom>
              <a:avLst/>
              <a:gdLst/>
              <a:ahLst/>
              <a:cxnLst/>
              <a:rect l="l" t="t" r="r" b="b"/>
              <a:pathLst>
                <a:path w="798195" h="857885">
                  <a:moveTo>
                    <a:pt x="798013" y="8577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098132" y="5665652"/>
              <a:ext cx="429259" cy="211454"/>
            </a:xfrm>
            <a:custGeom>
              <a:avLst/>
              <a:gdLst/>
              <a:ahLst/>
              <a:cxnLst/>
              <a:rect l="l" t="t" r="r" b="b"/>
              <a:pathLst>
                <a:path w="429259" h="211454">
                  <a:moveTo>
                    <a:pt x="102780" y="210888"/>
                  </a:moveTo>
                  <a:lnTo>
                    <a:pt x="0" y="100800"/>
                  </a:lnTo>
                  <a:lnTo>
                    <a:pt x="316332" y="0"/>
                  </a:lnTo>
                  <a:lnTo>
                    <a:pt x="428652" y="120384"/>
                  </a:lnTo>
                  <a:lnTo>
                    <a:pt x="102780" y="210888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1414465" y="5665652"/>
              <a:ext cx="112395" cy="120650"/>
            </a:xfrm>
            <a:custGeom>
              <a:avLst/>
              <a:gdLst/>
              <a:ahLst/>
              <a:cxnLst/>
              <a:rect l="l" t="t" r="r" b="b"/>
              <a:pathLst>
                <a:path w="112395" h="120650">
                  <a:moveTo>
                    <a:pt x="112320" y="1203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1200913" y="5786036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0" y="90504"/>
                  </a:moveTo>
                  <a:lnTo>
                    <a:pt x="3258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098132" y="5766452"/>
              <a:ext cx="102870" cy="110489"/>
            </a:xfrm>
            <a:custGeom>
              <a:avLst/>
              <a:gdLst/>
              <a:ahLst/>
              <a:cxnLst/>
              <a:rect l="l" t="t" r="r" b="b"/>
              <a:pathLst>
                <a:path w="102870" h="110489">
                  <a:moveTo>
                    <a:pt x="0" y="0"/>
                  </a:moveTo>
                  <a:lnTo>
                    <a:pt x="102780" y="11008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1098132" y="5665652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8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1304773" y="5897277"/>
              <a:ext cx="372110" cy="254635"/>
            </a:xfrm>
            <a:custGeom>
              <a:avLst/>
              <a:gdLst/>
              <a:ahLst/>
              <a:cxnLst/>
              <a:rect l="l" t="t" r="r" b="b"/>
              <a:pathLst>
                <a:path w="372109" h="254635">
                  <a:moveTo>
                    <a:pt x="152640" y="254016"/>
                  </a:moveTo>
                  <a:lnTo>
                    <a:pt x="0" y="90540"/>
                  </a:lnTo>
                  <a:lnTo>
                    <a:pt x="325836" y="0"/>
                  </a:lnTo>
                  <a:lnTo>
                    <a:pt x="371880" y="49356"/>
                  </a:lnTo>
                  <a:lnTo>
                    <a:pt x="152640" y="254016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1457413" y="5946633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60"/>
                  </a:moveTo>
                  <a:lnTo>
                    <a:pt x="2192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1304773" y="5987817"/>
              <a:ext cx="153035" cy="163830"/>
            </a:xfrm>
            <a:custGeom>
              <a:avLst/>
              <a:gdLst/>
              <a:ahLst/>
              <a:cxnLst/>
              <a:rect l="l" t="t" r="r" b="b"/>
              <a:pathLst>
                <a:path w="153034" h="163829">
                  <a:moveTo>
                    <a:pt x="0" y="0"/>
                  </a:moveTo>
                  <a:lnTo>
                    <a:pt x="152640" y="16347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1304773" y="5897277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325836" y="0"/>
                  </a:moveTo>
                  <a:lnTo>
                    <a:pt x="0" y="9054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1630609" y="5897277"/>
              <a:ext cx="46355" cy="49530"/>
            </a:xfrm>
            <a:custGeom>
              <a:avLst/>
              <a:gdLst/>
              <a:ahLst/>
              <a:cxnLst/>
              <a:rect l="l" t="t" r="r" b="b"/>
              <a:pathLst>
                <a:path w="46354" h="49529">
                  <a:moveTo>
                    <a:pt x="46044" y="493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500268" y="7158863"/>
              <a:ext cx="1613535" cy="631190"/>
            </a:xfrm>
            <a:custGeom>
              <a:avLst/>
              <a:gdLst/>
              <a:ahLst/>
              <a:cxnLst/>
              <a:rect l="l" t="t" r="r" b="b"/>
              <a:pathLst>
                <a:path w="1613534" h="631190">
                  <a:moveTo>
                    <a:pt x="135828" y="631080"/>
                  </a:moveTo>
                  <a:lnTo>
                    <a:pt x="70164" y="621288"/>
                  </a:lnTo>
                  <a:lnTo>
                    <a:pt x="19692" y="578088"/>
                  </a:lnTo>
                  <a:lnTo>
                    <a:pt x="0" y="514656"/>
                  </a:lnTo>
                  <a:lnTo>
                    <a:pt x="4032" y="481356"/>
                  </a:lnTo>
                  <a:lnTo>
                    <a:pt x="17100" y="450432"/>
                  </a:lnTo>
                  <a:lnTo>
                    <a:pt x="38196" y="424368"/>
                  </a:lnTo>
                  <a:lnTo>
                    <a:pt x="493740" y="0"/>
                  </a:lnTo>
                  <a:lnTo>
                    <a:pt x="705709" y="26028"/>
                  </a:lnTo>
                  <a:lnTo>
                    <a:pt x="918469" y="44208"/>
                  </a:lnTo>
                  <a:lnTo>
                    <a:pt x="1131769" y="54504"/>
                  </a:lnTo>
                  <a:lnTo>
                    <a:pt x="1345286" y="56844"/>
                  </a:lnTo>
                  <a:lnTo>
                    <a:pt x="1558766" y="51300"/>
                  </a:lnTo>
                  <a:lnTo>
                    <a:pt x="1580042" y="54864"/>
                  </a:lnTo>
                  <a:lnTo>
                    <a:pt x="1598078" y="66744"/>
                  </a:lnTo>
                  <a:lnTo>
                    <a:pt x="1609778" y="84888"/>
                  </a:lnTo>
                  <a:lnTo>
                    <a:pt x="1613126" y="106200"/>
                  </a:lnTo>
                  <a:lnTo>
                    <a:pt x="1607546" y="127080"/>
                  </a:lnTo>
                  <a:lnTo>
                    <a:pt x="1594010" y="143892"/>
                  </a:lnTo>
                  <a:lnTo>
                    <a:pt x="1574822" y="153792"/>
                  </a:lnTo>
                  <a:lnTo>
                    <a:pt x="1287001" y="226692"/>
                  </a:lnTo>
                  <a:lnTo>
                    <a:pt x="1002025" y="310104"/>
                  </a:lnTo>
                  <a:lnTo>
                    <a:pt x="720325" y="403884"/>
                  </a:lnTo>
                  <a:lnTo>
                    <a:pt x="442224" y="507924"/>
                  </a:lnTo>
                  <a:lnTo>
                    <a:pt x="168156" y="622080"/>
                  </a:lnTo>
                  <a:lnTo>
                    <a:pt x="135828" y="631080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668424" y="7312655"/>
              <a:ext cx="1407160" cy="468630"/>
            </a:xfrm>
            <a:custGeom>
              <a:avLst/>
              <a:gdLst/>
              <a:ahLst/>
              <a:cxnLst/>
              <a:rect l="l" t="t" r="r" b="b"/>
              <a:pathLst>
                <a:path w="1407159" h="468629">
                  <a:moveTo>
                    <a:pt x="0" y="468288"/>
                  </a:moveTo>
                  <a:lnTo>
                    <a:pt x="46982" y="447877"/>
                  </a:lnTo>
                  <a:lnTo>
                    <a:pt x="94086" y="427766"/>
                  </a:lnTo>
                  <a:lnTo>
                    <a:pt x="141310" y="407955"/>
                  </a:lnTo>
                  <a:lnTo>
                    <a:pt x="188654" y="388445"/>
                  </a:lnTo>
                  <a:lnTo>
                    <a:pt x="236116" y="369237"/>
                  </a:lnTo>
                  <a:lnTo>
                    <a:pt x="283693" y="350331"/>
                  </a:lnTo>
                  <a:lnTo>
                    <a:pt x="331386" y="331727"/>
                  </a:lnTo>
                  <a:lnTo>
                    <a:pt x="379191" y="313426"/>
                  </a:lnTo>
                  <a:lnTo>
                    <a:pt x="427109" y="295429"/>
                  </a:lnTo>
                  <a:lnTo>
                    <a:pt x="475136" y="277736"/>
                  </a:lnTo>
                  <a:lnTo>
                    <a:pt x="523273" y="260347"/>
                  </a:lnTo>
                  <a:lnTo>
                    <a:pt x="571517" y="243264"/>
                  </a:lnTo>
                  <a:lnTo>
                    <a:pt x="619867" y="226486"/>
                  </a:lnTo>
                  <a:lnTo>
                    <a:pt x="668321" y="210013"/>
                  </a:lnTo>
                  <a:lnTo>
                    <a:pt x="716878" y="193848"/>
                  </a:lnTo>
                  <a:lnTo>
                    <a:pt x="765537" y="177989"/>
                  </a:lnTo>
                  <a:lnTo>
                    <a:pt x="814295" y="162438"/>
                  </a:lnTo>
                  <a:lnTo>
                    <a:pt x="863153" y="147196"/>
                  </a:lnTo>
                  <a:lnTo>
                    <a:pt x="912107" y="132261"/>
                  </a:lnTo>
                  <a:lnTo>
                    <a:pt x="961157" y="117636"/>
                  </a:lnTo>
                  <a:lnTo>
                    <a:pt x="1010301" y="103320"/>
                  </a:lnTo>
                  <a:lnTo>
                    <a:pt x="1059538" y="89315"/>
                  </a:lnTo>
                  <a:lnTo>
                    <a:pt x="1108865" y="75619"/>
                  </a:lnTo>
                  <a:lnTo>
                    <a:pt x="1158283" y="62235"/>
                  </a:lnTo>
                  <a:lnTo>
                    <a:pt x="1207789" y="49163"/>
                  </a:lnTo>
                  <a:lnTo>
                    <a:pt x="1257382" y="36403"/>
                  </a:lnTo>
                  <a:lnTo>
                    <a:pt x="1307060" y="23955"/>
                  </a:lnTo>
                  <a:lnTo>
                    <a:pt x="1356821" y="11820"/>
                  </a:lnTo>
                  <a:lnTo>
                    <a:pt x="140666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8468" y="7581431"/>
              <a:ext cx="171756" cy="21135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538464" y="7158863"/>
              <a:ext cx="455930" cy="424815"/>
            </a:xfrm>
            <a:custGeom>
              <a:avLst/>
              <a:gdLst/>
              <a:ahLst/>
              <a:cxnLst/>
              <a:rect l="l" t="t" r="r" b="b"/>
              <a:pathLst>
                <a:path w="455929" h="424815">
                  <a:moveTo>
                    <a:pt x="455544" y="0"/>
                  </a:moveTo>
                  <a:lnTo>
                    <a:pt x="0" y="4243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994009" y="7158863"/>
              <a:ext cx="1119505" cy="154305"/>
            </a:xfrm>
            <a:custGeom>
              <a:avLst/>
              <a:gdLst/>
              <a:ahLst/>
              <a:cxnLst/>
              <a:rect l="l" t="t" r="r" b="b"/>
              <a:pathLst>
                <a:path w="1119504" h="154304">
                  <a:moveTo>
                    <a:pt x="1065025" y="51300"/>
                  </a:moveTo>
                  <a:lnTo>
                    <a:pt x="1013739" y="53360"/>
                  </a:lnTo>
                  <a:lnTo>
                    <a:pt x="962438" y="54963"/>
                  </a:lnTo>
                  <a:lnTo>
                    <a:pt x="911127" y="56108"/>
                  </a:lnTo>
                  <a:lnTo>
                    <a:pt x="859810" y="56795"/>
                  </a:lnTo>
                  <a:lnTo>
                    <a:pt x="808489" y="57024"/>
                  </a:lnTo>
                  <a:lnTo>
                    <a:pt x="757774" y="56800"/>
                  </a:lnTo>
                  <a:lnTo>
                    <a:pt x="707070" y="56131"/>
                  </a:lnTo>
                  <a:lnTo>
                    <a:pt x="656381" y="55016"/>
                  </a:lnTo>
                  <a:lnTo>
                    <a:pt x="605708" y="53455"/>
                  </a:lnTo>
                  <a:lnTo>
                    <a:pt x="555056" y="51448"/>
                  </a:lnTo>
                  <a:lnTo>
                    <a:pt x="504426" y="48995"/>
                  </a:lnTo>
                  <a:lnTo>
                    <a:pt x="453821" y="46097"/>
                  </a:lnTo>
                  <a:lnTo>
                    <a:pt x="403245" y="42754"/>
                  </a:lnTo>
                  <a:lnTo>
                    <a:pt x="352700" y="38966"/>
                  </a:lnTo>
                  <a:lnTo>
                    <a:pt x="302189" y="34733"/>
                  </a:lnTo>
                  <a:lnTo>
                    <a:pt x="251716" y="30055"/>
                  </a:lnTo>
                  <a:lnTo>
                    <a:pt x="201281" y="24932"/>
                  </a:lnTo>
                  <a:lnTo>
                    <a:pt x="150890" y="19365"/>
                  </a:lnTo>
                  <a:lnTo>
                    <a:pt x="100544" y="13354"/>
                  </a:lnTo>
                  <a:lnTo>
                    <a:pt x="50246" y="6899"/>
                  </a:lnTo>
                  <a:lnTo>
                    <a:pt x="0" y="0"/>
                  </a:lnTo>
                </a:path>
                <a:path w="1119504" h="154304">
                  <a:moveTo>
                    <a:pt x="1065025" y="51300"/>
                  </a:moveTo>
                  <a:lnTo>
                    <a:pt x="1065745" y="51264"/>
                  </a:lnTo>
                  <a:lnTo>
                    <a:pt x="1066501" y="51264"/>
                  </a:lnTo>
                  <a:lnTo>
                    <a:pt x="1067257" y="51264"/>
                  </a:lnTo>
                  <a:lnTo>
                    <a:pt x="1087579" y="55365"/>
                  </a:lnTo>
                  <a:lnTo>
                    <a:pt x="1104171" y="66550"/>
                  </a:lnTo>
                  <a:lnTo>
                    <a:pt x="1115356" y="83142"/>
                  </a:lnTo>
                  <a:lnTo>
                    <a:pt x="1119457" y="103464"/>
                  </a:lnTo>
                  <a:lnTo>
                    <a:pt x="1116645" y="120369"/>
                  </a:lnTo>
                  <a:lnTo>
                    <a:pt x="1108761" y="135108"/>
                  </a:lnTo>
                  <a:lnTo>
                    <a:pt x="1096630" y="146606"/>
                  </a:lnTo>
                  <a:lnTo>
                    <a:pt x="1081081" y="15379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438188" y="3213256"/>
              <a:ext cx="2252345" cy="3012440"/>
            </a:xfrm>
            <a:custGeom>
              <a:avLst/>
              <a:gdLst/>
              <a:ahLst/>
              <a:cxnLst/>
              <a:rect l="l" t="t" r="r" b="b"/>
              <a:pathLst>
                <a:path w="2252345" h="3012440">
                  <a:moveTo>
                    <a:pt x="673453" y="3011872"/>
                  </a:moveTo>
                  <a:lnTo>
                    <a:pt x="0" y="2342559"/>
                  </a:lnTo>
                  <a:lnTo>
                    <a:pt x="870337" y="1528814"/>
                  </a:lnTo>
                  <a:lnTo>
                    <a:pt x="80136" y="682345"/>
                  </a:lnTo>
                  <a:lnTo>
                    <a:pt x="811081" y="0"/>
                  </a:lnTo>
                  <a:lnTo>
                    <a:pt x="972082" y="172476"/>
                  </a:lnTo>
                  <a:lnTo>
                    <a:pt x="819685" y="172476"/>
                  </a:lnTo>
                  <a:lnTo>
                    <a:pt x="300312" y="657397"/>
                  </a:lnTo>
                  <a:lnTo>
                    <a:pt x="1074997" y="1487306"/>
                  </a:lnTo>
                  <a:lnTo>
                    <a:pt x="165420" y="2336367"/>
                  </a:lnTo>
                  <a:lnTo>
                    <a:pt x="698005" y="2875792"/>
                  </a:lnTo>
                  <a:lnTo>
                    <a:pt x="875466" y="2875792"/>
                  </a:lnTo>
                  <a:lnTo>
                    <a:pt x="863857" y="2887024"/>
                  </a:lnTo>
                  <a:lnTo>
                    <a:pt x="673453" y="3011872"/>
                  </a:lnTo>
                  <a:close/>
                </a:path>
                <a:path w="2252345" h="3012440">
                  <a:moveTo>
                    <a:pt x="875466" y="2875792"/>
                  </a:moveTo>
                  <a:lnTo>
                    <a:pt x="698005" y="2875792"/>
                  </a:lnTo>
                  <a:lnTo>
                    <a:pt x="2108559" y="1523630"/>
                  </a:lnTo>
                  <a:lnTo>
                    <a:pt x="819685" y="172476"/>
                  </a:lnTo>
                  <a:lnTo>
                    <a:pt x="972082" y="172476"/>
                  </a:lnTo>
                  <a:lnTo>
                    <a:pt x="2252163" y="1543790"/>
                  </a:lnTo>
                  <a:lnTo>
                    <a:pt x="875466" y="287579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3518325" y="3213257"/>
              <a:ext cx="731520" cy="682625"/>
            </a:xfrm>
            <a:custGeom>
              <a:avLst/>
              <a:gdLst/>
              <a:ahLst/>
              <a:cxnLst/>
              <a:rect l="l" t="t" r="r" b="b"/>
              <a:pathLst>
                <a:path w="731520" h="682625">
                  <a:moveTo>
                    <a:pt x="0" y="682345"/>
                  </a:moveTo>
                  <a:lnTo>
                    <a:pt x="730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249266" y="3213260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4" h="88264">
                  <a:moveTo>
                    <a:pt x="0" y="0"/>
                  </a:moveTo>
                  <a:lnTo>
                    <a:pt x="81900" y="8773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331166" y="3300992"/>
              <a:ext cx="1359535" cy="1456055"/>
            </a:xfrm>
            <a:custGeom>
              <a:avLst/>
              <a:gdLst/>
              <a:ahLst/>
              <a:cxnLst/>
              <a:rect l="l" t="t" r="r" b="b"/>
              <a:pathLst>
                <a:path w="1359535" h="1456054">
                  <a:moveTo>
                    <a:pt x="0" y="0"/>
                  </a:moveTo>
                  <a:lnTo>
                    <a:pt x="1359182" y="145605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302042" y="4757047"/>
              <a:ext cx="1388745" cy="1343660"/>
            </a:xfrm>
            <a:custGeom>
              <a:avLst/>
              <a:gdLst/>
              <a:ahLst/>
              <a:cxnLst/>
              <a:rect l="l" t="t" r="r" b="b"/>
              <a:pathLst>
                <a:path w="1388745" h="1343660">
                  <a:moveTo>
                    <a:pt x="1388306" y="0"/>
                  </a:moveTo>
                  <a:lnTo>
                    <a:pt x="0" y="134323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111638" y="6100281"/>
              <a:ext cx="190500" cy="125095"/>
            </a:xfrm>
            <a:custGeom>
              <a:avLst/>
              <a:gdLst/>
              <a:ahLst/>
              <a:cxnLst/>
              <a:rect l="l" t="t" r="r" b="b"/>
              <a:pathLst>
                <a:path w="190500" h="125095">
                  <a:moveTo>
                    <a:pt x="190404" y="0"/>
                  </a:moveTo>
                  <a:lnTo>
                    <a:pt x="0" y="12484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438185" y="5555816"/>
              <a:ext cx="673735" cy="669925"/>
            </a:xfrm>
            <a:custGeom>
              <a:avLst/>
              <a:gdLst/>
              <a:ahLst/>
              <a:cxnLst/>
              <a:rect l="l" t="t" r="r" b="b"/>
              <a:pathLst>
                <a:path w="673735" h="669925">
                  <a:moveTo>
                    <a:pt x="673453" y="66931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438196" y="4742071"/>
              <a:ext cx="870585" cy="814069"/>
            </a:xfrm>
            <a:custGeom>
              <a:avLst/>
              <a:gdLst/>
              <a:ahLst/>
              <a:cxnLst/>
              <a:rect l="l" t="t" r="r" b="b"/>
              <a:pathLst>
                <a:path w="870585" h="814070">
                  <a:moveTo>
                    <a:pt x="0" y="813745"/>
                  </a:moveTo>
                  <a:lnTo>
                    <a:pt x="87033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518321" y="3895602"/>
              <a:ext cx="790575" cy="847090"/>
            </a:xfrm>
            <a:custGeom>
              <a:avLst/>
              <a:gdLst/>
              <a:ahLst/>
              <a:cxnLst/>
              <a:rect l="l" t="t" r="r" b="b"/>
              <a:pathLst>
                <a:path w="790575" h="847089">
                  <a:moveTo>
                    <a:pt x="790201" y="846469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603605" y="5549624"/>
              <a:ext cx="88265" cy="88900"/>
            </a:xfrm>
            <a:custGeom>
              <a:avLst/>
              <a:gdLst/>
              <a:ahLst/>
              <a:cxnLst/>
              <a:rect l="l" t="t" r="r" b="b"/>
              <a:pathLst>
                <a:path w="88264" h="88900">
                  <a:moveTo>
                    <a:pt x="0" y="0"/>
                  </a:moveTo>
                  <a:lnTo>
                    <a:pt x="87660" y="8877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691265" y="5638400"/>
              <a:ext cx="445134" cy="450850"/>
            </a:xfrm>
            <a:custGeom>
              <a:avLst/>
              <a:gdLst/>
              <a:ahLst/>
              <a:cxnLst/>
              <a:rect l="l" t="t" r="r" b="b"/>
              <a:pathLst>
                <a:path w="445135" h="450850">
                  <a:moveTo>
                    <a:pt x="0" y="0"/>
                  </a:moveTo>
                  <a:lnTo>
                    <a:pt x="444924" y="45064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136190" y="4991875"/>
              <a:ext cx="1144905" cy="1097280"/>
            </a:xfrm>
            <a:custGeom>
              <a:avLst/>
              <a:gdLst/>
              <a:ahLst/>
              <a:cxnLst/>
              <a:rect l="l" t="t" r="r" b="b"/>
              <a:pathLst>
                <a:path w="1144904" h="1097279">
                  <a:moveTo>
                    <a:pt x="0" y="1097173"/>
                  </a:moveTo>
                  <a:lnTo>
                    <a:pt x="114451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280703" y="4736887"/>
              <a:ext cx="266065" cy="255270"/>
            </a:xfrm>
            <a:custGeom>
              <a:avLst/>
              <a:gdLst/>
              <a:ahLst/>
              <a:cxnLst/>
              <a:rect l="l" t="t" r="r" b="b"/>
              <a:pathLst>
                <a:path w="266064" h="255270">
                  <a:moveTo>
                    <a:pt x="0" y="254988"/>
                  </a:moveTo>
                  <a:lnTo>
                    <a:pt x="2660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257870" y="3385697"/>
              <a:ext cx="1289050" cy="1351280"/>
            </a:xfrm>
            <a:custGeom>
              <a:avLst/>
              <a:gdLst/>
              <a:ahLst/>
              <a:cxnLst/>
              <a:rect l="l" t="t" r="r" b="b"/>
              <a:pathLst>
                <a:path w="1289050" h="1351279">
                  <a:moveTo>
                    <a:pt x="1288873" y="135119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738497" y="3385715"/>
              <a:ext cx="519430" cy="485140"/>
            </a:xfrm>
            <a:custGeom>
              <a:avLst/>
              <a:gdLst/>
              <a:ahLst/>
              <a:cxnLst/>
              <a:rect l="l" t="t" r="r" b="b"/>
              <a:pathLst>
                <a:path w="519429" h="485139">
                  <a:moveTo>
                    <a:pt x="519372" y="0"/>
                  </a:moveTo>
                  <a:lnTo>
                    <a:pt x="0" y="4849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738497" y="3870654"/>
              <a:ext cx="622935" cy="666750"/>
            </a:xfrm>
            <a:custGeom>
              <a:avLst/>
              <a:gdLst/>
              <a:ahLst/>
              <a:cxnLst/>
              <a:rect l="l" t="t" r="r" b="b"/>
              <a:pathLst>
                <a:path w="622935" h="666750">
                  <a:moveTo>
                    <a:pt x="0" y="0"/>
                  </a:moveTo>
                  <a:lnTo>
                    <a:pt x="622332" y="666685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360830" y="4537339"/>
              <a:ext cx="152400" cy="163830"/>
            </a:xfrm>
            <a:custGeom>
              <a:avLst/>
              <a:gdLst/>
              <a:ahLst/>
              <a:cxnLst/>
              <a:rect l="l" t="t" r="r" b="b"/>
              <a:pathLst>
                <a:path w="152400" h="163829">
                  <a:moveTo>
                    <a:pt x="0" y="0"/>
                  </a:moveTo>
                  <a:lnTo>
                    <a:pt x="152352" y="1632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603605" y="4700563"/>
              <a:ext cx="909955" cy="849630"/>
            </a:xfrm>
            <a:custGeom>
              <a:avLst/>
              <a:gdLst/>
              <a:ahLst/>
              <a:cxnLst/>
              <a:rect l="l" t="t" r="r" b="b"/>
              <a:pathLst>
                <a:path w="909954" h="849629">
                  <a:moveTo>
                    <a:pt x="909577" y="0"/>
                  </a:moveTo>
                  <a:lnTo>
                    <a:pt x="0" y="8490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99684" y="5897601"/>
              <a:ext cx="2767965" cy="2322195"/>
            </a:xfrm>
            <a:custGeom>
              <a:avLst/>
              <a:gdLst/>
              <a:ahLst/>
              <a:cxnLst/>
              <a:rect l="l" t="t" r="r" b="b"/>
              <a:pathLst>
                <a:path w="2767965" h="2322195">
                  <a:moveTo>
                    <a:pt x="1178857" y="2321751"/>
                  </a:moveTo>
                  <a:lnTo>
                    <a:pt x="0" y="1095877"/>
                  </a:lnTo>
                  <a:lnTo>
                    <a:pt x="0" y="931213"/>
                  </a:lnTo>
                  <a:lnTo>
                    <a:pt x="1189621" y="2152875"/>
                  </a:lnTo>
                  <a:lnTo>
                    <a:pt x="2596144" y="811369"/>
                  </a:lnTo>
                  <a:lnTo>
                    <a:pt x="2064927" y="248508"/>
                  </a:lnTo>
                  <a:lnTo>
                    <a:pt x="1218853" y="1047061"/>
                  </a:lnTo>
                  <a:lnTo>
                    <a:pt x="385812" y="154836"/>
                  </a:lnTo>
                  <a:lnTo>
                    <a:pt x="0" y="530496"/>
                  </a:lnTo>
                  <a:lnTo>
                    <a:pt x="0" y="379764"/>
                  </a:lnTo>
                  <a:lnTo>
                    <a:pt x="390024" y="0"/>
                  </a:lnTo>
                  <a:lnTo>
                    <a:pt x="1215361" y="885637"/>
                  </a:lnTo>
                  <a:lnTo>
                    <a:pt x="2085195" y="76176"/>
                  </a:lnTo>
                  <a:lnTo>
                    <a:pt x="2767900" y="807085"/>
                  </a:lnTo>
                  <a:lnTo>
                    <a:pt x="1178857" y="232175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289698" y="5897601"/>
              <a:ext cx="825500" cy="885825"/>
            </a:xfrm>
            <a:custGeom>
              <a:avLst/>
              <a:gdLst/>
              <a:ahLst/>
              <a:cxnLst/>
              <a:rect l="l" t="t" r="r" b="b"/>
              <a:pathLst>
                <a:path w="825500" h="885825">
                  <a:moveTo>
                    <a:pt x="0" y="0"/>
                  </a:moveTo>
                  <a:lnTo>
                    <a:pt x="825337" y="88563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115035" y="5973777"/>
              <a:ext cx="869950" cy="809625"/>
            </a:xfrm>
            <a:custGeom>
              <a:avLst/>
              <a:gdLst/>
              <a:ahLst/>
              <a:cxnLst/>
              <a:rect l="l" t="t" r="r" b="b"/>
              <a:pathLst>
                <a:path w="869950" h="809625">
                  <a:moveTo>
                    <a:pt x="0" y="809461"/>
                  </a:moveTo>
                  <a:lnTo>
                    <a:pt x="86986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984897" y="5973777"/>
              <a:ext cx="683260" cy="731520"/>
            </a:xfrm>
            <a:custGeom>
              <a:avLst/>
              <a:gdLst/>
              <a:ahLst/>
              <a:cxnLst/>
              <a:rect l="l" t="t" r="r" b="b"/>
              <a:pathLst>
                <a:path w="683260" h="731520">
                  <a:moveTo>
                    <a:pt x="0" y="0"/>
                  </a:moveTo>
                  <a:lnTo>
                    <a:pt x="682669" y="730909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078535" y="6704686"/>
              <a:ext cx="1589405" cy="1515110"/>
            </a:xfrm>
            <a:custGeom>
              <a:avLst/>
              <a:gdLst/>
              <a:ahLst/>
              <a:cxnLst/>
              <a:rect l="l" t="t" r="r" b="b"/>
              <a:pathLst>
                <a:path w="1589404" h="1515109">
                  <a:moveTo>
                    <a:pt x="1589042" y="0"/>
                  </a:moveTo>
                  <a:lnTo>
                    <a:pt x="0" y="151466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99684" y="6993478"/>
              <a:ext cx="1179195" cy="1226185"/>
            </a:xfrm>
            <a:custGeom>
              <a:avLst/>
              <a:gdLst/>
              <a:ahLst/>
              <a:cxnLst/>
              <a:rect l="l" t="t" r="r" b="b"/>
              <a:pathLst>
                <a:path w="1179195" h="1226184">
                  <a:moveTo>
                    <a:pt x="1178857" y="12258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899698" y="5897601"/>
              <a:ext cx="390525" cy="380365"/>
            </a:xfrm>
            <a:custGeom>
              <a:avLst/>
              <a:gdLst/>
              <a:ahLst/>
              <a:cxnLst/>
              <a:rect l="l" t="t" r="r" b="b"/>
              <a:pathLst>
                <a:path w="390525" h="380364">
                  <a:moveTo>
                    <a:pt x="0" y="379764"/>
                  </a:moveTo>
                  <a:lnTo>
                    <a:pt x="38998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089309" y="6708970"/>
              <a:ext cx="1406525" cy="1341755"/>
            </a:xfrm>
            <a:custGeom>
              <a:avLst/>
              <a:gdLst/>
              <a:ahLst/>
              <a:cxnLst/>
              <a:rect l="l" t="t" r="r" b="b"/>
              <a:pathLst>
                <a:path w="1406525" h="1341754">
                  <a:moveTo>
                    <a:pt x="0" y="1341506"/>
                  </a:moveTo>
                  <a:lnTo>
                    <a:pt x="140652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964593" y="6146109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252" y="56286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118527" y="6146109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073" y="0"/>
                  </a:moveTo>
                  <a:lnTo>
                    <a:pt x="0" y="79855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285493" y="6052437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3041" y="89222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899684" y="6052437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812" y="0"/>
                  </a:moveTo>
                  <a:lnTo>
                    <a:pt x="0" y="37566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899698" y="6828814"/>
              <a:ext cx="1189990" cy="1221740"/>
            </a:xfrm>
            <a:custGeom>
              <a:avLst/>
              <a:gdLst/>
              <a:ahLst/>
              <a:cxnLst/>
              <a:rect l="l" t="t" r="r" b="b"/>
              <a:pathLst>
                <a:path w="1189989" h="1221740">
                  <a:moveTo>
                    <a:pt x="0" y="0"/>
                  </a:moveTo>
                  <a:lnTo>
                    <a:pt x="1189621" y="12216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405938" y="8474124"/>
              <a:ext cx="9100820" cy="186055"/>
            </a:xfrm>
            <a:custGeom>
              <a:avLst/>
              <a:gdLst/>
              <a:ahLst/>
              <a:cxnLst/>
              <a:rect l="l" t="t" r="r" b="b"/>
              <a:pathLst>
                <a:path w="9100819" h="186054">
                  <a:moveTo>
                    <a:pt x="8753089" y="185976"/>
                  </a:moveTo>
                  <a:lnTo>
                    <a:pt x="0" y="185436"/>
                  </a:lnTo>
                  <a:lnTo>
                    <a:pt x="77652" y="113112"/>
                  </a:lnTo>
                  <a:lnTo>
                    <a:pt x="126720" y="73836"/>
                  </a:lnTo>
                  <a:lnTo>
                    <a:pt x="181080" y="42336"/>
                  </a:lnTo>
                  <a:lnTo>
                    <a:pt x="239580" y="19332"/>
                  </a:lnTo>
                  <a:lnTo>
                    <a:pt x="300852" y="5292"/>
                  </a:lnTo>
                  <a:lnTo>
                    <a:pt x="363528" y="576"/>
                  </a:lnTo>
                  <a:lnTo>
                    <a:pt x="363636" y="0"/>
                  </a:lnTo>
                  <a:lnTo>
                    <a:pt x="9100418" y="0"/>
                  </a:lnTo>
                  <a:lnTo>
                    <a:pt x="9055813" y="50904"/>
                  </a:lnTo>
                  <a:lnTo>
                    <a:pt x="9004369" y="94896"/>
                  </a:lnTo>
                  <a:lnTo>
                    <a:pt x="8947165" y="131040"/>
                  </a:lnTo>
                  <a:lnTo>
                    <a:pt x="8885317" y="158652"/>
                  </a:lnTo>
                  <a:lnTo>
                    <a:pt x="8820193" y="177084"/>
                  </a:lnTo>
                  <a:lnTo>
                    <a:pt x="8753089" y="185976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483590" y="8474700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536"/>
                  </a:moveTo>
                  <a:lnTo>
                    <a:pt x="40758" y="79087"/>
                  </a:lnTo>
                  <a:lnTo>
                    <a:pt x="85036" y="51216"/>
                  </a:lnTo>
                  <a:lnTo>
                    <a:pt x="132259" y="29146"/>
                  </a:lnTo>
                  <a:lnTo>
                    <a:pt x="181856" y="13104"/>
                  </a:lnTo>
                  <a:lnTo>
                    <a:pt x="233252" y="3313"/>
                  </a:lnTo>
                  <a:lnTo>
                    <a:pt x="2858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769467" y="847470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 h="0">
                  <a:moveTo>
                    <a:pt x="1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4769575" y="84741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w="0" h="634">
                  <a:moveTo>
                    <a:pt x="-1800" y="288"/>
                  </a:moveTo>
                  <a:lnTo>
                    <a:pt x="1800" y="28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4769575" y="8474124"/>
              <a:ext cx="8736965" cy="0"/>
            </a:xfrm>
            <a:custGeom>
              <a:avLst/>
              <a:gdLst/>
              <a:ahLst/>
              <a:cxnLst/>
              <a:rect l="l" t="t" r="r" b="b"/>
              <a:pathLst>
                <a:path w="8736965" h="0">
                  <a:moveTo>
                    <a:pt x="8736781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3159028" y="8474124"/>
              <a:ext cx="347345" cy="186055"/>
            </a:xfrm>
            <a:custGeom>
              <a:avLst/>
              <a:gdLst/>
              <a:ahLst/>
              <a:cxnLst/>
              <a:rect l="l" t="t" r="r" b="b"/>
              <a:pathLst>
                <a:path w="347344" h="186054">
                  <a:moveTo>
                    <a:pt x="347328" y="0"/>
                  </a:moveTo>
                  <a:lnTo>
                    <a:pt x="314205" y="39167"/>
                  </a:lnTo>
                  <a:lnTo>
                    <a:pt x="277359" y="74206"/>
                  </a:lnTo>
                  <a:lnTo>
                    <a:pt x="237181" y="104906"/>
                  </a:lnTo>
                  <a:lnTo>
                    <a:pt x="194062" y="131058"/>
                  </a:lnTo>
                  <a:lnTo>
                    <a:pt x="148394" y="152451"/>
                  </a:lnTo>
                  <a:lnTo>
                    <a:pt x="100566" y="168875"/>
                  </a:lnTo>
                  <a:lnTo>
                    <a:pt x="50971" y="180120"/>
                  </a:lnTo>
                  <a:lnTo>
                    <a:pt x="0" y="18597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4405938" y="8659561"/>
              <a:ext cx="8753475" cy="635"/>
            </a:xfrm>
            <a:custGeom>
              <a:avLst/>
              <a:gdLst/>
              <a:ahLst/>
              <a:cxnLst/>
              <a:rect l="l" t="t" r="r" b="b"/>
              <a:pathLst>
                <a:path w="8753475" h="634">
                  <a:moveTo>
                    <a:pt x="0" y="0"/>
                  </a:moveTo>
                  <a:lnTo>
                    <a:pt x="8753089" y="54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4405938" y="8587237"/>
              <a:ext cx="78105" cy="72390"/>
            </a:xfrm>
            <a:custGeom>
              <a:avLst/>
              <a:gdLst/>
              <a:ahLst/>
              <a:cxnLst/>
              <a:rect l="l" t="t" r="r" b="b"/>
              <a:pathLst>
                <a:path w="78104" h="72390">
                  <a:moveTo>
                    <a:pt x="77652" y="0"/>
                  </a:moveTo>
                  <a:lnTo>
                    <a:pt x="0" y="723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2902779" y="7495031"/>
              <a:ext cx="610235" cy="542925"/>
            </a:xfrm>
            <a:custGeom>
              <a:avLst/>
              <a:gdLst/>
              <a:ahLst/>
              <a:cxnLst/>
              <a:rect l="l" t="t" r="r" b="b"/>
              <a:pathLst>
                <a:path w="610234" h="542925">
                  <a:moveTo>
                    <a:pt x="439560" y="542844"/>
                  </a:moveTo>
                  <a:lnTo>
                    <a:pt x="385884" y="541008"/>
                  </a:lnTo>
                  <a:lnTo>
                    <a:pt x="333936" y="527256"/>
                  </a:lnTo>
                  <a:lnTo>
                    <a:pt x="286344" y="502308"/>
                  </a:lnTo>
                  <a:lnTo>
                    <a:pt x="245520" y="467424"/>
                  </a:lnTo>
                  <a:lnTo>
                    <a:pt x="0" y="204444"/>
                  </a:lnTo>
                  <a:lnTo>
                    <a:pt x="219024" y="0"/>
                  </a:lnTo>
                  <a:lnTo>
                    <a:pt x="610092" y="455220"/>
                  </a:lnTo>
                  <a:lnTo>
                    <a:pt x="584640" y="479016"/>
                  </a:lnTo>
                  <a:lnTo>
                    <a:pt x="541512" y="511020"/>
                  </a:lnTo>
                  <a:lnTo>
                    <a:pt x="492336" y="532656"/>
                  </a:lnTo>
                  <a:lnTo>
                    <a:pt x="439560" y="542844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2902779" y="7495031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24" y="0"/>
                  </a:moveTo>
                  <a:lnTo>
                    <a:pt x="0" y="2044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3121804" y="7495031"/>
              <a:ext cx="391160" cy="455295"/>
            </a:xfrm>
            <a:custGeom>
              <a:avLst/>
              <a:gdLst/>
              <a:ahLst/>
              <a:cxnLst/>
              <a:rect l="l" t="t" r="r" b="b"/>
              <a:pathLst>
                <a:path w="391159" h="455295">
                  <a:moveTo>
                    <a:pt x="391068" y="4552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3487420" y="7950252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0" y="23796"/>
                  </a:moveTo>
                  <a:lnTo>
                    <a:pt x="2545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3148300" y="7962456"/>
              <a:ext cx="339725" cy="76200"/>
            </a:xfrm>
            <a:custGeom>
              <a:avLst/>
              <a:gdLst/>
              <a:ahLst/>
              <a:cxnLst/>
              <a:rect l="l" t="t" r="r" b="b"/>
              <a:pathLst>
                <a:path w="339725" h="76200">
                  <a:moveTo>
                    <a:pt x="339120" y="11592"/>
                  </a:moveTo>
                  <a:lnTo>
                    <a:pt x="303321" y="39173"/>
                  </a:lnTo>
                  <a:lnTo>
                    <a:pt x="263353" y="59418"/>
                  </a:lnTo>
                  <a:lnTo>
                    <a:pt x="220328" y="71886"/>
                  </a:lnTo>
                  <a:lnTo>
                    <a:pt x="175356" y="76140"/>
                  </a:lnTo>
                  <a:lnTo>
                    <a:pt x="126284" y="71072"/>
                  </a:lnTo>
                  <a:lnTo>
                    <a:pt x="79753" y="56281"/>
                  </a:lnTo>
                  <a:lnTo>
                    <a:pt x="37185" y="3238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12902779" y="7699475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0" y="0"/>
                  </a:moveTo>
                  <a:lnTo>
                    <a:pt x="245520" y="26298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192288" y="8569134"/>
              <a:ext cx="581025" cy="324485"/>
            </a:xfrm>
            <a:custGeom>
              <a:avLst/>
              <a:gdLst/>
              <a:ahLst/>
              <a:cxnLst/>
              <a:rect l="l" t="t" r="r" b="b"/>
              <a:pathLst>
                <a:path w="581025" h="324484">
                  <a:moveTo>
                    <a:pt x="130530" y="307619"/>
                  </a:moveTo>
                  <a:lnTo>
                    <a:pt x="17526" y="186550"/>
                  </a:lnTo>
                  <a:lnTo>
                    <a:pt x="0" y="202933"/>
                  </a:lnTo>
                  <a:lnTo>
                    <a:pt x="113004" y="323964"/>
                  </a:lnTo>
                  <a:lnTo>
                    <a:pt x="130530" y="307619"/>
                  </a:lnTo>
                  <a:close/>
                </a:path>
                <a:path w="581025" h="324484">
                  <a:moveTo>
                    <a:pt x="194856" y="288582"/>
                  </a:moveTo>
                  <a:lnTo>
                    <a:pt x="31953" y="114084"/>
                  </a:lnTo>
                  <a:lnTo>
                    <a:pt x="14427" y="130429"/>
                  </a:lnTo>
                  <a:lnTo>
                    <a:pt x="177317" y="304952"/>
                  </a:lnTo>
                  <a:lnTo>
                    <a:pt x="194856" y="288582"/>
                  </a:lnTo>
                  <a:close/>
                </a:path>
                <a:path w="581025" h="324484">
                  <a:moveTo>
                    <a:pt x="259181" y="269570"/>
                  </a:moveTo>
                  <a:lnTo>
                    <a:pt x="96278" y="95046"/>
                  </a:lnTo>
                  <a:lnTo>
                    <a:pt x="78752" y="111417"/>
                  </a:lnTo>
                  <a:lnTo>
                    <a:pt x="241655" y="285953"/>
                  </a:lnTo>
                  <a:lnTo>
                    <a:pt x="259181" y="269570"/>
                  </a:lnTo>
                  <a:close/>
                </a:path>
                <a:path w="581025" h="324484">
                  <a:moveTo>
                    <a:pt x="323519" y="250558"/>
                  </a:moveTo>
                  <a:lnTo>
                    <a:pt x="160616" y="76034"/>
                  </a:lnTo>
                  <a:lnTo>
                    <a:pt x="143078" y="92417"/>
                  </a:lnTo>
                  <a:lnTo>
                    <a:pt x="305981" y="266941"/>
                  </a:lnTo>
                  <a:lnTo>
                    <a:pt x="323519" y="250558"/>
                  </a:lnTo>
                  <a:close/>
                </a:path>
                <a:path w="581025" h="324484">
                  <a:moveTo>
                    <a:pt x="387845" y="231559"/>
                  </a:moveTo>
                  <a:lnTo>
                    <a:pt x="224942" y="57023"/>
                  </a:lnTo>
                  <a:lnTo>
                    <a:pt x="207416" y="73406"/>
                  </a:lnTo>
                  <a:lnTo>
                    <a:pt x="370319" y="247929"/>
                  </a:lnTo>
                  <a:lnTo>
                    <a:pt x="387845" y="231559"/>
                  </a:lnTo>
                  <a:close/>
                </a:path>
                <a:path w="581025" h="324484">
                  <a:moveTo>
                    <a:pt x="452183" y="212547"/>
                  </a:moveTo>
                  <a:lnTo>
                    <a:pt x="289280" y="38011"/>
                  </a:lnTo>
                  <a:lnTo>
                    <a:pt x="271741" y="54394"/>
                  </a:lnTo>
                  <a:lnTo>
                    <a:pt x="434644" y="228930"/>
                  </a:lnTo>
                  <a:lnTo>
                    <a:pt x="452183" y="212547"/>
                  </a:lnTo>
                  <a:close/>
                </a:path>
                <a:path w="581025" h="324484">
                  <a:moveTo>
                    <a:pt x="516509" y="193535"/>
                  </a:moveTo>
                  <a:lnTo>
                    <a:pt x="353606" y="19011"/>
                  </a:lnTo>
                  <a:lnTo>
                    <a:pt x="336080" y="35394"/>
                  </a:lnTo>
                  <a:lnTo>
                    <a:pt x="498983" y="209918"/>
                  </a:lnTo>
                  <a:lnTo>
                    <a:pt x="516509" y="193535"/>
                  </a:lnTo>
                  <a:close/>
                </a:path>
                <a:path w="581025" h="324484">
                  <a:moveTo>
                    <a:pt x="580847" y="174523"/>
                  </a:moveTo>
                  <a:lnTo>
                    <a:pt x="417944" y="0"/>
                  </a:lnTo>
                  <a:lnTo>
                    <a:pt x="400418" y="16383"/>
                  </a:lnTo>
                  <a:lnTo>
                    <a:pt x="563308" y="190906"/>
                  </a:lnTo>
                  <a:lnTo>
                    <a:pt x="580847" y="174523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142211" y="8192712"/>
              <a:ext cx="5438140" cy="131445"/>
            </a:xfrm>
            <a:custGeom>
              <a:avLst/>
              <a:gdLst/>
              <a:ahLst/>
              <a:cxnLst/>
              <a:rect l="l" t="t" r="r" b="b"/>
              <a:pathLst>
                <a:path w="5438140" h="131445">
                  <a:moveTo>
                    <a:pt x="5437664" y="131400"/>
                  </a:moveTo>
                  <a:lnTo>
                    <a:pt x="0" y="131400"/>
                  </a:lnTo>
                  <a:lnTo>
                    <a:pt x="89496" y="82980"/>
                  </a:lnTo>
                  <a:lnTo>
                    <a:pt x="124632" y="67464"/>
                  </a:lnTo>
                  <a:lnTo>
                    <a:pt x="161820" y="57744"/>
                  </a:lnTo>
                  <a:lnTo>
                    <a:pt x="200052" y="54108"/>
                  </a:lnTo>
                  <a:lnTo>
                    <a:pt x="1039861" y="41400"/>
                  </a:lnTo>
                  <a:lnTo>
                    <a:pt x="2860456" y="41472"/>
                  </a:lnTo>
                  <a:lnTo>
                    <a:pt x="5029567" y="0"/>
                  </a:lnTo>
                  <a:lnTo>
                    <a:pt x="5073595" y="3204"/>
                  </a:lnTo>
                  <a:lnTo>
                    <a:pt x="5116255" y="14436"/>
                  </a:lnTo>
                  <a:lnTo>
                    <a:pt x="5437664" y="131400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142211" y="8275692"/>
              <a:ext cx="89535" cy="48895"/>
            </a:xfrm>
            <a:custGeom>
              <a:avLst/>
              <a:gdLst/>
              <a:ahLst/>
              <a:cxnLst/>
              <a:rect l="l" t="t" r="r" b="b"/>
              <a:pathLst>
                <a:path w="89535" h="48895">
                  <a:moveTo>
                    <a:pt x="0" y="48420"/>
                  </a:moveTo>
                  <a:lnTo>
                    <a:pt x="894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231708" y="8246820"/>
              <a:ext cx="111125" cy="29209"/>
            </a:xfrm>
            <a:custGeom>
              <a:avLst/>
              <a:gdLst/>
              <a:ahLst/>
              <a:cxnLst/>
              <a:rect l="l" t="t" r="r" b="b"/>
              <a:pathLst>
                <a:path w="111125" h="29209">
                  <a:moveTo>
                    <a:pt x="0" y="28872"/>
                  </a:moveTo>
                  <a:lnTo>
                    <a:pt x="26179" y="16680"/>
                  </a:lnTo>
                  <a:lnTo>
                    <a:pt x="53536" y="7753"/>
                  </a:lnTo>
                  <a:lnTo>
                    <a:pt x="81764" y="2167"/>
                  </a:lnTo>
                  <a:lnTo>
                    <a:pt x="11055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342264" y="8234112"/>
              <a:ext cx="840105" cy="13335"/>
            </a:xfrm>
            <a:custGeom>
              <a:avLst/>
              <a:gdLst/>
              <a:ahLst/>
              <a:cxnLst/>
              <a:rect l="l" t="t" r="r" b="b"/>
              <a:pathLst>
                <a:path w="840104" h="13334">
                  <a:moveTo>
                    <a:pt x="0" y="12708"/>
                  </a:moveTo>
                  <a:lnTo>
                    <a:pt x="8398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182073" y="8234112"/>
              <a:ext cx="1821180" cy="635"/>
            </a:xfrm>
            <a:custGeom>
              <a:avLst/>
              <a:gdLst/>
              <a:ahLst/>
              <a:cxnLst/>
              <a:rect l="l" t="t" r="r" b="b"/>
              <a:pathLst>
                <a:path w="1821179" h="634">
                  <a:moveTo>
                    <a:pt x="0" y="0"/>
                  </a:moveTo>
                  <a:lnTo>
                    <a:pt x="0" y="72"/>
                  </a:lnTo>
                </a:path>
                <a:path w="1821179" h="634">
                  <a:moveTo>
                    <a:pt x="0" y="0"/>
                  </a:moveTo>
                  <a:lnTo>
                    <a:pt x="182059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8002668" y="8192712"/>
              <a:ext cx="2169160" cy="41910"/>
            </a:xfrm>
            <a:custGeom>
              <a:avLst/>
              <a:gdLst/>
              <a:ahLst/>
              <a:cxnLst/>
              <a:rect l="l" t="t" r="r" b="b"/>
              <a:pathLst>
                <a:path w="2169159" h="41909">
                  <a:moveTo>
                    <a:pt x="0" y="41472"/>
                  </a:moveTo>
                  <a:lnTo>
                    <a:pt x="2169111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10171779" y="8192676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48" y="0"/>
                  </a:lnTo>
                  <a:lnTo>
                    <a:pt x="3060" y="0"/>
                  </a:lnTo>
                  <a:lnTo>
                    <a:pt x="4608" y="0"/>
                  </a:lnTo>
                  <a:lnTo>
                    <a:pt x="25548" y="914"/>
                  </a:lnTo>
                  <a:lnTo>
                    <a:pt x="46282" y="3645"/>
                  </a:lnTo>
                  <a:lnTo>
                    <a:pt x="66699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0258467" y="8207148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0" y="0"/>
                  </a:moveTo>
                  <a:lnTo>
                    <a:pt x="321408" y="11696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142211" y="8324113"/>
              <a:ext cx="5438140" cy="0"/>
            </a:xfrm>
            <a:custGeom>
              <a:avLst/>
              <a:gdLst/>
              <a:ahLst/>
              <a:cxnLst/>
              <a:rect l="l" t="t" r="r" b="b"/>
              <a:pathLst>
                <a:path w="5438140" h="0">
                  <a:moveTo>
                    <a:pt x="543766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8122" y="3501318"/>
              <a:ext cx="9343418" cy="482459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9365558" y="4059402"/>
              <a:ext cx="3763010" cy="4030345"/>
            </a:xfrm>
            <a:custGeom>
              <a:avLst/>
              <a:gdLst/>
              <a:ahLst/>
              <a:cxnLst/>
              <a:rect l="l" t="t" r="r" b="b"/>
              <a:pathLst>
                <a:path w="3763009" h="4030345">
                  <a:moveTo>
                    <a:pt x="0" y="0"/>
                  </a:moveTo>
                  <a:lnTo>
                    <a:pt x="3762509" y="402999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3128067" y="8089392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20"/>
                  </a:moveTo>
                  <a:lnTo>
                    <a:pt x="213366" y="110721"/>
                  </a:lnTo>
                  <a:lnTo>
                    <a:pt x="165418" y="100709"/>
                  </a:lnTo>
                  <a:lnTo>
                    <a:pt x="119479" y="84357"/>
                  </a:lnTo>
                  <a:lnTo>
                    <a:pt x="76177" y="61938"/>
                  </a:lnTo>
                  <a:lnTo>
                    <a:pt x="36141" y="33728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3390760" y="8203512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19" h="0">
                  <a:moveTo>
                    <a:pt x="0" y="0"/>
                  </a:moveTo>
                  <a:lnTo>
                    <a:pt x="21078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3582244" y="8203512"/>
              <a:ext cx="19685" cy="120650"/>
            </a:xfrm>
            <a:custGeom>
              <a:avLst/>
              <a:gdLst/>
              <a:ahLst/>
              <a:cxnLst/>
              <a:rect l="l" t="t" r="r" b="b"/>
              <a:pathLst>
                <a:path w="19684" h="120650">
                  <a:moveTo>
                    <a:pt x="19296" y="0"/>
                  </a:moveTo>
                  <a:lnTo>
                    <a:pt x="17394" y="30568"/>
                  </a:lnTo>
                  <a:lnTo>
                    <a:pt x="13536" y="60921"/>
                  </a:lnTo>
                  <a:lnTo>
                    <a:pt x="7733" y="90963"/>
                  </a:lnTo>
                  <a:lnTo>
                    <a:pt x="0" y="1206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3203416" y="8324113"/>
              <a:ext cx="379095" cy="0"/>
            </a:xfrm>
            <a:custGeom>
              <a:avLst/>
              <a:gdLst/>
              <a:ahLst/>
              <a:cxnLst/>
              <a:rect l="l" t="t" r="r" b="b"/>
              <a:pathLst>
                <a:path w="379094" h="0">
                  <a:moveTo>
                    <a:pt x="37882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0579876" y="8324113"/>
              <a:ext cx="2623820" cy="0"/>
            </a:xfrm>
            <a:custGeom>
              <a:avLst/>
              <a:gdLst/>
              <a:ahLst/>
              <a:cxnLst/>
              <a:rect l="l" t="t" r="r" b="b"/>
              <a:pathLst>
                <a:path w="2623819" h="0">
                  <a:moveTo>
                    <a:pt x="26235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0258467" y="8207148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321408" y="11696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10171779" y="8192676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48" y="0"/>
                  </a:lnTo>
                  <a:lnTo>
                    <a:pt x="3060" y="0"/>
                  </a:lnTo>
                  <a:lnTo>
                    <a:pt x="4608" y="0"/>
                  </a:lnTo>
                  <a:lnTo>
                    <a:pt x="25548" y="914"/>
                  </a:lnTo>
                  <a:lnTo>
                    <a:pt x="46282" y="3645"/>
                  </a:lnTo>
                  <a:lnTo>
                    <a:pt x="66699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8002631" y="8192712"/>
              <a:ext cx="2169160" cy="41910"/>
            </a:xfrm>
            <a:custGeom>
              <a:avLst/>
              <a:gdLst/>
              <a:ahLst/>
              <a:cxnLst/>
              <a:rect l="l" t="t" r="r" b="b"/>
              <a:pathLst>
                <a:path w="2169159" h="41909">
                  <a:moveTo>
                    <a:pt x="2169147" y="0"/>
                  </a:moveTo>
                  <a:lnTo>
                    <a:pt x="0" y="41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6177357" y="8234184"/>
              <a:ext cx="1825625" cy="0"/>
            </a:xfrm>
            <a:custGeom>
              <a:avLst/>
              <a:gdLst/>
              <a:ahLst/>
              <a:cxnLst/>
              <a:rect l="l" t="t" r="r" b="b"/>
              <a:pathLst>
                <a:path w="1825625" h="0">
                  <a:moveTo>
                    <a:pt x="182527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5342264" y="8234184"/>
              <a:ext cx="835660" cy="12700"/>
            </a:xfrm>
            <a:custGeom>
              <a:avLst/>
              <a:gdLst/>
              <a:ahLst/>
              <a:cxnLst/>
              <a:rect l="l" t="t" r="r" b="b"/>
              <a:pathLst>
                <a:path w="835660" h="12700">
                  <a:moveTo>
                    <a:pt x="835093" y="0"/>
                  </a:moveTo>
                  <a:lnTo>
                    <a:pt x="0" y="126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923" y="8245020"/>
              <a:ext cx="445140" cy="8089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898923" y="8128128"/>
              <a:ext cx="356235" cy="196215"/>
            </a:xfrm>
            <a:custGeom>
              <a:avLst/>
              <a:gdLst/>
              <a:ahLst/>
              <a:cxnLst/>
              <a:rect l="l" t="t" r="r" b="b"/>
              <a:pathLst>
                <a:path w="356235" h="196215">
                  <a:moveTo>
                    <a:pt x="0" y="195984"/>
                  </a:moveTo>
                  <a:lnTo>
                    <a:pt x="43937" y="170558"/>
                  </a:lnTo>
                  <a:lnTo>
                    <a:pt x="88025" y="145395"/>
                  </a:lnTo>
                  <a:lnTo>
                    <a:pt x="132264" y="120494"/>
                  </a:lnTo>
                  <a:lnTo>
                    <a:pt x="176652" y="95859"/>
                  </a:lnTo>
                  <a:lnTo>
                    <a:pt x="221188" y="71490"/>
                  </a:lnTo>
                  <a:lnTo>
                    <a:pt x="265872" y="47389"/>
                  </a:lnTo>
                  <a:lnTo>
                    <a:pt x="310703" y="23558"/>
                  </a:lnTo>
                  <a:lnTo>
                    <a:pt x="35568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5254603" y="8114196"/>
              <a:ext cx="922019" cy="13970"/>
            </a:xfrm>
            <a:custGeom>
              <a:avLst/>
              <a:gdLst/>
              <a:ahLst/>
              <a:cxnLst/>
              <a:rect l="l" t="t" r="r" b="b"/>
              <a:pathLst>
                <a:path w="922020" h="13970">
                  <a:moveTo>
                    <a:pt x="0" y="13932"/>
                  </a:moveTo>
                  <a:lnTo>
                    <a:pt x="92185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6176457" y="8114196"/>
              <a:ext cx="1824355" cy="0"/>
            </a:xfrm>
            <a:custGeom>
              <a:avLst/>
              <a:gdLst/>
              <a:ahLst/>
              <a:cxnLst/>
              <a:rect l="l" t="t" r="r" b="b"/>
              <a:pathLst>
                <a:path w="1824354" h="0">
                  <a:moveTo>
                    <a:pt x="0" y="0"/>
                  </a:moveTo>
                  <a:lnTo>
                    <a:pt x="182397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8000435" y="8105844"/>
              <a:ext cx="448945" cy="8890"/>
            </a:xfrm>
            <a:custGeom>
              <a:avLst/>
              <a:gdLst/>
              <a:ahLst/>
              <a:cxnLst/>
              <a:rect l="l" t="t" r="r" b="b"/>
              <a:pathLst>
                <a:path w="448945" h="8890">
                  <a:moveTo>
                    <a:pt x="0" y="8352"/>
                  </a:moveTo>
                  <a:lnTo>
                    <a:pt x="44888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8449320" y="8072508"/>
              <a:ext cx="1731645" cy="33655"/>
            </a:xfrm>
            <a:custGeom>
              <a:avLst/>
              <a:gdLst/>
              <a:ahLst/>
              <a:cxnLst/>
              <a:rect l="l" t="t" r="r" b="b"/>
              <a:pathLst>
                <a:path w="1731645" h="33654">
                  <a:moveTo>
                    <a:pt x="0" y="33336"/>
                  </a:moveTo>
                  <a:lnTo>
                    <a:pt x="173131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0180635" y="8072472"/>
              <a:ext cx="108585" cy="18415"/>
            </a:xfrm>
            <a:custGeom>
              <a:avLst/>
              <a:gdLst/>
              <a:ahLst/>
              <a:cxnLst/>
              <a:rect l="l" t="t" r="r" b="b"/>
              <a:pathLst>
                <a:path w="108584" h="18415">
                  <a:moveTo>
                    <a:pt x="0" y="36"/>
                  </a:moveTo>
                  <a:lnTo>
                    <a:pt x="1944" y="0"/>
                  </a:lnTo>
                  <a:lnTo>
                    <a:pt x="3852" y="0"/>
                  </a:lnTo>
                  <a:lnTo>
                    <a:pt x="5796" y="0"/>
                  </a:lnTo>
                  <a:lnTo>
                    <a:pt x="31967" y="1143"/>
                  </a:lnTo>
                  <a:lnTo>
                    <a:pt x="57892" y="4554"/>
                  </a:lnTo>
                  <a:lnTo>
                    <a:pt x="83419" y="10206"/>
                  </a:lnTo>
                  <a:lnTo>
                    <a:pt x="108396" y="180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0289031" y="8090544"/>
              <a:ext cx="272415" cy="99695"/>
            </a:xfrm>
            <a:custGeom>
              <a:avLst/>
              <a:gdLst/>
              <a:ahLst/>
              <a:cxnLst/>
              <a:rect l="l" t="t" r="r" b="b"/>
              <a:pathLst>
                <a:path w="272415" h="99695">
                  <a:moveTo>
                    <a:pt x="0" y="0"/>
                  </a:moveTo>
                  <a:lnTo>
                    <a:pt x="272232" y="991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0561264" y="8189652"/>
              <a:ext cx="82550" cy="14604"/>
            </a:xfrm>
            <a:custGeom>
              <a:avLst/>
              <a:gdLst/>
              <a:ahLst/>
              <a:cxnLst/>
              <a:rect l="l" t="t" r="r" b="b"/>
              <a:pathLst>
                <a:path w="82550" h="14604">
                  <a:moveTo>
                    <a:pt x="82080" y="14472"/>
                  </a:moveTo>
                  <a:lnTo>
                    <a:pt x="61195" y="13096"/>
                  </a:lnTo>
                  <a:lnTo>
                    <a:pt x="40500" y="10219"/>
                  </a:lnTo>
                  <a:lnTo>
                    <a:pt x="20074" y="585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10643344" y="8204124"/>
              <a:ext cx="1943735" cy="0"/>
            </a:xfrm>
            <a:custGeom>
              <a:avLst/>
              <a:gdLst/>
              <a:ahLst/>
              <a:cxnLst/>
              <a:rect l="l" t="t" r="r" b="b"/>
              <a:pathLst>
                <a:path w="1943734" h="0">
                  <a:moveTo>
                    <a:pt x="0" y="0"/>
                  </a:moveTo>
                  <a:lnTo>
                    <a:pt x="194349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12586842" y="7850820"/>
              <a:ext cx="210185" cy="353695"/>
            </a:xfrm>
            <a:custGeom>
              <a:avLst/>
              <a:gdLst/>
              <a:ahLst/>
              <a:cxnLst/>
              <a:rect l="l" t="t" r="r" b="b"/>
              <a:pathLst>
                <a:path w="210184" h="353695">
                  <a:moveTo>
                    <a:pt x="153504" y="0"/>
                  </a:moveTo>
                  <a:lnTo>
                    <a:pt x="177638" y="31312"/>
                  </a:lnTo>
                  <a:lnTo>
                    <a:pt x="195354" y="66280"/>
                  </a:lnTo>
                  <a:lnTo>
                    <a:pt x="206265" y="103928"/>
                  </a:lnTo>
                  <a:lnTo>
                    <a:pt x="209988" y="143280"/>
                  </a:lnTo>
                  <a:lnTo>
                    <a:pt x="204441" y="191436"/>
                  </a:lnTo>
                  <a:lnTo>
                    <a:pt x="188641" y="235643"/>
                  </a:lnTo>
                  <a:lnTo>
                    <a:pt x="163850" y="274639"/>
                  </a:lnTo>
                  <a:lnTo>
                    <a:pt x="131329" y="307164"/>
                  </a:lnTo>
                  <a:lnTo>
                    <a:pt x="92340" y="331957"/>
                  </a:lnTo>
                  <a:lnTo>
                    <a:pt x="48142" y="347757"/>
                  </a:lnTo>
                  <a:lnTo>
                    <a:pt x="0" y="3533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9277394" y="4141734"/>
              <a:ext cx="3463290" cy="3709670"/>
            </a:xfrm>
            <a:custGeom>
              <a:avLst/>
              <a:gdLst/>
              <a:ahLst/>
              <a:cxnLst/>
              <a:rect l="l" t="t" r="r" b="b"/>
              <a:pathLst>
                <a:path w="3463290" h="3709670">
                  <a:moveTo>
                    <a:pt x="3462953" y="370908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9254929" y="4121214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0" y="0"/>
                  </a:moveTo>
                  <a:lnTo>
                    <a:pt x="5864" y="4851"/>
                  </a:lnTo>
                  <a:lnTo>
                    <a:pt x="11569" y="9895"/>
                  </a:lnTo>
                  <a:lnTo>
                    <a:pt x="17106" y="15121"/>
                  </a:lnTo>
                  <a:lnTo>
                    <a:pt x="22464" y="205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9218281" y="4096014"/>
              <a:ext cx="36830" cy="25400"/>
            </a:xfrm>
            <a:custGeom>
              <a:avLst/>
              <a:gdLst/>
              <a:ahLst/>
              <a:cxnLst/>
              <a:rect l="l" t="t" r="r" b="b"/>
              <a:pathLst>
                <a:path w="36829" h="25400">
                  <a:moveTo>
                    <a:pt x="0" y="0"/>
                  </a:moveTo>
                  <a:lnTo>
                    <a:pt x="9588" y="5653"/>
                  </a:lnTo>
                  <a:lnTo>
                    <a:pt x="18904" y="11749"/>
                  </a:lnTo>
                  <a:lnTo>
                    <a:pt x="27929" y="18270"/>
                  </a:lnTo>
                  <a:lnTo>
                    <a:pt x="36648" y="25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8942881" y="4065594"/>
              <a:ext cx="275590" cy="60325"/>
            </a:xfrm>
            <a:custGeom>
              <a:avLst/>
              <a:gdLst/>
              <a:ahLst/>
              <a:cxnLst/>
              <a:rect l="l" t="t" r="r" b="b"/>
              <a:pathLst>
                <a:path w="275590" h="60325">
                  <a:moveTo>
                    <a:pt x="0" y="60048"/>
                  </a:moveTo>
                  <a:lnTo>
                    <a:pt x="35034" y="34338"/>
                  </a:lnTo>
                  <a:lnTo>
                    <a:pt x="73809" y="15511"/>
                  </a:lnTo>
                  <a:lnTo>
                    <a:pt x="115323" y="3940"/>
                  </a:lnTo>
                  <a:lnTo>
                    <a:pt x="158580" y="0"/>
                  </a:lnTo>
                  <a:lnTo>
                    <a:pt x="189064" y="1948"/>
                  </a:lnTo>
                  <a:lnTo>
                    <a:pt x="218934" y="7731"/>
                  </a:lnTo>
                  <a:lnTo>
                    <a:pt x="247832" y="17253"/>
                  </a:lnTo>
                  <a:lnTo>
                    <a:pt x="275400" y="304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8903425" y="4125642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39456" y="0"/>
                  </a:moveTo>
                  <a:lnTo>
                    <a:pt x="0" y="367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435926" y="4162362"/>
              <a:ext cx="4467860" cy="4161790"/>
            </a:xfrm>
            <a:custGeom>
              <a:avLst/>
              <a:gdLst/>
              <a:ahLst/>
              <a:cxnLst/>
              <a:rect l="l" t="t" r="r" b="b"/>
              <a:pathLst>
                <a:path w="4467859" h="4161790">
                  <a:moveTo>
                    <a:pt x="4467498" y="0"/>
                  </a:moveTo>
                  <a:lnTo>
                    <a:pt x="0" y="416175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258122" y="8324113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 h="0">
                  <a:moveTo>
                    <a:pt x="1778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4258122" y="4052958"/>
              <a:ext cx="4585335" cy="4271645"/>
            </a:xfrm>
            <a:custGeom>
              <a:avLst/>
              <a:gdLst/>
              <a:ahLst/>
              <a:cxnLst/>
              <a:rect l="l" t="t" r="r" b="b"/>
              <a:pathLst>
                <a:path w="4585334" h="4271645">
                  <a:moveTo>
                    <a:pt x="0" y="4271154"/>
                  </a:moveTo>
                  <a:lnTo>
                    <a:pt x="458496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3" name="object 1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39599" y="8034996"/>
              <a:ext cx="232704" cy="170928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9346298" y="3968106"/>
              <a:ext cx="4255770" cy="4236085"/>
            </a:xfrm>
            <a:custGeom>
              <a:avLst/>
              <a:gdLst/>
              <a:ahLst/>
              <a:cxnLst/>
              <a:rect l="l" t="t" r="r" b="b"/>
              <a:pathLst>
                <a:path w="4255769" h="4236084">
                  <a:moveTo>
                    <a:pt x="4255206" y="4235406"/>
                  </a:moveTo>
                  <a:lnTo>
                    <a:pt x="4044462" y="4235406"/>
                  </a:lnTo>
                  <a:lnTo>
                    <a:pt x="3985818" y="4230582"/>
                  </a:lnTo>
                  <a:lnTo>
                    <a:pt x="3928722" y="4216254"/>
                  </a:lnTo>
                  <a:lnTo>
                    <a:pt x="3874758" y="4192818"/>
                  </a:lnTo>
                  <a:lnTo>
                    <a:pt x="3825329" y="4160850"/>
                  </a:lnTo>
                  <a:lnTo>
                    <a:pt x="3781769" y="4121286"/>
                  </a:lnTo>
                  <a:lnTo>
                    <a:pt x="19260" y="91296"/>
                  </a:lnTo>
                  <a:lnTo>
                    <a:pt x="0" y="67896"/>
                  </a:lnTo>
                  <a:lnTo>
                    <a:pt x="72900" y="0"/>
                  </a:lnTo>
                  <a:lnTo>
                    <a:pt x="3801893" y="3994278"/>
                  </a:lnTo>
                  <a:lnTo>
                    <a:pt x="3842754" y="4029198"/>
                  </a:lnTo>
                  <a:lnTo>
                    <a:pt x="3890346" y="4054146"/>
                  </a:lnTo>
                  <a:lnTo>
                    <a:pt x="3942294" y="4067898"/>
                  </a:lnTo>
                  <a:lnTo>
                    <a:pt x="3996006" y="4069770"/>
                  </a:lnTo>
                  <a:lnTo>
                    <a:pt x="4222518" y="4069770"/>
                  </a:lnTo>
                  <a:lnTo>
                    <a:pt x="4230042" y="4084818"/>
                  </a:lnTo>
                  <a:lnTo>
                    <a:pt x="4247034" y="4139826"/>
                  </a:lnTo>
                  <a:lnTo>
                    <a:pt x="4254774" y="4196850"/>
                  </a:lnTo>
                  <a:lnTo>
                    <a:pt x="4255206" y="4235406"/>
                  </a:lnTo>
                  <a:close/>
                </a:path>
                <a:path w="4255769" h="4236084">
                  <a:moveTo>
                    <a:pt x="4222518" y="4069770"/>
                  </a:moveTo>
                  <a:lnTo>
                    <a:pt x="3996006" y="4069770"/>
                  </a:lnTo>
                  <a:lnTo>
                    <a:pt x="4048782" y="4059618"/>
                  </a:lnTo>
                  <a:lnTo>
                    <a:pt x="4097958" y="4037982"/>
                  </a:lnTo>
                  <a:lnTo>
                    <a:pt x="4141122" y="4005942"/>
                  </a:lnTo>
                  <a:lnTo>
                    <a:pt x="4166574" y="3982146"/>
                  </a:lnTo>
                  <a:lnTo>
                    <a:pt x="4170534" y="3986754"/>
                  </a:lnTo>
                  <a:lnTo>
                    <a:pt x="4204302" y="4033338"/>
                  </a:lnTo>
                  <a:lnTo>
                    <a:pt x="4222518" y="4069770"/>
                  </a:lnTo>
                  <a:close/>
                </a:path>
                <a:path w="4255769" h="4236084">
                  <a:moveTo>
                    <a:pt x="4255206" y="4235586"/>
                  </a:moveTo>
                  <a:lnTo>
                    <a:pt x="4255206" y="4235406"/>
                  </a:lnTo>
                  <a:lnTo>
                    <a:pt x="4255206" y="4235586"/>
                  </a:lnTo>
                  <a:close/>
                </a:path>
                <a:path w="4255769" h="4236084">
                  <a:moveTo>
                    <a:pt x="4255242" y="4236018"/>
                  </a:moveTo>
                  <a:lnTo>
                    <a:pt x="4255206" y="4235586"/>
                  </a:lnTo>
                  <a:lnTo>
                    <a:pt x="4255242" y="423601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9346298" y="3968106"/>
              <a:ext cx="73025" cy="67945"/>
            </a:xfrm>
            <a:custGeom>
              <a:avLst/>
              <a:gdLst/>
              <a:ahLst/>
              <a:cxnLst/>
              <a:rect l="l" t="t" r="r" b="b"/>
              <a:pathLst>
                <a:path w="73025" h="67945">
                  <a:moveTo>
                    <a:pt x="72900" y="0"/>
                  </a:moveTo>
                  <a:lnTo>
                    <a:pt x="0" y="678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9419198" y="3968106"/>
              <a:ext cx="3483610" cy="3731895"/>
            </a:xfrm>
            <a:custGeom>
              <a:avLst/>
              <a:gdLst/>
              <a:ahLst/>
              <a:cxnLst/>
              <a:rect l="l" t="t" r="r" b="b"/>
              <a:pathLst>
                <a:path w="3483609" h="3731895">
                  <a:moveTo>
                    <a:pt x="3483581" y="3731369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902779" y="7699475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245412" y="2629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13148192" y="7962384"/>
              <a:ext cx="339725" cy="76835"/>
            </a:xfrm>
            <a:custGeom>
              <a:avLst/>
              <a:gdLst/>
              <a:ahLst/>
              <a:cxnLst/>
              <a:rect l="l" t="t" r="r" b="b"/>
              <a:pathLst>
                <a:path w="339725" h="76834">
                  <a:moveTo>
                    <a:pt x="339228" y="11664"/>
                  </a:moveTo>
                  <a:lnTo>
                    <a:pt x="303429" y="39245"/>
                  </a:lnTo>
                  <a:lnTo>
                    <a:pt x="263461" y="59490"/>
                  </a:lnTo>
                  <a:lnTo>
                    <a:pt x="220436" y="71958"/>
                  </a:lnTo>
                  <a:lnTo>
                    <a:pt x="175464" y="76212"/>
                  </a:lnTo>
                  <a:lnTo>
                    <a:pt x="126365" y="71138"/>
                  </a:lnTo>
                  <a:lnTo>
                    <a:pt x="79807" y="56331"/>
                  </a:lnTo>
                  <a:lnTo>
                    <a:pt x="37212" y="3241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9" name="object 1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90760" y="7948452"/>
              <a:ext cx="212796" cy="257472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3128067" y="8089392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20"/>
                  </a:moveTo>
                  <a:lnTo>
                    <a:pt x="213366" y="110721"/>
                  </a:lnTo>
                  <a:lnTo>
                    <a:pt x="165418" y="100709"/>
                  </a:lnTo>
                  <a:lnTo>
                    <a:pt x="119479" y="84357"/>
                  </a:lnTo>
                  <a:lnTo>
                    <a:pt x="76177" y="61938"/>
                  </a:lnTo>
                  <a:lnTo>
                    <a:pt x="36141" y="33728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9365558" y="4059402"/>
              <a:ext cx="3763010" cy="4030345"/>
            </a:xfrm>
            <a:custGeom>
              <a:avLst/>
              <a:gdLst/>
              <a:ahLst/>
              <a:cxnLst/>
              <a:rect l="l" t="t" r="r" b="b"/>
              <a:pathLst>
                <a:path w="3763009" h="4030345">
                  <a:moveTo>
                    <a:pt x="0" y="0"/>
                  </a:moveTo>
                  <a:lnTo>
                    <a:pt x="3762509" y="4029990"/>
                  </a:lnTo>
                </a:path>
                <a:path w="3763009" h="403034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9346298" y="4036002"/>
              <a:ext cx="19685" cy="23495"/>
            </a:xfrm>
            <a:custGeom>
              <a:avLst/>
              <a:gdLst/>
              <a:ahLst/>
              <a:cxnLst/>
              <a:rect l="l" t="t" r="r" b="b"/>
              <a:pathLst>
                <a:path w="19684" h="23495">
                  <a:moveTo>
                    <a:pt x="19260" y="23400"/>
                  </a:moveTo>
                  <a:lnTo>
                    <a:pt x="14169" y="17784"/>
                  </a:lnTo>
                  <a:lnTo>
                    <a:pt x="9265" y="12010"/>
                  </a:lnTo>
                  <a:lnTo>
                    <a:pt x="4543" y="608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12841399" y="8036796"/>
              <a:ext cx="229235" cy="167640"/>
            </a:xfrm>
            <a:custGeom>
              <a:avLst/>
              <a:gdLst/>
              <a:ahLst/>
              <a:cxnLst/>
              <a:rect l="l" t="t" r="r" b="b"/>
              <a:pathLst>
                <a:path w="229234" h="167640">
                  <a:moveTo>
                    <a:pt x="229104" y="167328"/>
                  </a:moveTo>
                  <a:lnTo>
                    <a:pt x="0" y="167328"/>
                  </a:lnTo>
                  <a:lnTo>
                    <a:pt x="34560" y="116424"/>
                  </a:lnTo>
                  <a:lnTo>
                    <a:pt x="59076" y="60012"/>
                  </a:lnTo>
                  <a:lnTo>
                    <a:pt x="72684" y="0"/>
                  </a:lnTo>
                  <a:lnTo>
                    <a:pt x="229104" y="16732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899698" y="3532757"/>
              <a:ext cx="3064510" cy="2858770"/>
            </a:xfrm>
            <a:custGeom>
              <a:avLst/>
              <a:gdLst/>
              <a:ahLst/>
              <a:cxnLst/>
              <a:rect l="l" t="t" r="r" b="b"/>
              <a:pathLst>
                <a:path w="3064510" h="2858770">
                  <a:moveTo>
                    <a:pt x="1294201" y="2858332"/>
                  </a:moveTo>
                  <a:lnTo>
                    <a:pt x="721801" y="2243199"/>
                  </a:lnTo>
                  <a:lnTo>
                    <a:pt x="673309" y="2199747"/>
                  </a:lnTo>
                  <a:lnTo>
                    <a:pt x="617832" y="2165727"/>
                  </a:lnTo>
                  <a:lnTo>
                    <a:pt x="557100" y="2142291"/>
                  </a:lnTo>
                  <a:lnTo>
                    <a:pt x="493164" y="2130123"/>
                  </a:lnTo>
                  <a:lnTo>
                    <a:pt x="428040" y="2129691"/>
                  </a:lnTo>
                  <a:lnTo>
                    <a:pt x="363960" y="2140995"/>
                  </a:lnTo>
                  <a:lnTo>
                    <a:pt x="302904" y="2163639"/>
                  </a:lnTo>
                  <a:lnTo>
                    <a:pt x="246960" y="2196939"/>
                  </a:lnTo>
                  <a:lnTo>
                    <a:pt x="197928" y="2239743"/>
                  </a:lnTo>
                  <a:lnTo>
                    <a:pt x="0" y="2424531"/>
                  </a:lnTo>
                  <a:lnTo>
                    <a:pt x="0" y="2137215"/>
                  </a:lnTo>
                  <a:lnTo>
                    <a:pt x="477252" y="1691678"/>
                  </a:lnTo>
                  <a:lnTo>
                    <a:pt x="1059409" y="2297775"/>
                  </a:lnTo>
                  <a:lnTo>
                    <a:pt x="1105057" y="2338995"/>
                  </a:lnTo>
                  <a:lnTo>
                    <a:pt x="1157041" y="2371863"/>
                  </a:lnTo>
                  <a:lnTo>
                    <a:pt x="1213885" y="2395371"/>
                  </a:lnTo>
                  <a:lnTo>
                    <a:pt x="1273897" y="2408871"/>
                  </a:lnTo>
                  <a:lnTo>
                    <a:pt x="1335314" y="2411967"/>
                  </a:lnTo>
                  <a:lnTo>
                    <a:pt x="1396370" y="2404587"/>
                  </a:lnTo>
                  <a:lnTo>
                    <a:pt x="1455302" y="2386875"/>
                  </a:lnTo>
                  <a:lnTo>
                    <a:pt x="1510310" y="2359407"/>
                  </a:lnTo>
                  <a:lnTo>
                    <a:pt x="1559882" y="2322975"/>
                  </a:lnTo>
                  <a:lnTo>
                    <a:pt x="2518671" y="1427870"/>
                  </a:lnTo>
                  <a:lnTo>
                    <a:pt x="2558307" y="1381322"/>
                  </a:lnTo>
                  <a:lnTo>
                    <a:pt x="2589267" y="1328618"/>
                  </a:lnTo>
                  <a:lnTo>
                    <a:pt x="2610580" y="1271341"/>
                  </a:lnTo>
                  <a:lnTo>
                    <a:pt x="2621632" y="1211221"/>
                  </a:lnTo>
                  <a:lnTo>
                    <a:pt x="2622064" y="1150093"/>
                  </a:lnTo>
                  <a:lnTo>
                    <a:pt x="2611912" y="1089829"/>
                  </a:lnTo>
                  <a:lnTo>
                    <a:pt x="2591427" y="1032229"/>
                  </a:lnTo>
                  <a:lnTo>
                    <a:pt x="2561259" y="979057"/>
                  </a:lnTo>
                  <a:lnTo>
                    <a:pt x="2522271" y="931969"/>
                  </a:lnTo>
                  <a:lnTo>
                    <a:pt x="1788410" y="143316"/>
                  </a:lnTo>
                  <a:lnTo>
                    <a:pt x="1941698" y="0"/>
                  </a:lnTo>
                  <a:lnTo>
                    <a:pt x="3064000" y="1206037"/>
                  </a:lnTo>
                  <a:lnTo>
                    <a:pt x="1294201" y="2858332"/>
                  </a:lnTo>
                  <a:close/>
                </a:path>
              </a:pathLst>
            </a:custGeom>
            <a:solidFill>
              <a:srgbClr val="BAC7CE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899706" y="5224435"/>
              <a:ext cx="477520" cy="445770"/>
            </a:xfrm>
            <a:custGeom>
              <a:avLst/>
              <a:gdLst/>
              <a:ahLst/>
              <a:cxnLst/>
              <a:rect l="l" t="t" r="r" b="b"/>
              <a:pathLst>
                <a:path w="477519" h="445770">
                  <a:moveTo>
                    <a:pt x="477252" y="0"/>
                  </a:moveTo>
                  <a:lnTo>
                    <a:pt x="0" y="4455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1376958" y="5224435"/>
              <a:ext cx="582295" cy="606425"/>
            </a:xfrm>
            <a:custGeom>
              <a:avLst/>
              <a:gdLst/>
              <a:ahLst/>
              <a:cxnLst/>
              <a:rect l="l" t="t" r="r" b="b"/>
              <a:pathLst>
                <a:path w="582294" h="606425">
                  <a:moveTo>
                    <a:pt x="582156" y="6060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59105" y="5830533"/>
              <a:ext cx="501015" cy="114935"/>
            </a:xfrm>
            <a:custGeom>
              <a:avLst/>
              <a:gdLst/>
              <a:ahLst/>
              <a:cxnLst/>
              <a:rect l="l" t="t" r="r" b="b"/>
              <a:pathLst>
                <a:path w="501014" h="114935">
                  <a:moveTo>
                    <a:pt x="500472" y="25200"/>
                  </a:moveTo>
                  <a:lnTo>
                    <a:pt x="458979" y="56568"/>
                  </a:lnTo>
                  <a:lnTo>
                    <a:pt x="413757" y="81453"/>
                  </a:lnTo>
                  <a:lnTo>
                    <a:pt x="365561" y="99575"/>
                  </a:lnTo>
                  <a:lnTo>
                    <a:pt x="315146" y="110653"/>
                  </a:lnTo>
                  <a:lnTo>
                    <a:pt x="263268" y="114408"/>
                  </a:lnTo>
                  <a:lnTo>
                    <a:pt x="213834" y="111001"/>
                  </a:lnTo>
                  <a:lnTo>
                    <a:pt x="165781" y="100962"/>
                  </a:lnTo>
                  <a:lnTo>
                    <a:pt x="119740" y="84568"/>
                  </a:lnTo>
                  <a:lnTo>
                    <a:pt x="76342" y="62093"/>
                  </a:lnTo>
                  <a:lnTo>
                    <a:pt x="36218" y="33812"/>
                  </a:ln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2459585" y="4967539"/>
              <a:ext cx="951865" cy="888365"/>
            </a:xfrm>
            <a:custGeom>
              <a:avLst/>
              <a:gdLst/>
              <a:ahLst/>
              <a:cxnLst/>
              <a:rect l="l" t="t" r="r" b="b"/>
              <a:pathLst>
                <a:path w="951864" h="888364">
                  <a:moveTo>
                    <a:pt x="951373" y="0"/>
                  </a:moveTo>
                  <a:lnTo>
                    <a:pt x="0" y="8881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3410958" y="4960627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7416" y="0"/>
                  </a:moveTo>
                  <a:lnTo>
                    <a:pt x="0" y="69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3418388" y="4464726"/>
              <a:ext cx="104775" cy="495934"/>
            </a:xfrm>
            <a:custGeom>
              <a:avLst/>
              <a:gdLst/>
              <a:ahLst/>
              <a:cxnLst/>
              <a:rect l="l" t="t" r="r" b="b"/>
              <a:pathLst>
                <a:path w="104775" h="495935">
                  <a:moveTo>
                    <a:pt x="3600" y="0"/>
                  </a:moveTo>
                  <a:lnTo>
                    <a:pt x="33524" y="34609"/>
                  </a:lnTo>
                  <a:lnTo>
                    <a:pt x="58497" y="72492"/>
                  </a:lnTo>
                  <a:lnTo>
                    <a:pt x="78300" y="113116"/>
                  </a:lnTo>
                  <a:lnTo>
                    <a:pt x="92714" y="155952"/>
                  </a:lnTo>
                  <a:lnTo>
                    <a:pt x="101523" y="200467"/>
                  </a:lnTo>
                  <a:lnTo>
                    <a:pt x="104508" y="246132"/>
                  </a:lnTo>
                  <a:lnTo>
                    <a:pt x="101409" y="292656"/>
                  </a:lnTo>
                  <a:lnTo>
                    <a:pt x="92269" y="337967"/>
                  </a:lnTo>
                  <a:lnTo>
                    <a:pt x="77323" y="381506"/>
                  </a:lnTo>
                  <a:lnTo>
                    <a:pt x="56806" y="422713"/>
                  </a:lnTo>
                  <a:lnTo>
                    <a:pt x="30953" y="461031"/>
                  </a:lnTo>
                  <a:lnTo>
                    <a:pt x="0" y="4959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2688109" y="3676073"/>
              <a:ext cx="734060" cy="788670"/>
            </a:xfrm>
            <a:custGeom>
              <a:avLst/>
              <a:gdLst/>
              <a:ahLst/>
              <a:cxnLst/>
              <a:rect l="l" t="t" r="r" b="b"/>
              <a:pathLst>
                <a:path w="734060" h="788670">
                  <a:moveTo>
                    <a:pt x="0" y="0"/>
                  </a:moveTo>
                  <a:lnTo>
                    <a:pt x="733861" y="78865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2841412" y="3532757"/>
              <a:ext cx="1122680" cy="1206500"/>
            </a:xfrm>
            <a:custGeom>
              <a:avLst/>
              <a:gdLst/>
              <a:ahLst/>
              <a:cxnLst/>
              <a:rect l="l" t="t" r="r" b="b"/>
              <a:pathLst>
                <a:path w="1122679" h="1206500">
                  <a:moveTo>
                    <a:pt x="1122301" y="1206037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2193897" y="4738795"/>
              <a:ext cx="1770380" cy="1652905"/>
            </a:xfrm>
            <a:custGeom>
              <a:avLst/>
              <a:gdLst/>
              <a:ahLst/>
              <a:cxnLst/>
              <a:rect l="l" t="t" r="r" b="b"/>
              <a:pathLst>
                <a:path w="1770379" h="1652904">
                  <a:moveTo>
                    <a:pt x="0" y="1652294"/>
                  </a:moveTo>
                  <a:lnTo>
                    <a:pt x="176979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621492" y="5775956"/>
              <a:ext cx="572770" cy="615315"/>
            </a:xfrm>
            <a:custGeom>
              <a:avLst/>
              <a:gdLst/>
              <a:ahLst/>
              <a:cxnLst/>
              <a:rect l="l" t="t" r="r" b="b"/>
              <a:pathLst>
                <a:path w="572769" h="615314">
                  <a:moveTo>
                    <a:pt x="0" y="0"/>
                  </a:moveTo>
                  <a:lnTo>
                    <a:pt x="572400" y="6151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097627" y="5661188"/>
              <a:ext cx="523875" cy="114935"/>
            </a:xfrm>
            <a:custGeom>
              <a:avLst/>
              <a:gdLst/>
              <a:ahLst/>
              <a:cxnLst/>
              <a:rect l="l" t="t" r="r" b="b"/>
              <a:pathLst>
                <a:path w="523875" h="114935">
                  <a:moveTo>
                    <a:pt x="0" y="111312"/>
                  </a:moveTo>
                  <a:lnTo>
                    <a:pt x="36040" y="78379"/>
                  </a:lnTo>
                  <a:lnTo>
                    <a:pt x="75824" y="50853"/>
                  </a:lnTo>
                  <a:lnTo>
                    <a:pt x="118746" y="28993"/>
                  </a:lnTo>
                  <a:lnTo>
                    <a:pt x="164200" y="13058"/>
                  </a:lnTo>
                  <a:lnTo>
                    <a:pt x="211580" y="3307"/>
                  </a:lnTo>
                  <a:lnTo>
                    <a:pt x="260280" y="0"/>
                  </a:lnTo>
                  <a:lnTo>
                    <a:pt x="309800" y="3418"/>
                  </a:lnTo>
                  <a:lnTo>
                    <a:pt x="357931" y="13490"/>
                  </a:lnTo>
                  <a:lnTo>
                    <a:pt x="404037" y="29938"/>
                  </a:lnTo>
                  <a:lnTo>
                    <a:pt x="447486" y="52485"/>
                  </a:lnTo>
                  <a:lnTo>
                    <a:pt x="487642" y="80854"/>
                  </a:lnTo>
                  <a:lnTo>
                    <a:pt x="523872" y="1147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899698" y="5772500"/>
              <a:ext cx="198120" cy="184785"/>
            </a:xfrm>
            <a:custGeom>
              <a:avLst/>
              <a:gdLst/>
              <a:ahLst/>
              <a:cxnLst/>
              <a:rect l="l" t="t" r="r" b="b"/>
              <a:pathLst>
                <a:path w="198119" h="184785">
                  <a:moveTo>
                    <a:pt x="0" y="184788"/>
                  </a:moveTo>
                  <a:lnTo>
                    <a:pt x="19792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44534" y="3662969"/>
              <a:ext cx="238125" cy="245110"/>
            </a:xfrm>
            <a:custGeom>
              <a:avLst/>
              <a:gdLst/>
              <a:ahLst/>
              <a:cxnLst/>
              <a:rect l="l" t="t" r="r" b="b"/>
              <a:pathLst>
                <a:path w="238125" h="245110">
                  <a:moveTo>
                    <a:pt x="139284" y="244944"/>
                  </a:moveTo>
                  <a:lnTo>
                    <a:pt x="0" y="95616"/>
                  </a:lnTo>
                  <a:lnTo>
                    <a:pt x="26748" y="63792"/>
                  </a:lnTo>
                  <a:lnTo>
                    <a:pt x="95112" y="0"/>
                  </a:lnTo>
                  <a:lnTo>
                    <a:pt x="237780" y="153144"/>
                  </a:lnTo>
                  <a:lnTo>
                    <a:pt x="139284" y="24494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4857" y="4120746"/>
              <a:ext cx="2232" cy="230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36207" y="8019156"/>
              <a:ext cx="59112" cy="12254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59677" y="5943573"/>
              <a:ext cx="103860" cy="11124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95934" y="4161534"/>
              <a:ext cx="96156" cy="103032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11770937" y="3729497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225180" y="24123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11996118" y="3860213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118404" y="0"/>
                  </a:moveTo>
                  <a:lnTo>
                    <a:pt x="0" y="1105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2114522" y="3860213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855721" y="916669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2851803" y="4776883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4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12851803" y="4887403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114624" y="122832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12569491" y="5010235"/>
              <a:ext cx="397510" cy="370840"/>
            </a:xfrm>
            <a:custGeom>
              <a:avLst/>
              <a:gdLst/>
              <a:ahLst/>
              <a:cxnLst/>
              <a:rect l="l" t="t" r="r" b="b"/>
              <a:pathLst>
                <a:path w="397509" h="370839">
                  <a:moveTo>
                    <a:pt x="0" y="370512"/>
                  </a:moveTo>
                  <a:lnTo>
                    <a:pt x="39693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12454830" y="5257916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0" y="0"/>
                  </a:moveTo>
                  <a:lnTo>
                    <a:pt x="114660" y="12283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12356154" y="525791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124"/>
                  </a:moveTo>
                  <a:lnTo>
                    <a:pt x="986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11500469" y="4433370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685" y="91666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1500469" y="434124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676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11373965" y="4100010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0" y="0"/>
                  </a:moveTo>
                  <a:lnTo>
                    <a:pt x="225180" y="241236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11275289" y="4100010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124"/>
                  </a:moveTo>
                  <a:lnTo>
                    <a:pt x="986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10419568" y="3275439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721" y="916705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10419568" y="3183322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10440843" y="3100360"/>
              <a:ext cx="77470" cy="83185"/>
            </a:xfrm>
            <a:custGeom>
              <a:avLst/>
              <a:gdLst/>
              <a:ahLst/>
              <a:cxnLst/>
              <a:rect l="l" t="t" r="r" b="b"/>
              <a:pathLst>
                <a:path w="77470" h="83185">
                  <a:moveTo>
                    <a:pt x="0" y="0"/>
                  </a:moveTo>
                  <a:lnTo>
                    <a:pt x="77436" y="8294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11405249" y="3100360"/>
              <a:ext cx="484505" cy="518795"/>
            </a:xfrm>
            <a:custGeom>
              <a:avLst/>
              <a:gdLst/>
              <a:ahLst/>
              <a:cxnLst/>
              <a:rect l="l" t="t" r="r" b="b"/>
              <a:pathLst>
                <a:path w="484504" h="518795">
                  <a:moveTo>
                    <a:pt x="484092" y="51861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11770937" y="3618977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0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3221238" y="8324113"/>
              <a:ext cx="10361295" cy="377825"/>
            </a:xfrm>
            <a:custGeom>
              <a:avLst/>
              <a:gdLst/>
              <a:ahLst/>
              <a:cxnLst/>
              <a:rect l="l" t="t" r="r" b="b"/>
              <a:pathLst>
                <a:path w="10361294" h="377825">
                  <a:moveTo>
                    <a:pt x="36" y="377352"/>
                  </a:moveTo>
                  <a:lnTo>
                    <a:pt x="0" y="158760"/>
                  </a:lnTo>
                  <a:lnTo>
                    <a:pt x="26316" y="150984"/>
                  </a:lnTo>
                  <a:lnTo>
                    <a:pt x="87804" y="127440"/>
                  </a:lnTo>
                  <a:lnTo>
                    <a:pt x="146376" y="97308"/>
                  </a:lnTo>
                  <a:lnTo>
                    <a:pt x="201276" y="60912"/>
                  </a:lnTo>
                  <a:lnTo>
                    <a:pt x="251820" y="18756"/>
                  </a:lnTo>
                  <a:lnTo>
                    <a:pt x="271944" y="0"/>
                  </a:lnTo>
                  <a:lnTo>
                    <a:pt x="10360995" y="0"/>
                  </a:lnTo>
                  <a:lnTo>
                    <a:pt x="10341735" y="52920"/>
                  </a:lnTo>
                  <a:lnTo>
                    <a:pt x="10316355" y="103140"/>
                  </a:lnTo>
                  <a:lnTo>
                    <a:pt x="10285107" y="150012"/>
                  </a:lnTo>
                  <a:lnTo>
                    <a:pt x="1548218" y="150012"/>
                  </a:lnTo>
                  <a:lnTo>
                    <a:pt x="1485434" y="154728"/>
                  </a:lnTo>
                  <a:lnTo>
                    <a:pt x="1424090" y="168768"/>
                  </a:lnTo>
                  <a:lnTo>
                    <a:pt x="1365518" y="191808"/>
                  </a:lnTo>
                  <a:lnTo>
                    <a:pt x="1311050" y="223344"/>
                  </a:lnTo>
                  <a:lnTo>
                    <a:pt x="1261909" y="262692"/>
                  </a:lnTo>
                  <a:lnTo>
                    <a:pt x="1183213" y="335988"/>
                  </a:lnTo>
                  <a:lnTo>
                    <a:pt x="913177" y="335988"/>
                  </a:lnTo>
                  <a:lnTo>
                    <a:pt x="608328" y="337752"/>
                  </a:lnTo>
                  <a:lnTo>
                    <a:pt x="303804" y="351540"/>
                  </a:lnTo>
                  <a:lnTo>
                    <a:pt x="36" y="377352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96704" y="8739553"/>
              <a:ext cx="279094" cy="471852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19448" y="8322313"/>
              <a:ext cx="275544" cy="379152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3493193" y="8324113"/>
              <a:ext cx="1407160" cy="0"/>
            </a:xfrm>
            <a:custGeom>
              <a:avLst/>
              <a:gdLst/>
              <a:ahLst/>
              <a:cxnLst/>
              <a:rect l="l" t="t" r="r" b="b"/>
              <a:pathLst>
                <a:path w="1407160" h="0">
                  <a:moveTo>
                    <a:pt x="140691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4900111" y="8324113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 h="0">
                  <a:moveTo>
                    <a:pt x="24210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5142211" y="8324113"/>
              <a:ext cx="5438140" cy="0"/>
            </a:xfrm>
            <a:custGeom>
              <a:avLst/>
              <a:gdLst/>
              <a:ahLst/>
              <a:cxnLst/>
              <a:rect l="l" t="t" r="r" b="b"/>
              <a:pathLst>
                <a:path w="5438140" h="0">
                  <a:moveTo>
                    <a:pt x="543766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10579876" y="8324113"/>
              <a:ext cx="2352675" cy="0"/>
            </a:xfrm>
            <a:custGeom>
              <a:avLst/>
              <a:gdLst/>
              <a:ahLst/>
              <a:cxnLst/>
              <a:rect l="l" t="t" r="r" b="b"/>
              <a:pathLst>
                <a:path w="2352675" h="0">
                  <a:moveTo>
                    <a:pt x="2352207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2932083" y="8324113"/>
              <a:ext cx="271780" cy="0"/>
            </a:xfrm>
            <a:custGeom>
              <a:avLst/>
              <a:gdLst/>
              <a:ahLst/>
              <a:cxnLst/>
              <a:rect l="l" t="t" r="r" b="b"/>
              <a:pathLst>
                <a:path w="271780" h="0">
                  <a:moveTo>
                    <a:pt x="27133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3203416" y="8324113"/>
              <a:ext cx="379095" cy="0"/>
            </a:xfrm>
            <a:custGeom>
              <a:avLst/>
              <a:gdLst/>
              <a:ahLst/>
              <a:cxnLst/>
              <a:rect l="l" t="t" r="r" b="b"/>
              <a:pathLst>
                <a:path w="379094" h="0">
                  <a:moveTo>
                    <a:pt x="37882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3506356" y="8324113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88" y="0"/>
                  </a:moveTo>
                  <a:lnTo>
                    <a:pt x="62035" y="39943"/>
                  </a:lnTo>
                  <a:lnTo>
                    <a:pt x="44694" y="78408"/>
                  </a:lnTo>
                  <a:lnTo>
                    <a:pt x="23977" y="115172"/>
                  </a:ln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4769467" y="8474124"/>
              <a:ext cx="8736965" cy="0"/>
            </a:xfrm>
            <a:custGeom>
              <a:avLst/>
              <a:gdLst/>
              <a:ahLst/>
              <a:cxnLst/>
              <a:rect l="l" t="t" r="r" b="b"/>
              <a:pathLst>
                <a:path w="8736965" h="0">
                  <a:moveTo>
                    <a:pt x="0" y="0"/>
                  </a:moveTo>
                  <a:lnTo>
                    <a:pt x="873688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4483158" y="8474124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680"/>
                  </a:moveTo>
                  <a:lnTo>
                    <a:pt x="40828" y="79183"/>
                  </a:lnTo>
                  <a:lnTo>
                    <a:pt x="85172" y="51274"/>
                  </a:lnTo>
                  <a:lnTo>
                    <a:pt x="132462" y="29178"/>
                  </a:lnTo>
                  <a:lnTo>
                    <a:pt x="182128" y="13117"/>
                  </a:lnTo>
                  <a:lnTo>
                    <a:pt x="233600" y="3316"/>
                  </a:lnTo>
                  <a:lnTo>
                    <a:pt x="28630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4404462" y="8586805"/>
              <a:ext cx="78740" cy="73660"/>
            </a:xfrm>
            <a:custGeom>
              <a:avLst/>
              <a:gdLst/>
              <a:ahLst/>
              <a:cxnLst/>
              <a:rect l="l" t="t" r="r" b="b"/>
              <a:pathLst>
                <a:path w="78739" h="73659">
                  <a:moveTo>
                    <a:pt x="0" y="73296"/>
                  </a:moveTo>
                  <a:lnTo>
                    <a:pt x="786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4134426" y="8660101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 h="0">
                  <a:moveTo>
                    <a:pt x="0" y="0"/>
                  </a:moveTo>
                  <a:lnTo>
                    <a:pt x="27003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3221274" y="8659345"/>
              <a:ext cx="913765" cy="42545"/>
            </a:xfrm>
            <a:custGeom>
              <a:avLst/>
              <a:gdLst/>
              <a:ahLst/>
              <a:cxnLst/>
              <a:rect l="l" t="t" r="r" b="b"/>
              <a:pathLst>
                <a:path w="913764" h="42545">
                  <a:moveTo>
                    <a:pt x="0" y="42120"/>
                  </a:moveTo>
                  <a:lnTo>
                    <a:pt x="50140" y="37025"/>
                  </a:lnTo>
                  <a:lnTo>
                    <a:pt x="100308" y="32258"/>
                  </a:lnTo>
                  <a:lnTo>
                    <a:pt x="150502" y="27819"/>
                  </a:lnTo>
                  <a:lnTo>
                    <a:pt x="200722" y="23707"/>
                  </a:lnTo>
                  <a:lnTo>
                    <a:pt x="250965" y="19924"/>
                  </a:lnTo>
                  <a:lnTo>
                    <a:pt x="301229" y="16468"/>
                  </a:lnTo>
                  <a:lnTo>
                    <a:pt x="351515" y="13342"/>
                  </a:lnTo>
                  <a:lnTo>
                    <a:pt x="401819" y="10543"/>
                  </a:lnTo>
                  <a:lnTo>
                    <a:pt x="452140" y="8073"/>
                  </a:lnTo>
                  <a:lnTo>
                    <a:pt x="502477" y="5932"/>
                  </a:lnTo>
                  <a:lnTo>
                    <a:pt x="552828" y="4120"/>
                  </a:lnTo>
                  <a:lnTo>
                    <a:pt x="603192" y="2637"/>
                  </a:lnTo>
                  <a:lnTo>
                    <a:pt x="653567" y="1483"/>
                  </a:lnTo>
                  <a:lnTo>
                    <a:pt x="703952" y="659"/>
                  </a:lnTo>
                  <a:lnTo>
                    <a:pt x="754345" y="164"/>
                  </a:lnTo>
                  <a:lnTo>
                    <a:pt x="804745" y="0"/>
                  </a:lnTo>
                  <a:lnTo>
                    <a:pt x="831832" y="47"/>
                  </a:lnTo>
                  <a:lnTo>
                    <a:pt x="858929" y="189"/>
                  </a:lnTo>
                  <a:lnTo>
                    <a:pt x="886033" y="425"/>
                  </a:lnTo>
                  <a:lnTo>
                    <a:pt x="913141" y="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899698" y="7654655"/>
              <a:ext cx="770890" cy="874394"/>
            </a:xfrm>
            <a:custGeom>
              <a:avLst/>
              <a:gdLst/>
              <a:ahLst/>
              <a:cxnLst/>
              <a:rect l="l" t="t" r="r" b="b"/>
              <a:pathLst>
                <a:path w="770889" h="874395">
                  <a:moveTo>
                    <a:pt x="717373" y="873901"/>
                  </a:moveTo>
                  <a:lnTo>
                    <a:pt x="0" y="105372"/>
                  </a:lnTo>
                  <a:lnTo>
                    <a:pt x="0" y="0"/>
                  </a:lnTo>
                  <a:lnTo>
                    <a:pt x="770509" y="824293"/>
                  </a:lnTo>
                  <a:lnTo>
                    <a:pt x="717373" y="87390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899716" y="7654655"/>
              <a:ext cx="124460" cy="133350"/>
            </a:xfrm>
            <a:custGeom>
              <a:avLst/>
              <a:gdLst/>
              <a:ahLst/>
              <a:cxnLst/>
              <a:rect l="l" t="t" r="r" b="b"/>
              <a:pathLst>
                <a:path w="124459" h="133350">
                  <a:moveTo>
                    <a:pt x="123984" y="1328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023701" y="7787460"/>
              <a:ext cx="647065" cy="691515"/>
            </a:xfrm>
            <a:custGeom>
              <a:avLst/>
              <a:gdLst/>
              <a:ahLst/>
              <a:cxnLst/>
              <a:rect l="l" t="t" r="r" b="b"/>
              <a:pathLst>
                <a:path w="647064" h="691515">
                  <a:moveTo>
                    <a:pt x="646524" y="691489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617075" y="8478949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5">
                  <a:moveTo>
                    <a:pt x="0" y="49608"/>
                  </a:moveTo>
                  <a:lnTo>
                    <a:pt x="5313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899698" y="7760028"/>
              <a:ext cx="717550" cy="768985"/>
            </a:xfrm>
            <a:custGeom>
              <a:avLst/>
              <a:gdLst/>
              <a:ahLst/>
              <a:cxnLst/>
              <a:rect l="l" t="t" r="r" b="b"/>
              <a:pathLst>
                <a:path w="717550" h="768984">
                  <a:moveTo>
                    <a:pt x="0" y="0"/>
                  </a:moveTo>
                  <a:lnTo>
                    <a:pt x="717373" y="768529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9" name="object 2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01154" y="3846858"/>
              <a:ext cx="118044" cy="189144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257090" y="4122978"/>
              <a:ext cx="1703070" cy="2047875"/>
            </a:xfrm>
            <a:custGeom>
              <a:avLst/>
              <a:gdLst/>
              <a:ahLst/>
              <a:cxnLst/>
              <a:rect l="l" t="t" r="r" b="b"/>
              <a:pathLst>
                <a:path w="1703070" h="2047875">
                  <a:moveTo>
                    <a:pt x="800209" y="2047683"/>
                  </a:moveTo>
                  <a:lnTo>
                    <a:pt x="713593" y="2042679"/>
                  </a:lnTo>
                  <a:lnTo>
                    <a:pt x="628380" y="2026335"/>
                  </a:lnTo>
                  <a:lnTo>
                    <a:pt x="546048" y="1998975"/>
                  </a:lnTo>
                  <a:lnTo>
                    <a:pt x="468000" y="1961031"/>
                  </a:lnTo>
                  <a:lnTo>
                    <a:pt x="395640" y="1913186"/>
                  </a:lnTo>
                  <a:lnTo>
                    <a:pt x="330156" y="1856234"/>
                  </a:lnTo>
                  <a:lnTo>
                    <a:pt x="272736" y="1791218"/>
                  </a:lnTo>
                  <a:lnTo>
                    <a:pt x="224316" y="1719218"/>
                  </a:lnTo>
                  <a:lnTo>
                    <a:pt x="185760" y="1641494"/>
                  </a:lnTo>
                  <a:lnTo>
                    <a:pt x="157716" y="1559378"/>
                  </a:lnTo>
                  <a:lnTo>
                    <a:pt x="140724" y="1474310"/>
                  </a:lnTo>
                  <a:lnTo>
                    <a:pt x="135000" y="1387730"/>
                  </a:lnTo>
                  <a:lnTo>
                    <a:pt x="135000" y="142452"/>
                  </a:lnTo>
                  <a:lnTo>
                    <a:pt x="20880" y="20196"/>
                  </a:lnTo>
                  <a:lnTo>
                    <a:pt x="18072" y="17244"/>
                  </a:lnTo>
                  <a:lnTo>
                    <a:pt x="0" y="72"/>
                  </a:lnTo>
                  <a:lnTo>
                    <a:pt x="20304" y="18756"/>
                  </a:lnTo>
                  <a:lnTo>
                    <a:pt x="1702586" y="1820594"/>
                  </a:lnTo>
                  <a:lnTo>
                    <a:pt x="971677" y="2023635"/>
                  </a:lnTo>
                  <a:lnTo>
                    <a:pt x="886717" y="2041311"/>
                  </a:lnTo>
                  <a:lnTo>
                    <a:pt x="800209" y="2047683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1" name="object 21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55290" y="4121178"/>
              <a:ext cx="138600" cy="146052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9277394" y="4141734"/>
              <a:ext cx="1682750" cy="1802130"/>
            </a:xfrm>
            <a:custGeom>
              <a:avLst/>
              <a:gdLst/>
              <a:ahLst/>
              <a:cxnLst/>
              <a:rect l="l" t="t" r="r" b="b"/>
              <a:pathLst>
                <a:path w="1682750" h="1802129">
                  <a:moveTo>
                    <a:pt x="1682282" y="180183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10228767" y="5943573"/>
              <a:ext cx="731520" cy="203200"/>
            </a:xfrm>
            <a:custGeom>
              <a:avLst/>
              <a:gdLst/>
              <a:ahLst/>
              <a:cxnLst/>
              <a:rect l="l" t="t" r="r" b="b"/>
              <a:pathLst>
                <a:path w="731520" h="203200">
                  <a:moveTo>
                    <a:pt x="0" y="203040"/>
                  </a:moveTo>
                  <a:lnTo>
                    <a:pt x="7309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9392090" y="5510708"/>
              <a:ext cx="836930" cy="660400"/>
            </a:xfrm>
            <a:custGeom>
              <a:avLst/>
              <a:gdLst/>
              <a:ahLst/>
              <a:cxnLst/>
              <a:rect l="l" t="t" r="r" b="b"/>
              <a:pathLst>
                <a:path w="836929" h="660400">
                  <a:moveTo>
                    <a:pt x="836677" y="635904"/>
                  </a:moveTo>
                  <a:lnTo>
                    <a:pt x="793199" y="646411"/>
                  </a:lnTo>
                  <a:lnTo>
                    <a:pt x="749161" y="653941"/>
                  </a:lnTo>
                  <a:lnTo>
                    <a:pt x="704717" y="658473"/>
                  </a:lnTo>
                  <a:lnTo>
                    <a:pt x="660025" y="659989"/>
                  </a:lnTo>
                  <a:lnTo>
                    <a:pt x="612891" y="658331"/>
                  </a:lnTo>
                  <a:lnTo>
                    <a:pt x="566651" y="653434"/>
                  </a:lnTo>
                  <a:lnTo>
                    <a:pt x="521417" y="645409"/>
                  </a:lnTo>
                  <a:lnTo>
                    <a:pt x="477301" y="634368"/>
                  </a:lnTo>
                  <a:lnTo>
                    <a:pt x="434413" y="620422"/>
                  </a:lnTo>
                  <a:lnTo>
                    <a:pt x="392867" y="603683"/>
                  </a:lnTo>
                  <a:lnTo>
                    <a:pt x="352774" y="584262"/>
                  </a:lnTo>
                  <a:lnTo>
                    <a:pt x="314244" y="562272"/>
                  </a:lnTo>
                  <a:lnTo>
                    <a:pt x="277391" y="537823"/>
                  </a:lnTo>
                  <a:lnTo>
                    <a:pt x="242326" y="511029"/>
                  </a:lnTo>
                  <a:lnTo>
                    <a:pt x="209160" y="481999"/>
                  </a:lnTo>
                  <a:lnTo>
                    <a:pt x="178005" y="450847"/>
                  </a:lnTo>
                  <a:lnTo>
                    <a:pt x="148974" y="417684"/>
                  </a:lnTo>
                  <a:lnTo>
                    <a:pt x="122177" y="382621"/>
                  </a:lnTo>
                  <a:lnTo>
                    <a:pt x="97726" y="345770"/>
                  </a:lnTo>
                  <a:lnTo>
                    <a:pt x="75734" y="307242"/>
                  </a:lnTo>
                  <a:lnTo>
                    <a:pt x="56312" y="267151"/>
                  </a:lnTo>
                  <a:lnTo>
                    <a:pt x="39571" y="225606"/>
                  </a:lnTo>
                  <a:lnTo>
                    <a:pt x="25623" y="182720"/>
                  </a:lnTo>
                  <a:lnTo>
                    <a:pt x="14580" y="138605"/>
                  </a:lnTo>
                  <a:lnTo>
                    <a:pt x="6554" y="93372"/>
                  </a:lnTo>
                  <a:lnTo>
                    <a:pt x="1657" y="47133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9392090" y="4265430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w="0" h="1245870">
                  <a:moveTo>
                    <a:pt x="0" y="0"/>
                  </a:moveTo>
                  <a:lnTo>
                    <a:pt x="0" y="124527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9687543" y="6054813"/>
              <a:ext cx="3108325" cy="1964689"/>
            </a:xfrm>
            <a:custGeom>
              <a:avLst/>
              <a:gdLst/>
              <a:ahLst/>
              <a:cxnLst/>
              <a:rect l="l" t="t" r="r" b="b"/>
              <a:pathLst>
                <a:path w="3108325" h="1964690">
                  <a:moveTo>
                    <a:pt x="3107776" y="1964343"/>
                  </a:moveTo>
                  <a:lnTo>
                    <a:pt x="173088" y="839701"/>
                  </a:lnTo>
                  <a:lnTo>
                    <a:pt x="122940" y="814213"/>
                  </a:lnTo>
                  <a:lnTo>
                    <a:pt x="79164" y="778861"/>
                  </a:lnTo>
                  <a:lnTo>
                    <a:pt x="43668" y="735229"/>
                  </a:lnTo>
                  <a:lnTo>
                    <a:pt x="17964" y="685189"/>
                  </a:lnTo>
                  <a:lnTo>
                    <a:pt x="3204" y="630900"/>
                  </a:lnTo>
                  <a:lnTo>
                    <a:pt x="0" y="574740"/>
                  </a:lnTo>
                  <a:lnTo>
                    <a:pt x="8532" y="519156"/>
                  </a:lnTo>
                  <a:lnTo>
                    <a:pt x="28368" y="466524"/>
                  </a:lnTo>
                  <a:lnTo>
                    <a:pt x="58680" y="419112"/>
                  </a:lnTo>
                  <a:lnTo>
                    <a:pt x="98172" y="379044"/>
                  </a:lnTo>
                  <a:lnTo>
                    <a:pt x="145116" y="348048"/>
                  </a:lnTo>
                  <a:lnTo>
                    <a:pt x="197424" y="327420"/>
                  </a:lnTo>
                  <a:lnTo>
                    <a:pt x="1375994" y="0"/>
                  </a:lnTo>
                  <a:lnTo>
                    <a:pt x="3052804" y="1796006"/>
                  </a:lnTo>
                  <a:lnTo>
                    <a:pt x="3080128" y="1832510"/>
                  </a:lnTo>
                  <a:lnTo>
                    <a:pt x="3098920" y="1874090"/>
                  </a:lnTo>
                  <a:lnTo>
                    <a:pt x="3108280" y="1918731"/>
                  </a:lnTo>
                  <a:lnTo>
                    <a:pt x="3107776" y="1964343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7" name="object 21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9698" y="3100360"/>
              <a:ext cx="13647153" cy="6750766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12183822" y="3100360"/>
              <a:ext cx="2363470" cy="2531745"/>
            </a:xfrm>
            <a:custGeom>
              <a:avLst/>
              <a:gdLst/>
              <a:ahLst/>
              <a:cxnLst/>
              <a:rect l="l" t="t" r="r" b="b"/>
              <a:pathLst>
                <a:path w="2363469" h="2531745">
                  <a:moveTo>
                    <a:pt x="0" y="0"/>
                  </a:moveTo>
                  <a:lnTo>
                    <a:pt x="2363043" y="2531127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14289934" y="6417189"/>
              <a:ext cx="257175" cy="396240"/>
            </a:xfrm>
            <a:custGeom>
              <a:avLst/>
              <a:gdLst/>
              <a:ahLst/>
              <a:cxnLst/>
              <a:rect l="l" t="t" r="r" b="b"/>
              <a:pathLst>
                <a:path w="257175" h="396240">
                  <a:moveTo>
                    <a:pt x="256932" y="0"/>
                  </a:moveTo>
                  <a:lnTo>
                    <a:pt x="0" y="3960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14262142" y="6813226"/>
              <a:ext cx="27940" cy="52705"/>
            </a:xfrm>
            <a:custGeom>
              <a:avLst/>
              <a:gdLst/>
              <a:ahLst/>
              <a:cxnLst/>
              <a:rect l="l" t="t" r="r" b="b"/>
              <a:pathLst>
                <a:path w="27940" h="52704">
                  <a:moveTo>
                    <a:pt x="27792" y="0"/>
                  </a:moveTo>
                  <a:lnTo>
                    <a:pt x="0" y="524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14243637" y="6865714"/>
              <a:ext cx="19050" cy="56515"/>
            </a:xfrm>
            <a:custGeom>
              <a:avLst/>
              <a:gdLst/>
              <a:ahLst/>
              <a:cxnLst/>
              <a:rect l="l" t="t" r="r" b="b"/>
              <a:pathLst>
                <a:path w="19050" h="56515">
                  <a:moveTo>
                    <a:pt x="18504" y="0"/>
                  </a:moveTo>
                  <a:lnTo>
                    <a:pt x="0" y="564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14234889" y="6922162"/>
              <a:ext cx="8890" cy="59055"/>
            </a:xfrm>
            <a:custGeom>
              <a:avLst/>
              <a:gdLst/>
              <a:ahLst/>
              <a:cxnLst/>
              <a:rect l="l" t="t" r="r" b="b"/>
              <a:pathLst>
                <a:path w="8890" h="59054">
                  <a:moveTo>
                    <a:pt x="8748" y="0"/>
                  </a:moveTo>
                  <a:lnTo>
                    <a:pt x="0" y="587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14234889" y="6980878"/>
              <a:ext cx="1270" cy="59690"/>
            </a:xfrm>
            <a:custGeom>
              <a:avLst/>
              <a:gdLst/>
              <a:ahLst/>
              <a:cxnLst/>
              <a:rect l="l" t="t" r="r" b="b"/>
              <a:pathLst>
                <a:path w="1269" h="59690">
                  <a:moveTo>
                    <a:pt x="630" y="-2700"/>
                  </a:moveTo>
                  <a:lnTo>
                    <a:pt x="630" y="62100"/>
                  </a:lnTo>
                </a:path>
              </a:pathLst>
            </a:custGeom>
            <a:ln w="666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14236149" y="7040278"/>
              <a:ext cx="11430" cy="58419"/>
            </a:xfrm>
            <a:custGeom>
              <a:avLst/>
              <a:gdLst/>
              <a:ahLst/>
              <a:cxnLst/>
              <a:rect l="l" t="t" r="r" b="b"/>
              <a:pathLst>
                <a:path w="11430" h="58420">
                  <a:moveTo>
                    <a:pt x="0" y="0"/>
                  </a:moveTo>
                  <a:lnTo>
                    <a:pt x="11304" y="583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14247453" y="7098599"/>
              <a:ext cx="20955" cy="55880"/>
            </a:xfrm>
            <a:custGeom>
              <a:avLst/>
              <a:gdLst/>
              <a:ahLst/>
              <a:cxnLst/>
              <a:rect l="l" t="t" r="r" b="b"/>
              <a:pathLst>
                <a:path w="20955" h="55879">
                  <a:moveTo>
                    <a:pt x="0" y="0"/>
                  </a:moveTo>
                  <a:lnTo>
                    <a:pt x="20916" y="555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14268369" y="7154147"/>
              <a:ext cx="30480" cy="51435"/>
            </a:xfrm>
            <a:custGeom>
              <a:avLst/>
              <a:gdLst/>
              <a:ahLst/>
              <a:cxnLst/>
              <a:rect l="l" t="t" r="r" b="b"/>
              <a:pathLst>
                <a:path w="30480" h="51434">
                  <a:moveTo>
                    <a:pt x="0" y="0"/>
                  </a:moveTo>
                  <a:lnTo>
                    <a:pt x="30024" y="5126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14298394" y="7205411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0"/>
                  </a:moveTo>
                  <a:lnTo>
                    <a:pt x="38232" y="454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14336625" y="7250843"/>
              <a:ext cx="45720" cy="38735"/>
            </a:xfrm>
            <a:custGeom>
              <a:avLst/>
              <a:gdLst/>
              <a:ahLst/>
              <a:cxnLst/>
              <a:rect l="l" t="t" r="r" b="b"/>
              <a:pathLst>
                <a:path w="45719" h="38734">
                  <a:moveTo>
                    <a:pt x="0" y="0"/>
                  </a:moveTo>
                  <a:lnTo>
                    <a:pt x="45360" y="383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14381985" y="7289219"/>
              <a:ext cx="165100" cy="116839"/>
            </a:xfrm>
            <a:custGeom>
              <a:avLst/>
              <a:gdLst/>
              <a:ahLst/>
              <a:cxnLst/>
              <a:rect l="l" t="t" r="r" b="b"/>
              <a:pathLst>
                <a:path w="165100" h="116840">
                  <a:moveTo>
                    <a:pt x="0" y="0"/>
                  </a:moveTo>
                  <a:lnTo>
                    <a:pt x="164880" y="1168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14327913" y="7530311"/>
              <a:ext cx="219075" cy="154940"/>
            </a:xfrm>
            <a:custGeom>
              <a:avLst/>
              <a:gdLst/>
              <a:ahLst/>
              <a:cxnLst/>
              <a:rect l="l" t="t" r="r" b="b"/>
              <a:pathLst>
                <a:path w="219075" h="154940">
                  <a:moveTo>
                    <a:pt x="218952" y="1545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14267361" y="7496327"/>
              <a:ext cx="60960" cy="34290"/>
            </a:xfrm>
            <a:custGeom>
              <a:avLst/>
              <a:gdLst/>
              <a:ahLst/>
              <a:cxnLst/>
              <a:rect l="l" t="t" r="r" b="b"/>
              <a:pathLst>
                <a:path w="60959" h="34290">
                  <a:moveTo>
                    <a:pt x="60552" y="339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14202813" y="7470839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69" h="26034">
                  <a:moveTo>
                    <a:pt x="64548" y="2548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14135385" y="7454315"/>
              <a:ext cx="67945" cy="17145"/>
            </a:xfrm>
            <a:custGeom>
              <a:avLst/>
              <a:gdLst/>
              <a:ahLst/>
              <a:cxnLst/>
              <a:rect l="l" t="t" r="r" b="b"/>
              <a:pathLst>
                <a:path w="67944" h="17145">
                  <a:moveTo>
                    <a:pt x="67428" y="1652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14093157" y="7454315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4" h="7620">
                  <a:moveTo>
                    <a:pt x="42228" y="0"/>
                  </a:moveTo>
                  <a:lnTo>
                    <a:pt x="0" y="74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14054457" y="7461731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700" y="0"/>
                  </a:moveTo>
                  <a:lnTo>
                    <a:pt x="0" y="18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14022093" y="7480199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32364" y="0"/>
                  </a:moveTo>
                  <a:lnTo>
                    <a:pt x="0" y="281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3998477" y="7508351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30" h="36195">
                  <a:moveTo>
                    <a:pt x="23616" y="0"/>
                  </a:moveTo>
                  <a:lnTo>
                    <a:pt x="0" y="357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3985301" y="7544135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3176" y="0"/>
                  </a:moveTo>
                  <a:lnTo>
                    <a:pt x="0" y="408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3983573" y="7584959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5" h="43179">
                  <a:moveTo>
                    <a:pt x="864" y="-2700"/>
                  </a:moveTo>
                  <a:lnTo>
                    <a:pt x="864" y="45540"/>
                  </a:lnTo>
                </a:path>
              </a:pathLst>
            </a:custGeom>
            <a:ln w="7128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3983573" y="7627799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09">
                  <a:moveTo>
                    <a:pt x="0" y="0"/>
                  </a:moveTo>
                  <a:lnTo>
                    <a:pt x="9792" y="4176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93364" y="7669559"/>
              <a:ext cx="20955" cy="38100"/>
            </a:xfrm>
            <a:custGeom>
              <a:avLst/>
              <a:gdLst/>
              <a:ahLst/>
              <a:cxnLst/>
              <a:rect l="l" t="t" r="r" b="b"/>
              <a:pathLst>
                <a:path w="20955" h="38100">
                  <a:moveTo>
                    <a:pt x="0" y="0"/>
                  </a:moveTo>
                  <a:lnTo>
                    <a:pt x="20592" y="376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4013957" y="7707179"/>
              <a:ext cx="443230" cy="474980"/>
            </a:xfrm>
            <a:custGeom>
              <a:avLst/>
              <a:gdLst/>
              <a:ahLst/>
              <a:cxnLst/>
              <a:rect l="l" t="t" r="r" b="b"/>
              <a:pathLst>
                <a:path w="443230" h="474979">
                  <a:moveTo>
                    <a:pt x="0" y="0"/>
                  </a:moveTo>
                  <a:lnTo>
                    <a:pt x="443088" y="4745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4457046" y="8181768"/>
              <a:ext cx="90170" cy="78105"/>
            </a:xfrm>
            <a:custGeom>
              <a:avLst/>
              <a:gdLst/>
              <a:ahLst/>
              <a:cxnLst/>
              <a:rect l="l" t="t" r="r" b="b"/>
              <a:pathLst>
                <a:path w="90169" h="78104">
                  <a:moveTo>
                    <a:pt x="0" y="0"/>
                  </a:moveTo>
                  <a:lnTo>
                    <a:pt x="89820" y="779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4204122" y="9629114"/>
              <a:ext cx="10342880" cy="0"/>
            </a:xfrm>
            <a:custGeom>
              <a:avLst/>
              <a:gdLst/>
              <a:ahLst/>
              <a:cxnLst/>
              <a:rect l="l" t="t" r="r" b="b"/>
              <a:pathLst>
                <a:path w="10342880" h="0">
                  <a:moveTo>
                    <a:pt x="10342743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3880121" y="9629114"/>
              <a:ext cx="324485" cy="0"/>
            </a:xfrm>
            <a:custGeom>
              <a:avLst/>
              <a:gdLst/>
              <a:ahLst/>
              <a:cxnLst/>
              <a:rect l="l" t="t" r="r" b="b"/>
              <a:pathLst>
                <a:path w="324485" h="0">
                  <a:moveTo>
                    <a:pt x="3240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3720893" y="9629114"/>
              <a:ext cx="159385" cy="2540"/>
            </a:xfrm>
            <a:custGeom>
              <a:avLst/>
              <a:gdLst/>
              <a:ahLst/>
              <a:cxnLst/>
              <a:rect l="l" t="t" r="r" b="b"/>
              <a:pathLst>
                <a:path w="159385" h="2540">
                  <a:moveTo>
                    <a:pt x="159228" y="0"/>
                  </a:moveTo>
                  <a:lnTo>
                    <a:pt x="0" y="19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3452117" y="9631058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776" y="0"/>
                  </a:moveTo>
                  <a:lnTo>
                    <a:pt x="0" y="168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3184251" y="9647870"/>
              <a:ext cx="267970" cy="27940"/>
            </a:xfrm>
            <a:custGeom>
              <a:avLst/>
              <a:gdLst/>
              <a:ahLst/>
              <a:cxnLst/>
              <a:rect l="l" t="t" r="r" b="b"/>
              <a:pathLst>
                <a:path w="267970" h="27940">
                  <a:moveTo>
                    <a:pt x="267876" y="0"/>
                  </a:moveTo>
                  <a:lnTo>
                    <a:pt x="0" y="276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2917707" y="9675518"/>
              <a:ext cx="266700" cy="38735"/>
            </a:xfrm>
            <a:custGeom>
              <a:avLst/>
              <a:gdLst/>
              <a:ahLst/>
              <a:cxnLst/>
              <a:rect l="l" t="t" r="r" b="b"/>
              <a:pathLst>
                <a:path w="266700" h="38734">
                  <a:moveTo>
                    <a:pt x="266544" y="0"/>
                  </a:moveTo>
                  <a:lnTo>
                    <a:pt x="0" y="384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2652930" y="9713966"/>
              <a:ext cx="264795" cy="49530"/>
            </a:xfrm>
            <a:custGeom>
              <a:avLst/>
              <a:gdLst/>
              <a:ahLst/>
              <a:cxnLst/>
              <a:rect l="l" t="t" r="r" b="b"/>
              <a:pathLst>
                <a:path w="264794" h="49529">
                  <a:moveTo>
                    <a:pt x="264780" y="0"/>
                  </a:moveTo>
                  <a:lnTo>
                    <a:pt x="0" y="492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2390396" y="9763178"/>
              <a:ext cx="262890" cy="60325"/>
            </a:xfrm>
            <a:custGeom>
              <a:avLst/>
              <a:gdLst/>
              <a:ahLst/>
              <a:cxnLst/>
              <a:rect l="l" t="t" r="r" b="b"/>
              <a:pathLst>
                <a:path w="262889" h="60325">
                  <a:moveTo>
                    <a:pt x="262548" y="0"/>
                  </a:moveTo>
                  <a:lnTo>
                    <a:pt x="0" y="598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2286737" y="9823047"/>
              <a:ext cx="104139" cy="28575"/>
            </a:xfrm>
            <a:custGeom>
              <a:avLst/>
              <a:gdLst/>
              <a:ahLst/>
              <a:cxnLst/>
              <a:rect l="l" t="t" r="r" b="b"/>
              <a:pathLst>
                <a:path w="104139" h="28575">
                  <a:moveTo>
                    <a:pt x="103644" y="0"/>
                  </a:moveTo>
                  <a:lnTo>
                    <a:pt x="0" y="2808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899698" y="9314006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19" h="9525">
                  <a:moveTo>
                    <a:pt x="0" y="9000"/>
                  </a:moveTo>
                  <a:lnTo>
                    <a:pt x="196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919387" y="9276170"/>
              <a:ext cx="64135" cy="38100"/>
            </a:xfrm>
            <a:custGeom>
              <a:avLst/>
              <a:gdLst/>
              <a:ahLst/>
              <a:cxnLst/>
              <a:rect l="l" t="t" r="r" b="b"/>
              <a:pathLst>
                <a:path w="64134" h="38100">
                  <a:moveTo>
                    <a:pt x="0" y="37836"/>
                  </a:moveTo>
                  <a:lnTo>
                    <a:pt x="6386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983247" y="92287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0" y="47376"/>
                  </a:moveTo>
                  <a:lnTo>
                    <a:pt x="571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1040369" y="9172993"/>
              <a:ext cx="49530" cy="55880"/>
            </a:xfrm>
            <a:custGeom>
              <a:avLst/>
              <a:gdLst/>
              <a:ahLst/>
              <a:cxnLst/>
              <a:rect l="l" t="t" r="r" b="b"/>
              <a:pathLst>
                <a:path w="49530" h="55879">
                  <a:moveTo>
                    <a:pt x="0" y="55800"/>
                  </a:moveTo>
                  <a:lnTo>
                    <a:pt x="489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1089340" y="9110245"/>
              <a:ext cx="40005" cy="62865"/>
            </a:xfrm>
            <a:custGeom>
              <a:avLst/>
              <a:gdLst/>
              <a:ahLst/>
              <a:cxnLst/>
              <a:rect l="l" t="t" r="r" b="b"/>
              <a:pathLst>
                <a:path w="40005" h="62865">
                  <a:moveTo>
                    <a:pt x="0" y="62748"/>
                  </a:moveTo>
                  <a:lnTo>
                    <a:pt x="396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1128936" y="9041990"/>
              <a:ext cx="29845" cy="68580"/>
            </a:xfrm>
            <a:custGeom>
              <a:avLst/>
              <a:gdLst/>
              <a:ahLst/>
              <a:cxnLst/>
              <a:rect l="l" t="t" r="r" b="b"/>
              <a:pathLst>
                <a:path w="29844" h="68579">
                  <a:moveTo>
                    <a:pt x="0" y="68256"/>
                  </a:moveTo>
                  <a:lnTo>
                    <a:pt x="292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1158179" y="8970025"/>
              <a:ext cx="18415" cy="72390"/>
            </a:xfrm>
            <a:custGeom>
              <a:avLst/>
              <a:gdLst/>
              <a:ahLst/>
              <a:cxnLst/>
              <a:rect l="l" t="t" r="r" b="b"/>
              <a:pathLst>
                <a:path w="18415" h="72390">
                  <a:moveTo>
                    <a:pt x="0" y="71964"/>
                  </a:moveTo>
                  <a:lnTo>
                    <a:pt x="181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1176341" y="8898350"/>
              <a:ext cx="6985" cy="71755"/>
            </a:xfrm>
            <a:custGeom>
              <a:avLst/>
              <a:gdLst/>
              <a:ahLst/>
              <a:cxnLst/>
              <a:rect l="l" t="t" r="r" b="b"/>
              <a:pathLst>
                <a:path w="6984" h="71754">
                  <a:moveTo>
                    <a:pt x="3294" y="-2700"/>
                  </a:moveTo>
                  <a:lnTo>
                    <a:pt x="3294" y="74376"/>
                  </a:lnTo>
                </a:path>
              </a:pathLst>
            </a:custGeom>
            <a:ln w="11988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1178548" y="8826457"/>
              <a:ext cx="4445" cy="72390"/>
            </a:xfrm>
            <a:custGeom>
              <a:avLst/>
              <a:gdLst/>
              <a:ahLst/>
              <a:cxnLst/>
              <a:rect l="l" t="t" r="r" b="b"/>
              <a:pathLst>
                <a:path w="4444" h="72390">
                  <a:moveTo>
                    <a:pt x="2196" y="-2700"/>
                  </a:moveTo>
                  <a:lnTo>
                    <a:pt x="2196" y="74592"/>
                  </a:lnTo>
                </a:path>
              </a:pathLst>
            </a:custGeom>
            <a:ln w="979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1163237" y="8756113"/>
              <a:ext cx="15875" cy="70485"/>
            </a:xfrm>
            <a:custGeom>
              <a:avLst/>
              <a:gdLst/>
              <a:ahLst/>
              <a:cxnLst/>
              <a:rect l="l" t="t" r="r" b="b"/>
              <a:pathLst>
                <a:path w="15875" h="70484">
                  <a:moveTo>
                    <a:pt x="15300" y="703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1137382" y="8688937"/>
              <a:ext cx="26034" cy="67310"/>
            </a:xfrm>
            <a:custGeom>
              <a:avLst/>
              <a:gdLst/>
              <a:ahLst/>
              <a:cxnLst/>
              <a:rect l="l" t="t" r="r" b="b"/>
              <a:pathLst>
                <a:path w="26034" h="67309">
                  <a:moveTo>
                    <a:pt x="25848" y="6717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1101598" y="8626441"/>
              <a:ext cx="36195" cy="62865"/>
            </a:xfrm>
            <a:custGeom>
              <a:avLst/>
              <a:gdLst/>
              <a:ahLst/>
              <a:cxnLst/>
              <a:rect l="l" t="t" r="r" b="b"/>
              <a:pathLst>
                <a:path w="36194" h="62865">
                  <a:moveTo>
                    <a:pt x="35784" y="624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1056698" y="8570173"/>
              <a:ext cx="45085" cy="56515"/>
            </a:xfrm>
            <a:custGeom>
              <a:avLst/>
              <a:gdLst/>
              <a:ahLst/>
              <a:cxnLst/>
              <a:rect l="l" t="t" r="r" b="b"/>
              <a:pathLst>
                <a:path w="45084" h="56515">
                  <a:moveTo>
                    <a:pt x="44892" y="5626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899698" y="8401981"/>
              <a:ext cx="157480" cy="168275"/>
            </a:xfrm>
            <a:custGeom>
              <a:avLst/>
              <a:gdLst/>
              <a:ahLst/>
              <a:cxnLst/>
              <a:rect l="l" t="t" r="r" b="b"/>
              <a:pathLst>
                <a:path w="157480" h="168275">
                  <a:moveTo>
                    <a:pt x="156996" y="16819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899698" y="7760135"/>
              <a:ext cx="717550" cy="768985"/>
            </a:xfrm>
            <a:custGeom>
              <a:avLst/>
              <a:gdLst/>
              <a:ahLst/>
              <a:cxnLst/>
              <a:rect l="l" t="t" r="r" b="b"/>
              <a:pathLst>
                <a:path w="717550" h="768984">
                  <a:moveTo>
                    <a:pt x="0" y="0"/>
                  </a:moveTo>
                  <a:lnTo>
                    <a:pt x="717373" y="768421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1617075" y="8528557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0" y="0"/>
                  </a:moveTo>
                  <a:lnTo>
                    <a:pt x="69948" y="676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1687038" y="8596201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500" y="6015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1763549" y="8656357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0" y="0"/>
                  </a:moveTo>
                  <a:lnTo>
                    <a:pt x="82260" y="519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1845802" y="8708341"/>
              <a:ext cx="87630" cy="43815"/>
            </a:xfrm>
            <a:custGeom>
              <a:avLst/>
              <a:gdLst/>
              <a:ahLst/>
              <a:cxnLst/>
              <a:rect l="l" t="t" r="r" b="b"/>
              <a:pathLst>
                <a:path w="87630" h="43815">
                  <a:moveTo>
                    <a:pt x="0" y="0"/>
                  </a:moveTo>
                  <a:lnTo>
                    <a:pt x="87120" y="433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1932940" y="8751685"/>
              <a:ext cx="91440" cy="34290"/>
            </a:xfrm>
            <a:custGeom>
              <a:avLst/>
              <a:gdLst/>
              <a:ahLst/>
              <a:cxnLst/>
              <a:rect l="l" t="t" r="r" b="b"/>
              <a:pathLst>
                <a:path w="91439" h="34290">
                  <a:moveTo>
                    <a:pt x="0" y="0"/>
                  </a:moveTo>
                  <a:lnTo>
                    <a:pt x="91116" y="342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2024052" y="8785885"/>
              <a:ext cx="94615" cy="24765"/>
            </a:xfrm>
            <a:custGeom>
              <a:avLst/>
              <a:gdLst/>
              <a:ahLst/>
              <a:cxnLst/>
              <a:rect l="l" t="t" r="r" b="b"/>
              <a:pathLst>
                <a:path w="94614" h="24765">
                  <a:moveTo>
                    <a:pt x="0" y="0"/>
                  </a:moveTo>
                  <a:lnTo>
                    <a:pt x="94140" y="2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118182" y="8810581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0"/>
                  </a:moveTo>
                  <a:lnTo>
                    <a:pt x="96156" y="149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214341" y="8825521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538"/>
                  </a:moveTo>
                  <a:lnTo>
                    <a:pt x="99900" y="2538"/>
                  </a:lnTo>
                </a:path>
              </a:pathLst>
            </a:custGeom>
            <a:ln w="1047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311523" y="8825701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448"/>
                  </a:moveTo>
                  <a:lnTo>
                    <a:pt x="99900" y="2448"/>
                  </a:lnTo>
                </a:path>
              </a:pathLst>
            </a:custGeom>
            <a:ln w="1029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408716" y="8810869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14832"/>
                  </a:moveTo>
                  <a:lnTo>
                    <a:pt x="961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2504901" y="8755465"/>
              <a:ext cx="314960" cy="55880"/>
            </a:xfrm>
            <a:custGeom>
              <a:avLst/>
              <a:gdLst/>
              <a:ahLst/>
              <a:cxnLst/>
              <a:rect l="l" t="t" r="r" b="b"/>
              <a:pathLst>
                <a:path w="314960" h="55879">
                  <a:moveTo>
                    <a:pt x="0" y="55404"/>
                  </a:moveTo>
                  <a:lnTo>
                    <a:pt x="3144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2819333" y="8710933"/>
              <a:ext cx="316230" cy="45085"/>
            </a:xfrm>
            <a:custGeom>
              <a:avLst/>
              <a:gdLst/>
              <a:ahLst/>
              <a:cxnLst/>
              <a:rect l="l" t="t" r="r" b="b"/>
              <a:pathLst>
                <a:path w="316230" h="45084">
                  <a:moveTo>
                    <a:pt x="0" y="44532"/>
                  </a:moveTo>
                  <a:lnTo>
                    <a:pt x="3161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3135486" y="8686093"/>
              <a:ext cx="249554" cy="25400"/>
            </a:xfrm>
            <a:custGeom>
              <a:avLst/>
              <a:gdLst/>
              <a:ahLst/>
              <a:cxnLst/>
              <a:rect l="l" t="t" r="r" b="b"/>
              <a:pathLst>
                <a:path w="249554" h="25400">
                  <a:moveTo>
                    <a:pt x="-2700" y="12420"/>
                  </a:moveTo>
                  <a:lnTo>
                    <a:pt x="251676" y="12420"/>
                  </a:lnTo>
                </a:path>
              </a:pathLst>
            </a:custGeom>
            <a:ln w="3024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3384469" y="8669317"/>
              <a:ext cx="250190" cy="17145"/>
            </a:xfrm>
            <a:custGeom>
              <a:avLst/>
              <a:gdLst/>
              <a:ahLst/>
              <a:cxnLst/>
              <a:rect l="l" t="t" r="r" b="b"/>
              <a:pathLst>
                <a:path w="250189" h="17145">
                  <a:moveTo>
                    <a:pt x="0" y="16776"/>
                  </a:moveTo>
                  <a:lnTo>
                    <a:pt x="2496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3634133" y="8660641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89" h="8890">
                  <a:moveTo>
                    <a:pt x="0" y="8676"/>
                  </a:moveTo>
                  <a:lnTo>
                    <a:pt x="25005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3884189" y="8660101"/>
              <a:ext cx="250825" cy="635"/>
            </a:xfrm>
            <a:custGeom>
              <a:avLst/>
              <a:gdLst/>
              <a:ahLst/>
              <a:cxnLst/>
              <a:rect l="l" t="t" r="r" b="b"/>
              <a:pathLst>
                <a:path w="250825" h="634">
                  <a:moveTo>
                    <a:pt x="0" y="540"/>
                  </a:moveTo>
                  <a:lnTo>
                    <a:pt x="25023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4134426" y="8660101"/>
              <a:ext cx="9023985" cy="0"/>
            </a:xfrm>
            <a:custGeom>
              <a:avLst/>
              <a:gdLst/>
              <a:ahLst/>
              <a:cxnLst/>
              <a:rect l="l" t="t" r="r" b="b"/>
              <a:pathLst>
                <a:path w="9023985" h="0">
                  <a:moveTo>
                    <a:pt x="0" y="0"/>
                  </a:moveTo>
                  <a:lnTo>
                    <a:pt x="9023701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13158128" y="865768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40">
                  <a:moveTo>
                    <a:pt x="-2700" y="1206"/>
                  </a:moveTo>
                  <a:lnTo>
                    <a:pt x="30780" y="1206"/>
                  </a:lnTo>
                </a:path>
              </a:pathLst>
            </a:custGeom>
            <a:ln w="781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13186207" y="8644333"/>
              <a:ext cx="69215" cy="13970"/>
            </a:xfrm>
            <a:custGeom>
              <a:avLst/>
              <a:gdLst/>
              <a:ahLst/>
              <a:cxnLst/>
              <a:rect l="l" t="t" r="r" b="b"/>
              <a:pathLst>
                <a:path w="69215" h="13970">
                  <a:moveTo>
                    <a:pt x="0" y="13356"/>
                  </a:moveTo>
                  <a:lnTo>
                    <a:pt x="686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13254860" y="8620933"/>
              <a:ext cx="66040" cy="23495"/>
            </a:xfrm>
            <a:custGeom>
              <a:avLst/>
              <a:gdLst/>
              <a:ahLst/>
              <a:cxnLst/>
              <a:rect l="l" t="t" r="r" b="b"/>
              <a:pathLst>
                <a:path w="66040" h="23495">
                  <a:moveTo>
                    <a:pt x="0" y="23400"/>
                  </a:moveTo>
                  <a:lnTo>
                    <a:pt x="658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13320740" y="8588065"/>
              <a:ext cx="62230" cy="33020"/>
            </a:xfrm>
            <a:custGeom>
              <a:avLst/>
              <a:gdLst/>
              <a:ahLst/>
              <a:cxnLst/>
              <a:rect l="l" t="t" r="r" b="b"/>
              <a:pathLst>
                <a:path w="62230" h="33020">
                  <a:moveTo>
                    <a:pt x="0" y="32868"/>
                  </a:moveTo>
                  <a:lnTo>
                    <a:pt x="6170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13382444" y="8546413"/>
              <a:ext cx="56515" cy="41910"/>
            </a:xfrm>
            <a:custGeom>
              <a:avLst/>
              <a:gdLst/>
              <a:ahLst/>
              <a:cxnLst/>
              <a:rect l="l" t="t" r="r" b="b"/>
              <a:pathLst>
                <a:path w="56515" h="41909">
                  <a:moveTo>
                    <a:pt x="0" y="41652"/>
                  </a:moveTo>
                  <a:lnTo>
                    <a:pt x="561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13438604" y="8496913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29">
                  <a:moveTo>
                    <a:pt x="0" y="49500"/>
                  </a:moveTo>
                  <a:lnTo>
                    <a:pt x="493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13487996" y="8440644"/>
              <a:ext cx="41910" cy="56515"/>
            </a:xfrm>
            <a:custGeom>
              <a:avLst/>
              <a:gdLst/>
              <a:ahLst/>
              <a:cxnLst/>
              <a:rect l="l" t="t" r="r" b="b"/>
              <a:pathLst>
                <a:path w="41909" h="56515">
                  <a:moveTo>
                    <a:pt x="0" y="56268"/>
                  </a:moveTo>
                  <a:lnTo>
                    <a:pt x="4150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13529504" y="8378832"/>
              <a:ext cx="33020" cy="62230"/>
            </a:xfrm>
            <a:custGeom>
              <a:avLst/>
              <a:gdLst/>
              <a:ahLst/>
              <a:cxnLst/>
              <a:rect l="l" t="t" r="r" b="b"/>
              <a:pathLst>
                <a:path w="33019" h="62229">
                  <a:moveTo>
                    <a:pt x="0" y="61812"/>
                  </a:moveTo>
                  <a:lnTo>
                    <a:pt x="3268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13562192" y="8312881"/>
              <a:ext cx="23495" cy="66040"/>
            </a:xfrm>
            <a:custGeom>
              <a:avLst/>
              <a:gdLst/>
              <a:ahLst/>
              <a:cxnLst/>
              <a:rect l="l" t="t" r="r" b="b"/>
              <a:pathLst>
                <a:path w="23494" h="66040">
                  <a:moveTo>
                    <a:pt x="0" y="65952"/>
                  </a:moveTo>
                  <a:lnTo>
                    <a:pt x="2322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13585412" y="8239548"/>
              <a:ext cx="13970" cy="73660"/>
            </a:xfrm>
            <a:custGeom>
              <a:avLst/>
              <a:gdLst/>
              <a:ahLst/>
              <a:cxnLst/>
              <a:rect l="l" t="t" r="r" b="b"/>
              <a:pathLst>
                <a:path w="13969" h="73659">
                  <a:moveTo>
                    <a:pt x="0" y="73332"/>
                  </a:moveTo>
                  <a:lnTo>
                    <a:pt x="137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13599129" y="8164956"/>
              <a:ext cx="2540" cy="74930"/>
            </a:xfrm>
            <a:custGeom>
              <a:avLst/>
              <a:gdLst/>
              <a:ahLst/>
              <a:cxnLst/>
              <a:rect l="l" t="t" r="r" b="b"/>
              <a:pathLst>
                <a:path w="2540" h="74929">
                  <a:moveTo>
                    <a:pt x="0" y="74592"/>
                  </a:moveTo>
                  <a:lnTo>
                    <a:pt x="19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13600712" y="815916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0" y="57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13593404" y="8108292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19" h="51434">
                  <a:moveTo>
                    <a:pt x="7308" y="5086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13578752" y="8059044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652" y="492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13557044" y="8012496"/>
              <a:ext cx="22225" cy="46990"/>
            </a:xfrm>
            <a:custGeom>
              <a:avLst/>
              <a:gdLst/>
              <a:ahLst/>
              <a:cxnLst/>
              <a:rect l="l" t="t" r="r" b="b"/>
              <a:pathLst>
                <a:path w="22225" h="46990">
                  <a:moveTo>
                    <a:pt x="21708" y="465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13538360" y="7982688"/>
              <a:ext cx="19050" cy="29845"/>
            </a:xfrm>
            <a:custGeom>
              <a:avLst/>
              <a:gdLst/>
              <a:ahLst/>
              <a:cxnLst/>
              <a:rect l="l" t="t" r="r" b="b"/>
              <a:pathLst>
                <a:path w="19050" h="29845">
                  <a:moveTo>
                    <a:pt x="18684" y="2980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13516832" y="7954860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21528" y="27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13121804" y="7495031"/>
              <a:ext cx="395605" cy="460375"/>
            </a:xfrm>
            <a:custGeom>
              <a:avLst/>
              <a:gdLst/>
              <a:ahLst/>
              <a:cxnLst/>
              <a:rect l="l" t="t" r="r" b="b"/>
              <a:pathLst>
                <a:path w="395605" h="460375">
                  <a:moveTo>
                    <a:pt x="395028" y="459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12902779" y="7495031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24" y="0"/>
                  </a:moveTo>
                  <a:lnTo>
                    <a:pt x="0" y="2044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11457413" y="6151293"/>
              <a:ext cx="1445895" cy="1548765"/>
            </a:xfrm>
            <a:custGeom>
              <a:avLst/>
              <a:gdLst/>
              <a:ahLst/>
              <a:cxnLst/>
              <a:rect l="l" t="t" r="r" b="b"/>
              <a:pathLst>
                <a:path w="1445895" h="1548765">
                  <a:moveTo>
                    <a:pt x="1445366" y="154818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11457413" y="5946633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60"/>
                  </a:moveTo>
                  <a:lnTo>
                    <a:pt x="21924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11414465" y="5665652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188" y="28098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11098132" y="5665652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8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9554486" y="4113042"/>
              <a:ext cx="1543685" cy="1653539"/>
            </a:xfrm>
            <a:custGeom>
              <a:avLst/>
              <a:gdLst/>
              <a:ahLst/>
              <a:cxnLst/>
              <a:rect l="l" t="t" r="r" b="b"/>
              <a:pathLst>
                <a:path w="1543684" h="1653539">
                  <a:moveTo>
                    <a:pt x="1543646" y="165341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9554486" y="3889518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524"/>
                  </a:moveTo>
                  <a:lnTo>
                    <a:pt x="2395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9553658" y="3632045"/>
              <a:ext cx="240665" cy="257810"/>
            </a:xfrm>
            <a:custGeom>
              <a:avLst/>
              <a:gdLst/>
              <a:ahLst/>
              <a:cxnLst/>
              <a:rect l="l" t="t" r="r" b="b"/>
              <a:pathLst>
                <a:path w="240665" h="257810">
                  <a:moveTo>
                    <a:pt x="240372" y="25747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1" name="object 31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36534" y="3434149"/>
              <a:ext cx="319824" cy="200595"/>
            </a:xfrm>
            <a:prstGeom prst="rect">
              <a:avLst/>
            </a:prstGeom>
          </p:spPr>
        </p:pic>
        <p:sp>
          <p:nvSpPr>
            <p:cNvPr id="312" name="object 312"/>
            <p:cNvSpPr/>
            <p:nvPr/>
          </p:nvSpPr>
          <p:spPr>
            <a:xfrm>
              <a:off x="8914441" y="3100375"/>
              <a:ext cx="325120" cy="347980"/>
            </a:xfrm>
            <a:custGeom>
              <a:avLst/>
              <a:gdLst/>
              <a:ahLst/>
              <a:cxnLst/>
              <a:rect l="l" t="t" r="r" b="b"/>
              <a:pathLst>
                <a:path w="325120" h="347979">
                  <a:moveTo>
                    <a:pt x="324792" y="3479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10034115" y="3545026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8640" y="95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10042755" y="3554544"/>
              <a:ext cx="3392170" cy="3630929"/>
            </a:xfrm>
            <a:custGeom>
              <a:avLst/>
              <a:gdLst/>
              <a:ahLst/>
              <a:cxnLst/>
              <a:rect l="l" t="t" r="r" b="b"/>
              <a:pathLst>
                <a:path w="3392169" h="3630929">
                  <a:moveTo>
                    <a:pt x="0" y="0"/>
                  </a:moveTo>
                  <a:lnTo>
                    <a:pt x="3392033" y="36308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5" name="object 3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32088" y="7151483"/>
              <a:ext cx="367488" cy="108900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3796876" y="6210585"/>
              <a:ext cx="612140" cy="943610"/>
            </a:xfrm>
            <a:custGeom>
              <a:avLst/>
              <a:gdLst/>
              <a:ahLst/>
              <a:cxnLst/>
              <a:rect l="l" t="t" r="r" b="b"/>
              <a:pathLst>
                <a:path w="612140" h="943609">
                  <a:moveTo>
                    <a:pt x="0" y="943597"/>
                  </a:moveTo>
                  <a:lnTo>
                    <a:pt x="61207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7" name="object 31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62798" y="5786216"/>
              <a:ext cx="98604" cy="427068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11855430" y="3100360"/>
              <a:ext cx="2510155" cy="2688590"/>
            </a:xfrm>
            <a:custGeom>
              <a:avLst/>
              <a:gdLst/>
              <a:ahLst/>
              <a:cxnLst/>
              <a:rect l="l" t="t" r="r" b="b"/>
              <a:pathLst>
                <a:path w="2510155" h="2688590">
                  <a:moveTo>
                    <a:pt x="2510067" y="268855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9" name="object 31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945159" y="3097660"/>
              <a:ext cx="91656" cy="450083"/>
            </a:xfrm>
            <a:prstGeom prst="rect">
              <a:avLst/>
            </a:prstGeom>
          </p:spPr>
        </p:pic>
        <p:sp>
          <p:nvSpPr>
            <p:cNvPr id="320" name="object 320"/>
            <p:cNvSpPr/>
            <p:nvPr/>
          </p:nvSpPr>
          <p:spPr>
            <a:xfrm>
              <a:off x="4668019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474372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479733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4690159" y="89090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132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4668019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484801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4668019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466801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13646072" y="80334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13784205" y="818166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6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13735065" y="812900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13685924" y="807636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13826360" y="8207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43"/>
                  </a:moveTo>
                  <a:lnTo>
                    <a:pt x="1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13646109" y="80498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13809009" y="82079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13663640" y="80334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13646109" y="80334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13689956" y="79924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13828664" y="81413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13779532" y="80887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13730384" y="803604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13804090" y="81185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624"/>
                  </a:moveTo>
                  <a:lnTo>
                    <a:pt x="139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13754939" y="8065164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4">
                  <a:moveTo>
                    <a:pt x="0" y="13317"/>
                  </a:moveTo>
                  <a:lnTo>
                    <a:pt x="146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13705807" y="8011848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3994"/>
                  </a:moveTo>
                  <a:lnTo>
                    <a:pt x="154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13689956" y="80088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13852857" y="8167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13707489" y="79924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13689956" y="79924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13733804" y="79515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13873102" y="81010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13823965" y="80483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13774844" y="79957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13848541" y="80747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13799404" y="80220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13750266" y="79694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13733804" y="79679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36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13896741" y="81260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13751373" y="79515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13733804" y="7951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13777688" y="79106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13917549" y="80607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13868411" y="80080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13819278" y="79554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13777688" y="79269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13940589" y="8085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13795221" y="79106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13777688" y="79106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13821536" y="78696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872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68" y="174492"/>
                  </a:lnTo>
                  <a:lnTo>
                    <a:pt x="162900" y="190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13962010" y="80204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13912868" y="79677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13863735" y="79151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13937425" y="799759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596"/>
                  </a:moveTo>
                  <a:lnTo>
                    <a:pt x="139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13888293" y="79442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4">
                  <a:moveTo>
                    <a:pt x="0" y="13309"/>
                  </a:moveTo>
                  <a:lnTo>
                    <a:pt x="146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13839160" y="7890924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3986"/>
                  </a:moveTo>
                  <a:lnTo>
                    <a:pt x="15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13821536" y="78860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13984436" y="80441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13839068" y="78696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4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13821536" y="786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13865384" y="78287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14006455" y="79800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7"/>
                  </a:moveTo>
                  <a:lnTo>
                    <a:pt x="177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13957329" y="79274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13908188" y="7874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13981895" y="79537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13932740" y="79011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13883600" y="78484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13865384" y="78450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36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14028320" y="80032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13882952" y="78287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13865384" y="78287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13909269" y="77877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14050896" y="79397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14001764" y="7887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13952632" y="783451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13909269" y="780416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14072169" y="79623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13926801" y="77877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13909269" y="77877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13953117" y="7746852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14095353" y="789946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14046214" y="784683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13997073" y="77941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14070766" y="7876668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600"/>
                  </a:moveTo>
                  <a:lnTo>
                    <a:pt x="13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14021628" y="7823316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4">
                  <a:moveTo>
                    <a:pt x="0" y="13317"/>
                  </a:moveTo>
                  <a:lnTo>
                    <a:pt x="14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13972521" y="7769999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04"/>
                  </a:moveTo>
                  <a:lnTo>
                    <a:pt x="15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13953117" y="776323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14116017" y="7921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13970649" y="774685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13953117" y="77468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13602225" y="80743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13739749" y="82219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13690611" y="81693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13641472" y="81166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13764332" y="82482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13715192" y="819563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13666052" y="81429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13616912" y="80903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13602225" y="80907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36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13765160" y="82489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13619756" y="80743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13602225" y="8074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12798811" y="737223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12802915" y="73766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12798811" y="73722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12798811" y="75749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13007720" y="73593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13023847" y="73789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764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13012112" y="73593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13007720" y="73593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13007720" y="73634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13019996" y="73766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13028204" y="73813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12696463" y="726261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12700567" y="72669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12696463" y="726261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12696463" y="74652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12905371" y="724972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12925567" y="727229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68"/>
                  </a:moveTo>
                  <a:lnTo>
                    <a:pt x="35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12909763" y="724972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12905371" y="72497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12905371" y="72538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12917647" y="72669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12925819" y="72716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12594079" y="7152958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12598183" y="715735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12594079" y="715295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12594079" y="73556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12802987" y="714007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12807379" y="714007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12802987" y="7140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12802987" y="714417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12815263" y="715735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12823471" y="71620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12491730" y="704330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12495835" y="704769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12491730" y="704330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12491730" y="72459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12700639" y="703045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12704455" y="7034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12705031" y="703045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12700639" y="70304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12700639" y="703455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12712915" y="704769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12721123" y="70523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12389347" y="693368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12393450" y="693803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12389347" y="693368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12389347" y="71363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12598255" y="692079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12606175" y="6929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12602647" y="692079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12598255" y="692079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12598255" y="692489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12610566" y="693803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12618739" y="69427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12286999" y="682402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12287862" y="6828102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4"/>
                  </a:moveTo>
                  <a:lnTo>
                    <a:pt x="2200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12291102" y="68284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12286999" y="682402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12286999" y="70267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12495907" y="68111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2507905" y="682406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12500299" y="68111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2495907" y="68111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2495907" y="681524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2508183" y="68284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2516391" y="68330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2184650" y="671437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2188718" y="67187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2184650" y="671437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2184650" y="69170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2393559" y="670151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2409614" y="67187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4"/>
                  </a:moveTo>
                  <a:lnTo>
                    <a:pt x="44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2397914" y="670151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3" name="object 49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4300" y="8738653"/>
              <a:ext cx="2685794" cy="951553"/>
            </a:xfrm>
            <a:prstGeom prst="rect">
              <a:avLst/>
            </a:prstGeom>
          </p:spPr>
        </p:pic>
        <p:sp>
          <p:nvSpPr>
            <p:cNvPr id="494" name="object 494"/>
            <p:cNvSpPr/>
            <p:nvPr/>
          </p:nvSpPr>
          <p:spPr>
            <a:xfrm>
              <a:off x="12393559" y="67015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2393559" y="67056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2405835" y="671876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2414006" y="67234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2082266" y="660475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2086370" y="660910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2082266" y="660475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2082266" y="68074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2291174" y="659186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2311334" y="6613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2295566" y="659186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12291174" y="65918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12291174" y="65959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12303450" y="660910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12311658" y="66137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11979918" y="649509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11983986" y="649948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11979918" y="649509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11979918" y="66977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2188826" y="648224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5992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12193182" y="648224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12188826" y="64822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12188826" y="648631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12201102" y="649948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2209274" y="650416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11877534" y="6385437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11881637" y="638982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11877534" y="638543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11877534" y="65881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2086442" y="637258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12090186" y="637666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12090834" y="637258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12086442" y="63725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12086442" y="63766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12098718" y="638982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12106926" y="63945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11775186" y="6275817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11779289" y="628020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11775186" y="627581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11775186" y="6478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11984094" y="626292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11991912" y="627138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6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11988486" y="626292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11984094" y="626292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11984094" y="626703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11996370" y="628020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12004541" y="62848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11672801" y="616616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11673601" y="6333669"/>
              <a:ext cx="40005" cy="36195"/>
            </a:xfrm>
            <a:custGeom>
              <a:avLst/>
              <a:gdLst/>
              <a:ahLst/>
              <a:cxnLst/>
              <a:rect l="l" t="t" r="r" b="b"/>
              <a:pathLst>
                <a:path w="40004" h="36195">
                  <a:moveTo>
                    <a:pt x="0" y="36028"/>
                  </a:moveTo>
                  <a:lnTo>
                    <a:pt x="39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11740013" y="6273189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0" y="36288"/>
                  </a:moveTo>
                  <a:lnTo>
                    <a:pt x="3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11806685" y="6212745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0" y="36252"/>
                  </a:moveTo>
                  <a:lnTo>
                    <a:pt x="3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11873358" y="6170157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4">
                  <a:moveTo>
                    <a:pt x="0" y="18396"/>
                  </a:moveTo>
                  <a:lnTo>
                    <a:pt x="20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11676906" y="617055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11672801" y="616616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11672801" y="6368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11881709" y="615330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11893628" y="616613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11886101" y="615330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11881709" y="61533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11881709" y="615737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11894022" y="617055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11902193" y="617523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11570453" y="605650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11574557" y="606089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11570453" y="605650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11570453" y="62591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11779361" y="604365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11795360" y="60608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5"/>
                  </a:moveTo>
                  <a:lnTo>
                    <a:pt x="44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11783753" y="604365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11779361" y="60436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11779361" y="604775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11791637" y="606089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11799845" y="60655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9667526" y="401825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9671630" y="402264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9667526" y="401825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9667526" y="42209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9876435" y="400540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9880827" y="400540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9876435" y="40054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9876435" y="400947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9888711" y="402264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9896919" y="4027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9769875" y="412791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9773978" y="413230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9769875" y="412791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9769875" y="4330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9978783" y="411502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9983175" y="411502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9978783" y="41150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9978783" y="411912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9991059" y="413230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9999267" y="41369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9872258" y="42375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9876363" y="42419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9872258" y="42375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9872258" y="44402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10081167" y="42246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10100031" y="42449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6"/>
                  </a:moveTo>
                  <a:lnTo>
                    <a:pt x="44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10085559" y="42246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10081167" y="42246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10081167" y="422878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10093443" y="42419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10101615" y="42466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9974606" y="434718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9978279" y="4525027"/>
              <a:ext cx="31750" cy="29209"/>
            </a:xfrm>
            <a:custGeom>
              <a:avLst/>
              <a:gdLst/>
              <a:ahLst/>
              <a:cxnLst/>
              <a:rect l="l" t="t" r="r" b="b"/>
              <a:pathLst>
                <a:path w="31750" h="29210">
                  <a:moveTo>
                    <a:pt x="0" y="28764"/>
                  </a:moveTo>
                  <a:lnTo>
                    <a:pt x="317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9978711" y="43515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9974606" y="434718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9974606" y="45498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10183515" y="43343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10198318" y="43502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5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10187907" y="43343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10183515" y="43343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10183515" y="433840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10195791" y="43515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10203999" y="43562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10076991" y="445684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10107867" y="4459542"/>
              <a:ext cx="189230" cy="171450"/>
            </a:xfrm>
            <a:custGeom>
              <a:avLst/>
              <a:gdLst/>
              <a:ahLst/>
              <a:cxnLst/>
              <a:rect l="l" t="t" r="r" b="b"/>
              <a:pathLst>
                <a:path w="189229" h="171450">
                  <a:moveTo>
                    <a:pt x="0" y="171152"/>
                  </a:moveTo>
                  <a:lnTo>
                    <a:pt x="1887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10081059" y="446123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10076991" y="445684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10076991" y="46595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10285899" y="444395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10296601" y="44555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10290255" y="444395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10285899" y="44439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10285899" y="444805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10298175" y="44612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10306347" y="44658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10179339" y="4566463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10183443" y="457085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10179339" y="456646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10179339" y="476914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10388247" y="455361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10394872" y="45607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10392639" y="455361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10388247" y="45536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10388247" y="455771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10400523" y="457085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10408731" y="45755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10281723" y="4676119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10285791" y="468051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10281723" y="467611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10281723" y="48787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10490596" y="466326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10493152" y="466604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10494988" y="466326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10490596" y="46632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10490596" y="466733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10502908" y="468051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10511080" y="46851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10384071" y="478577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10388175" y="479013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10384071" y="478577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10384071" y="49884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10592980" y="477288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10597372" y="477288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10592980" y="47728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10592980" y="477699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10605256" y="47901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10613464" y="47948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10486419" y="489539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10490524" y="48997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10486419" y="489539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10486419" y="5098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10695328" y="488254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10714264" y="490288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10699720" y="488254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10695328" y="488254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10695328" y="488664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10707640" y="48997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10715812" y="49044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10588804" y="500505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10609251" y="518746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9109"/>
                  </a:moveTo>
                  <a:lnTo>
                    <a:pt x="100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10592907" y="500944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10588804" y="500505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10588804" y="5207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10797712" y="499219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10812549" y="50081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10802104" y="499219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10797712" y="49921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10797712" y="499626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10809988" y="50094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10818160" y="50141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10691152" y="5114707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10717710" y="5266988"/>
              <a:ext cx="28575" cy="26034"/>
            </a:xfrm>
            <a:custGeom>
              <a:avLst/>
              <a:gdLst/>
              <a:ahLst/>
              <a:cxnLst/>
              <a:rect l="l" t="t" r="r" b="b"/>
              <a:pathLst>
                <a:path w="28575" h="26035">
                  <a:moveTo>
                    <a:pt x="0" y="25607"/>
                  </a:moveTo>
                  <a:lnTo>
                    <a:pt x="282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10772656" y="5206507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0" y="36288"/>
                  </a:moveTo>
                  <a:lnTo>
                    <a:pt x="3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10839292" y="5146063"/>
              <a:ext cx="40640" cy="36830"/>
            </a:xfrm>
            <a:custGeom>
              <a:avLst/>
              <a:gdLst/>
              <a:ahLst/>
              <a:cxnLst/>
              <a:rect l="l" t="t" r="r" b="b"/>
              <a:pathLst>
                <a:path w="40640" h="36829">
                  <a:moveTo>
                    <a:pt x="0" y="36252"/>
                  </a:moveTo>
                  <a:lnTo>
                    <a:pt x="40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/>
            <p:cNvSpPr/>
            <p:nvPr/>
          </p:nvSpPr>
          <p:spPr>
            <a:xfrm>
              <a:off x="10905964" y="511744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427"/>
                  </a:moveTo>
                  <a:lnTo>
                    <a:pt x="48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/>
            <p:nvPr/>
          </p:nvSpPr>
          <p:spPr>
            <a:xfrm>
              <a:off x="10695255" y="511906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/>
            <p:cNvSpPr/>
            <p:nvPr/>
          </p:nvSpPr>
          <p:spPr>
            <a:xfrm>
              <a:off x="10691152" y="511470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10691152" y="53173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/>
            <p:nvPr/>
          </p:nvSpPr>
          <p:spPr>
            <a:xfrm>
              <a:off x="10900060" y="510181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/>
            <p:cNvSpPr/>
            <p:nvPr/>
          </p:nvSpPr>
          <p:spPr>
            <a:xfrm>
              <a:off x="10910825" y="51134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10904452" y="510181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10900060" y="51018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10900060" y="510592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10912336" y="511906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10920544" y="51237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10793536" y="5224328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10797604" y="522872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10793536" y="522432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10793536" y="54270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11002444" y="521147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11009116" y="52187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11006800" y="521147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11002444" y="52114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11002444" y="521557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11014720" y="522872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11022892" y="52334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10895884" y="533398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10899988" y="533837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10895884" y="533398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10895884" y="55366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11104793" y="532113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11107402" y="53239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11109184" y="532113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11104793" y="53211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11104793" y="532520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11117069" y="533837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11125277" y="53430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10998268" y="544364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56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11002336" y="544799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10998268" y="544364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10998268" y="56463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11207141" y="543075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11211533" y="543075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11207141" y="54307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11207141" y="543485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11219453" y="544799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11227625" y="54526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11100617" y="555326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11104720" y="555765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11100617" y="555326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11100617" y="57559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11309525" y="554040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11328533" y="55608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8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11313917" y="554040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11309525" y="55404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11309525" y="554451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11321801" y="555765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11330009" y="55623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35" name="object 7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17154" y="3323568"/>
              <a:ext cx="401580" cy="397433"/>
            </a:xfrm>
            <a:prstGeom prst="rect">
              <a:avLst/>
            </a:prstGeom>
          </p:spPr>
        </p:pic>
        <p:sp>
          <p:nvSpPr>
            <p:cNvPr id="736" name="object 736"/>
            <p:cNvSpPr/>
            <p:nvPr/>
          </p:nvSpPr>
          <p:spPr>
            <a:xfrm>
              <a:off x="4428042" y="89061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452949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4428042" y="89061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92"/>
                  </a:moveTo>
                  <a:lnTo>
                    <a:pt x="8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4476822" y="89112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4428042" y="890612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4428042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4428042" y="8912101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4608043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899698" y="8076684"/>
              <a:ext cx="486409" cy="525145"/>
            </a:xfrm>
            <a:custGeom>
              <a:avLst/>
              <a:gdLst/>
              <a:ahLst/>
              <a:cxnLst/>
              <a:rect l="l" t="t" r="r" b="b"/>
              <a:pathLst>
                <a:path w="486409" h="525145">
                  <a:moveTo>
                    <a:pt x="481716" y="524772"/>
                  </a:moveTo>
                  <a:lnTo>
                    <a:pt x="0" y="8784"/>
                  </a:lnTo>
                  <a:lnTo>
                    <a:pt x="0" y="0"/>
                  </a:lnTo>
                  <a:lnTo>
                    <a:pt x="486108" y="520668"/>
                  </a:lnTo>
                  <a:lnTo>
                    <a:pt x="481716" y="524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1360215" y="85747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5"/>
                  </a:moveTo>
                  <a:lnTo>
                    <a:pt x="4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1311077" y="852207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1261938" y="84694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2"/>
                  </a:moveTo>
                  <a:lnTo>
                    <a:pt x="44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1212801" y="84168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2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1163662" y="836418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1"/>
                  </a:moveTo>
                  <a:lnTo>
                    <a:pt x="44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1114524" y="83115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1065385" y="825891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9"/>
                  </a:moveTo>
                  <a:lnTo>
                    <a:pt x="44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1016231" y="820625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7"/>
                  </a:moveTo>
                  <a:lnTo>
                    <a:pt x="44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967094" y="815361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917954" y="81009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1188232" y="83939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602"/>
                  </a:moveTo>
                  <a:lnTo>
                    <a:pt x="6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1139093" y="834056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20"/>
                  </a:moveTo>
                  <a:lnTo>
                    <a:pt x="1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1089954" y="828724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003"/>
                  </a:moveTo>
                  <a:lnTo>
                    <a:pt x="22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1040801" y="823389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00"/>
                  </a:moveTo>
                  <a:lnTo>
                    <a:pt x="29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991661" y="81805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84"/>
                  </a:moveTo>
                  <a:lnTo>
                    <a:pt x="37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942524" y="81273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899698" y="8076684"/>
              <a:ext cx="486409" cy="520700"/>
            </a:xfrm>
            <a:custGeom>
              <a:avLst/>
              <a:gdLst/>
              <a:ahLst/>
              <a:cxnLst/>
              <a:rect l="l" t="t" r="r" b="b"/>
              <a:pathLst>
                <a:path w="486409" h="520700">
                  <a:moveTo>
                    <a:pt x="486108" y="52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899698" y="8085468"/>
              <a:ext cx="481965" cy="516255"/>
            </a:xfrm>
            <a:custGeom>
              <a:avLst/>
              <a:gdLst/>
              <a:ahLst/>
              <a:cxnLst/>
              <a:rect l="l" t="t" r="r" b="b"/>
              <a:pathLst>
                <a:path w="481965" h="516254">
                  <a:moveTo>
                    <a:pt x="0" y="0"/>
                  </a:moveTo>
                  <a:lnTo>
                    <a:pt x="481716" y="51598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1381422" y="85973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1592692" y="856912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1728373" y="87147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1679236" y="8662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1630100" y="860945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1752939" y="875298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1703803" y="869966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60"/>
                  </a:moveTo>
                  <a:lnTo>
                    <a:pt x="5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1654666" y="86463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80"/>
                  </a:moveTo>
                  <a:lnTo>
                    <a:pt x="61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1605534" y="85929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64"/>
                  </a:moveTo>
                  <a:lnTo>
                    <a:pt x="69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1592692" y="858550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1755607" y="87436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1610250" y="856912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1592707" y="85691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1528360" y="858813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1683924" y="87550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1634787" y="87024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1585651" y="86497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1536514" y="8597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1669171" y="8728717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36"/>
                  </a:moveTo>
                  <a:lnTo>
                    <a:pt x="79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1620805" y="8676086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514"/>
                  </a:moveTo>
                  <a:lnTo>
                    <a:pt x="71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1572435" y="86234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830"/>
                  </a:moveTo>
                  <a:lnTo>
                    <a:pt x="6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1528360" y="860451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1691275" y="87626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1545917" y="858813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1528375" y="8588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1464032" y="860714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1590344" y="87427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1541201" y="8690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1492065" y="86374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1614912" y="87690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1565768" y="87164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1516631" y="866374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1467499" y="861110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1464032" y="862352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1626943" y="87816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1481589" y="860714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1464043" y="86071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1399700" y="862615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1545889" y="87830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1496756" y="873037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1447625" y="86777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1521320" y="87672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78"/>
                  </a:moveTo>
                  <a:lnTo>
                    <a:pt x="61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1472190" y="87139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57"/>
                  </a:moveTo>
                  <a:lnTo>
                    <a:pt x="69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1423061" y="8660569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0" y="6973"/>
                  </a:moveTo>
                  <a:lnTo>
                    <a:pt x="76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1399700" y="86425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1562611" y="88006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1417257" y="862615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1399710" y="86261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1335368" y="864516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1452306" y="877069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1403170" y="871806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1354033" y="86654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1487468" y="8797019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506"/>
                  </a:moveTo>
                  <a:lnTo>
                    <a:pt x="71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1439102" y="8744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/>
            <p:cNvSpPr/>
            <p:nvPr/>
          </p:nvSpPr>
          <p:spPr>
            <a:xfrm>
              <a:off x="1390732" y="86917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0" y="5112"/>
                  </a:moveTo>
                  <a:lnTo>
                    <a:pt x="56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/>
            <p:cNvSpPr/>
            <p:nvPr/>
          </p:nvSpPr>
          <p:spPr>
            <a:xfrm>
              <a:off x="1335368" y="866154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1498279" y="88196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1352925" y="864516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1335378" y="864516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/>
            <p:nvPr/>
          </p:nvSpPr>
          <p:spPr>
            <a:xfrm>
              <a:off x="1271035" y="866416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/>
            <p:cNvSpPr/>
            <p:nvPr/>
          </p:nvSpPr>
          <p:spPr>
            <a:xfrm>
              <a:off x="1407864" y="88110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/>
            <p:cNvSpPr/>
            <p:nvPr/>
          </p:nvSpPr>
          <p:spPr>
            <a:xfrm>
              <a:off x="1358717" y="87583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/>
            <p:cNvSpPr/>
            <p:nvPr/>
          </p:nvSpPr>
          <p:spPr>
            <a:xfrm>
              <a:off x="1309581" y="87057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6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/>
            <p:cNvSpPr/>
            <p:nvPr/>
          </p:nvSpPr>
          <p:spPr>
            <a:xfrm>
              <a:off x="1432431" y="88373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/>
            <p:cNvSpPr/>
            <p:nvPr/>
          </p:nvSpPr>
          <p:spPr>
            <a:xfrm>
              <a:off x="1383295" y="8784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/>
            <p:cNvSpPr/>
            <p:nvPr/>
          </p:nvSpPr>
          <p:spPr>
            <a:xfrm>
              <a:off x="1334147" y="87320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/>
            <p:cNvSpPr/>
            <p:nvPr/>
          </p:nvSpPr>
          <p:spPr>
            <a:xfrm>
              <a:off x="1285014" y="86793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/>
            <p:cNvSpPr/>
            <p:nvPr/>
          </p:nvSpPr>
          <p:spPr>
            <a:xfrm>
              <a:off x="1271035" y="868054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/>
            <p:cNvSpPr/>
            <p:nvPr/>
          </p:nvSpPr>
          <p:spPr>
            <a:xfrm>
              <a:off x="1433950" y="8838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/>
            <p:cNvSpPr/>
            <p:nvPr/>
          </p:nvSpPr>
          <p:spPr>
            <a:xfrm>
              <a:off x="1288593" y="866416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/>
            <p:cNvSpPr/>
            <p:nvPr/>
          </p:nvSpPr>
          <p:spPr>
            <a:xfrm>
              <a:off x="1271046" y="86641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/>
            <p:cNvSpPr/>
            <p:nvPr/>
          </p:nvSpPr>
          <p:spPr>
            <a:xfrm>
              <a:off x="1206703" y="868321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872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68" y="174492"/>
                  </a:lnTo>
                  <a:lnTo>
                    <a:pt x="162900" y="190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/>
            <p:cNvSpPr/>
            <p:nvPr/>
          </p:nvSpPr>
          <p:spPr>
            <a:xfrm>
              <a:off x="1363405" y="88513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/>
            <p:cNvSpPr/>
            <p:nvPr/>
          </p:nvSpPr>
          <p:spPr>
            <a:xfrm>
              <a:off x="1314274" y="87986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/>
            <p:cNvSpPr/>
            <p:nvPr/>
          </p:nvSpPr>
          <p:spPr>
            <a:xfrm>
              <a:off x="1265144" y="87460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/>
            <p:cNvSpPr/>
            <p:nvPr/>
          </p:nvSpPr>
          <p:spPr>
            <a:xfrm>
              <a:off x="1216013" y="86934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4"/>
                  </a:moveTo>
                  <a:lnTo>
                    <a:pt x="17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/>
            <p:cNvSpPr/>
            <p:nvPr/>
          </p:nvSpPr>
          <p:spPr>
            <a:xfrm>
              <a:off x="1338839" y="88348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60"/>
                  </a:moveTo>
                  <a:lnTo>
                    <a:pt x="69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/>
            <p:cNvSpPr/>
            <p:nvPr/>
          </p:nvSpPr>
          <p:spPr>
            <a:xfrm>
              <a:off x="1289708" y="8781493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0" y="6974"/>
                  </a:moveTo>
                  <a:lnTo>
                    <a:pt x="7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/>
            <p:cNvSpPr/>
            <p:nvPr/>
          </p:nvSpPr>
          <p:spPr>
            <a:xfrm>
              <a:off x="1240578" y="8728177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653"/>
                  </a:moveTo>
                  <a:lnTo>
                    <a:pt x="8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/>
            <p:cNvSpPr/>
            <p:nvPr/>
          </p:nvSpPr>
          <p:spPr>
            <a:xfrm>
              <a:off x="1206703" y="869955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/>
            <p:cNvSpPr/>
            <p:nvPr/>
          </p:nvSpPr>
          <p:spPr>
            <a:xfrm>
              <a:off x="1369618" y="885770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/>
            <p:cNvSpPr/>
            <p:nvPr/>
          </p:nvSpPr>
          <p:spPr>
            <a:xfrm>
              <a:off x="1224261" y="868321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4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/>
            <p:cNvSpPr/>
            <p:nvPr/>
          </p:nvSpPr>
          <p:spPr>
            <a:xfrm>
              <a:off x="1206718" y="86832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/>
            <p:cNvSpPr/>
            <p:nvPr/>
          </p:nvSpPr>
          <p:spPr>
            <a:xfrm>
              <a:off x="1192278" y="8755681"/>
              <a:ext cx="130810" cy="137795"/>
            </a:xfrm>
            <a:custGeom>
              <a:avLst/>
              <a:gdLst/>
              <a:ahLst/>
              <a:cxnLst/>
              <a:rect l="l" t="t" r="r" b="b"/>
              <a:pathLst>
                <a:path w="130809" h="137795">
                  <a:moveTo>
                    <a:pt x="113004" y="137412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30536" y="121068"/>
                  </a:lnTo>
                  <a:lnTo>
                    <a:pt x="113004" y="137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/>
            <p:cNvSpPr/>
            <p:nvPr/>
          </p:nvSpPr>
          <p:spPr>
            <a:xfrm>
              <a:off x="1269824" y="88390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8"/>
                  </a:moveTo>
                  <a:lnTo>
                    <a:pt x="177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/>
            <p:cNvSpPr/>
            <p:nvPr/>
          </p:nvSpPr>
          <p:spPr>
            <a:xfrm>
              <a:off x="1220685" y="878636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/>
            <p:cNvSpPr/>
            <p:nvPr/>
          </p:nvSpPr>
          <p:spPr>
            <a:xfrm>
              <a:off x="1305765" y="88653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77"/>
                  </a:moveTo>
                  <a:lnTo>
                    <a:pt x="6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/>
            <p:cNvSpPr/>
            <p:nvPr/>
          </p:nvSpPr>
          <p:spPr>
            <a:xfrm>
              <a:off x="1257399" y="881267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0" y="5109"/>
                  </a:moveTo>
                  <a:lnTo>
                    <a:pt x="5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/>
            <p:cNvSpPr/>
            <p:nvPr/>
          </p:nvSpPr>
          <p:spPr>
            <a:xfrm>
              <a:off x="1209029" y="876004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389"/>
                  </a:moveTo>
                  <a:lnTo>
                    <a:pt x="48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/>
            <p:cNvSpPr/>
            <p:nvPr/>
          </p:nvSpPr>
          <p:spPr>
            <a:xfrm>
              <a:off x="1192278" y="8772061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0" y="0"/>
                  </a:moveTo>
                  <a:lnTo>
                    <a:pt x="113004" y="12103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/>
            <p:cNvSpPr/>
            <p:nvPr/>
          </p:nvSpPr>
          <p:spPr>
            <a:xfrm>
              <a:off x="1305286" y="88767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/>
            <p:cNvSpPr/>
            <p:nvPr/>
          </p:nvSpPr>
          <p:spPr>
            <a:xfrm>
              <a:off x="1209825" y="8755681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113004" y="1210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/>
            <p:cNvSpPr/>
            <p:nvPr/>
          </p:nvSpPr>
          <p:spPr>
            <a:xfrm>
              <a:off x="1192293" y="87556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/>
            <p:cNvSpPr/>
            <p:nvPr/>
          </p:nvSpPr>
          <p:spPr>
            <a:xfrm>
              <a:off x="900714" y="9229118"/>
              <a:ext cx="1990089" cy="622300"/>
            </a:xfrm>
            <a:custGeom>
              <a:avLst/>
              <a:gdLst/>
              <a:ahLst/>
              <a:cxnLst/>
              <a:rect l="l" t="t" r="r" b="b"/>
              <a:pathLst>
                <a:path w="1990089" h="622300">
                  <a:moveTo>
                    <a:pt x="13860" y="622008"/>
                  </a:moveTo>
                  <a:lnTo>
                    <a:pt x="0" y="622008"/>
                  </a:lnTo>
                  <a:lnTo>
                    <a:pt x="237600" y="512964"/>
                  </a:lnTo>
                  <a:lnTo>
                    <a:pt x="478980" y="412668"/>
                  </a:lnTo>
                  <a:lnTo>
                    <a:pt x="723889" y="321156"/>
                  </a:lnTo>
                  <a:lnTo>
                    <a:pt x="971929" y="238644"/>
                  </a:lnTo>
                  <a:lnTo>
                    <a:pt x="1222777" y="165168"/>
                  </a:lnTo>
                  <a:lnTo>
                    <a:pt x="1476182" y="100836"/>
                  </a:lnTo>
                  <a:lnTo>
                    <a:pt x="1731710" y="45756"/>
                  </a:lnTo>
                  <a:lnTo>
                    <a:pt x="1989111" y="0"/>
                  </a:lnTo>
                  <a:lnTo>
                    <a:pt x="1990047" y="5940"/>
                  </a:lnTo>
                  <a:lnTo>
                    <a:pt x="1734410" y="51372"/>
                  </a:lnTo>
                  <a:lnTo>
                    <a:pt x="1480574" y="105984"/>
                  </a:lnTo>
                  <a:lnTo>
                    <a:pt x="1228897" y="169704"/>
                  </a:lnTo>
                  <a:lnTo>
                    <a:pt x="979669" y="242496"/>
                  </a:lnTo>
                  <a:lnTo>
                    <a:pt x="733249" y="324216"/>
                  </a:lnTo>
                  <a:lnTo>
                    <a:pt x="489924" y="414792"/>
                  </a:lnTo>
                  <a:lnTo>
                    <a:pt x="250020" y="514116"/>
                  </a:lnTo>
                  <a:lnTo>
                    <a:pt x="13860" y="6220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/>
            <p:cNvSpPr/>
            <p:nvPr/>
          </p:nvSpPr>
          <p:spPr>
            <a:xfrm>
              <a:off x="2886389" y="923228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55"/>
                  </a:moveTo>
                  <a:lnTo>
                    <a:pt x="39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/>
            <p:cNvSpPr/>
            <p:nvPr/>
          </p:nvSpPr>
          <p:spPr>
            <a:xfrm>
              <a:off x="2752866" y="925214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6"/>
                  </a:moveTo>
                  <a:lnTo>
                    <a:pt x="8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/>
            <p:cNvSpPr/>
            <p:nvPr/>
          </p:nvSpPr>
          <p:spPr>
            <a:xfrm>
              <a:off x="2619368" y="927603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1"/>
                  </a:moveTo>
                  <a:lnTo>
                    <a:pt x="8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/>
            <p:cNvSpPr/>
            <p:nvPr/>
          </p:nvSpPr>
          <p:spPr>
            <a:xfrm>
              <a:off x="2478135" y="9306405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8"/>
                  </a:moveTo>
                  <a:lnTo>
                    <a:pt x="88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/>
            <p:cNvSpPr/>
            <p:nvPr/>
          </p:nvSpPr>
          <p:spPr>
            <a:xfrm>
              <a:off x="2336181" y="9337370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5"/>
                  </a:moveTo>
                  <a:lnTo>
                    <a:pt x="9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2186025" y="937635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652"/>
                  </a:moveTo>
                  <a:lnTo>
                    <a:pt x="95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2032828" y="9417389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6"/>
                  </a:moveTo>
                  <a:lnTo>
                    <a:pt x="102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1872360" y="946568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73"/>
                  </a:moveTo>
                  <a:lnTo>
                    <a:pt x="103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1704116" y="9520214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24"/>
                  </a:moveTo>
                  <a:lnTo>
                    <a:pt x="11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1529735" y="958015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32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1342684" y="965259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15"/>
                  </a:moveTo>
                  <a:lnTo>
                    <a:pt x="123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1142414" y="973578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5"/>
                  </a:moveTo>
                  <a:lnTo>
                    <a:pt x="137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926425" y="9832876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38"/>
                  </a:moveTo>
                  <a:lnTo>
                    <a:pt x="154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2686109" y="926408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2548795" y="9290942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9"/>
                  </a:moveTo>
                  <a:lnTo>
                    <a:pt x="88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2261077" y="935685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8"/>
                  </a:moveTo>
                  <a:lnTo>
                    <a:pt x="9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1952855" y="944154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9120"/>
                  </a:moveTo>
                  <a:lnTo>
                    <a:pt x="100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1790397" y="949058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8"/>
                  </a:moveTo>
                  <a:lnTo>
                    <a:pt x="11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1617842" y="954987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14"/>
                  </a:moveTo>
                  <a:lnTo>
                    <a:pt x="112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1436207" y="9617127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76"/>
                  </a:moveTo>
                  <a:lnTo>
                    <a:pt x="11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1244830" y="9691514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5"/>
                  </a:moveTo>
                  <a:lnTo>
                    <a:pt x="137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1044336" y="9780027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68"/>
                  </a:moveTo>
                  <a:lnTo>
                    <a:pt x="94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900827" y="9229118"/>
              <a:ext cx="1989455" cy="622300"/>
            </a:xfrm>
            <a:custGeom>
              <a:avLst/>
              <a:gdLst/>
              <a:ahLst/>
              <a:cxnLst/>
              <a:rect l="l" t="t" r="r" b="b"/>
              <a:pathLst>
                <a:path w="1989455" h="622300">
                  <a:moveTo>
                    <a:pt x="0" y="622009"/>
                  </a:moveTo>
                  <a:lnTo>
                    <a:pt x="69360" y="589049"/>
                  </a:lnTo>
                  <a:lnTo>
                    <a:pt x="115098" y="567840"/>
                  </a:lnTo>
                  <a:lnTo>
                    <a:pt x="160973" y="546957"/>
                  </a:lnTo>
                  <a:lnTo>
                    <a:pt x="206984" y="526399"/>
                  </a:lnTo>
                  <a:lnTo>
                    <a:pt x="253130" y="506168"/>
                  </a:lnTo>
                  <a:lnTo>
                    <a:pt x="299408" y="486264"/>
                  </a:lnTo>
                  <a:lnTo>
                    <a:pt x="345817" y="466688"/>
                  </a:lnTo>
                  <a:lnTo>
                    <a:pt x="392355" y="447439"/>
                  </a:lnTo>
                  <a:lnTo>
                    <a:pt x="439021" y="428519"/>
                  </a:lnTo>
                  <a:lnTo>
                    <a:pt x="485812" y="409929"/>
                  </a:lnTo>
                  <a:lnTo>
                    <a:pt x="532726" y="391668"/>
                  </a:lnTo>
                  <a:lnTo>
                    <a:pt x="579763" y="373737"/>
                  </a:lnTo>
                  <a:lnTo>
                    <a:pt x="626920" y="356138"/>
                  </a:lnTo>
                  <a:lnTo>
                    <a:pt x="674196" y="338870"/>
                  </a:lnTo>
                  <a:lnTo>
                    <a:pt x="721588" y="321934"/>
                  </a:lnTo>
                  <a:lnTo>
                    <a:pt x="769095" y="305330"/>
                  </a:lnTo>
                  <a:lnTo>
                    <a:pt x="816715" y="289060"/>
                  </a:lnTo>
                  <a:lnTo>
                    <a:pt x="864447" y="273124"/>
                  </a:lnTo>
                  <a:lnTo>
                    <a:pt x="912288" y="257521"/>
                  </a:lnTo>
                  <a:lnTo>
                    <a:pt x="960238" y="242254"/>
                  </a:lnTo>
                  <a:lnTo>
                    <a:pt x="1008293" y="227322"/>
                  </a:lnTo>
                  <a:lnTo>
                    <a:pt x="1056453" y="212726"/>
                  </a:lnTo>
                  <a:lnTo>
                    <a:pt x="1104715" y="198467"/>
                  </a:lnTo>
                  <a:lnTo>
                    <a:pt x="1153078" y="184545"/>
                  </a:lnTo>
                  <a:lnTo>
                    <a:pt x="1201540" y="170961"/>
                  </a:lnTo>
                  <a:lnTo>
                    <a:pt x="1250100" y="157715"/>
                  </a:lnTo>
                  <a:lnTo>
                    <a:pt x="1298755" y="144807"/>
                  </a:lnTo>
                  <a:lnTo>
                    <a:pt x="1347504" y="132239"/>
                  </a:lnTo>
                  <a:lnTo>
                    <a:pt x="1396345" y="120011"/>
                  </a:lnTo>
                  <a:lnTo>
                    <a:pt x="1445276" y="108124"/>
                  </a:lnTo>
                  <a:lnTo>
                    <a:pt x="1494295" y="96578"/>
                  </a:lnTo>
                  <a:lnTo>
                    <a:pt x="1543402" y="85373"/>
                  </a:lnTo>
                  <a:lnTo>
                    <a:pt x="1592593" y="74511"/>
                  </a:lnTo>
                  <a:lnTo>
                    <a:pt x="1641867" y="63991"/>
                  </a:lnTo>
                  <a:lnTo>
                    <a:pt x="1691223" y="53815"/>
                  </a:lnTo>
                  <a:lnTo>
                    <a:pt x="1740659" y="43982"/>
                  </a:lnTo>
                  <a:lnTo>
                    <a:pt x="1790172" y="34495"/>
                  </a:lnTo>
                  <a:lnTo>
                    <a:pt x="1839761" y="25352"/>
                  </a:lnTo>
                  <a:lnTo>
                    <a:pt x="1889425" y="16555"/>
                  </a:lnTo>
                  <a:lnTo>
                    <a:pt x="1939162" y="8104"/>
                  </a:lnTo>
                  <a:lnTo>
                    <a:pt x="19889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914686" y="9235058"/>
              <a:ext cx="1976120" cy="616585"/>
            </a:xfrm>
            <a:custGeom>
              <a:avLst/>
              <a:gdLst/>
              <a:ahLst/>
              <a:cxnLst/>
              <a:rect l="l" t="t" r="r" b="b"/>
              <a:pathLst>
                <a:path w="1976120" h="616584">
                  <a:moveTo>
                    <a:pt x="0" y="616069"/>
                  </a:moveTo>
                  <a:lnTo>
                    <a:pt x="58049" y="588549"/>
                  </a:lnTo>
                  <a:lnTo>
                    <a:pt x="103748" y="567358"/>
                  </a:lnTo>
                  <a:lnTo>
                    <a:pt x="149585" y="546493"/>
                  </a:lnTo>
                  <a:lnTo>
                    <a:pt x="195559" y="525953"/>
                  </a:lnTo>
                  <a:lnTo>
                    <a:pt x="241666" y="505739"/>
                  </a:lnTo>
                  <a:lnTo>
                    <a:pt x="287906" y="485852"/>
                  </a:lnTo>
                  <a:lnTo>
                    <a:pt x="334276" y="466292"/>
                  </a:lnTo>
                  <a:lnTo>
                    <a:pt x="380776" y="447059"/>
                  </a:lnTo>
                  <a:lnTo>
                    <a:pt x="427402" y="428156"/>
                  </a:lnTo>
                  <a:lnTo>
                    <a:pt x="474154" y="409581"/>
                  </a:lnTo>
                  <a:lnTo>
                    <a:pt x="521030" y="391335"/>
                  </a:lnTo>
                  <a:lnTo>
                    <a:pt x="568027" y="373420"/>
                  </a:lnTo>
                  <a:lnTo>
                    <a:pt x="615145" y="355835"/>
                  </a:lnTo>
                  <a:lnTo>
                    <a:pt x="662381" y="338581"/>
                  </a:lnTo>
                  <a:lnTo>
                    <a:pt x="709733" y="321659"/>
                  </a:lnTo>
                  <a:lnTo>
                    <a:pt x="757201" y="305070"/>
                  </a:lnTo>
                  <a:lnTo>
                    <a:pt x="804781" y="288813"/>
                  </a:lnTo>
                  <a:lnTo>
                    <a:pt x="852473" y="272890"/>
                  </a:lnTo>
                  <a:lnTo>
                    <a:pt x="900275" y="257301"/>
                  </a:lnTo>
                  <a:lnTo>
                    <a:pt x="948184" y="242046"/>
                  </a:lnTo>
                  <a:lnTo>
                    <a:pt x="996200" y="227127"/>
                  </a:lnTo>
                  <a:lnTo>
                    <a:pt x="1044319" y="212543"/>
                  </a:lnTo>
                  <a:lnTo>
                    <a:pt x="1092542" y="198296"/>
                  </a:lnTo>
                  <a:lnTo>
                    <a:pt x="1140865" y="184386"/>
                  </a:lnTo>
                  <a:lnTo>
                    <a:pt x="1189287" y="170813"/>
                  </a:lnTo>
                  <a:lnTo>
                    <a:pt x="1237806" y="157578"/>
                  </a:lnTo>
                  <a:lnTo>
                    <a:pt x="1286421" y="144681"/>
                  </a:lnTo>
                  <a:lnTo>
                    <a:pt x="1335130" y="132124"/>
                  </a:lnTo>
                  <a:lnTo>
                    <a:pt x="1383931" y="119906"/>
                  </a:lnTo>
                  <a:lnTo>
                    <a:pt x="1432822" y="108029"/>
                  </a:lnTo>
                  <a:lnTo>
                    <a:pt x="1481802" y="96492"/>
                  </a:lnTo>
                  <a:lnTo>
                    <a:pt x="1530868" y="85297"/>
                  </a:lnTo>
                  <a:lnTo>
                    <a:pt x="1580019" y="74444"/>
                  </a:lnTo>
                  <a:lnTo>
                    <a:pt x="1629254" y="63934"/>
                  </a:lnTo>
                  <a:lnTo>
                    <a:pt x="1678570" y="53766"/>
                  </a:lnTo>
                  <a:lnTo>
                    <a:pt x="1727965" y="43943"/>
                  </a:lnTo>
                  <a:lnTo>
                    <a:pt x="1777439" y="34463"/>
                  </a:lnTo>
                  <a:lnTo>
                    <a:pt x="1826989" y="25329"/>
                  </a:lnTo>
                  <a:lnTo>
                    <a:pt x="1876613" y="16540"/>
                  </a:lnTo>
                  <a:lnTo>
                    <a:pt x="1926310" y="8096"/>
                  </a:lnTo>
                  <a:lnTo>
                    <a:pt x="19760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2889814" y="922911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899698" y="9217129"/>
              <a:ext cx="1990725" cy="628015"/>
            </a:xfrm>
            <a:custGeom>
              <a:avLst/>
              <a:gdLst/>
              <a:ahLst/>
              <a:cxnLst/>
              <a:rect l="l" t="t" r="r" b="b"/>
              <a:pathLst>
                <a:path w="1990725" h="628015">
                  <a:moveTo>
                    <a:pt x="0" y="627840"/>
                  </a:moveTo>
                  <a:lnTo>
                    <a:pt x="0" y="621180"/>
                  </a:lnTo>
                  <a:lnTo>
                    <a:pt x="237636" y="512316"/>
                  </a:lnTo>
                  <a:lnTo>
                    <a:pt x="479088" y="412128"/>
                  </a:lnTo>
                  <a:lnTo>
                    <a:pt x="723997" y="320760"/>
                  </a:lnTo>
                  <a:lnTo>
                    <a:pt x="972073" y="238320"/>
                  </a:lnTo>
                  <a:lnTo>
                    <a:pt x="1222957" y="164952"/>
                  </a:lnTo>
                  <a:lnTo>
                    <a:pt x="1476362" y="100728"/>
                  </a:lnTo>
                  <a:lnTo>
                    <a:pt x="1731890" y="45720"/>
                  </a:lnTo>
                  <a:lnTo>
                    <a:pt x="1989255" y="0"/>
                  </a:lnTo>
                  <a:lnTo>
                    <a:pt x="1990227" y="5940"/>
                  </a:lnTo>
                  <a:lnTo>
                    <a:pt x="1732718" y="51660"/>
                  </a:lnTo>
                  <a:lnTo>
                    <a:pt x="1477010" y="106740"/>
                  </a:lnTo>
                  <a:lnTo>
                    <a:pt x="1223497" y="171036"/>
                  </a:lnTo>
                  <a:lnTo>
                    <a:pt x="972469" y="244476"/>
                  </a:lnTo>
                  <a:lnTo>
                    <a:pt x="724285" y="327024"/>
                  </a:lnTo>
                  <a:lnTo>
                    <a:pt x="479268" y="418500"/>
                  </a:lnTo>
                  <a:lnTo>
                    <a:pt x="237744" y="518832"/>
                  </a:lnTo>
                  <a:lnTo>
                    <a:pt x="0" y="627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2769577" y="9236983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8"/>
                  </a:moveTo>
                  <a:lnTo>
                    <a:pt x="833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2636089" y="926084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5"/>
                  </a:moveTo>
                  <a:lnTo>
                    <a:pt x="8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2495955" y="9290228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81"/>
                  </a:moveTo>
                  <a:lnTo>
                    <a:pt x="8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2354731" y="932113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70"/>
                  </a:moveTo>
                  <a:lnTo>
                    <a:pt x="88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2205117" y="9359006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4"/>
                  </a:moveTo>
                  <a:lnTo>
                    <a:pt x="9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2053439" y="939865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80"/>
                  </a:moveTo>
                  <a:lnTo>
                    <a:pt x="103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1893019" y="944695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83"/>
                  </a:moveTo>
                  <a:lnTo>
                    <a:pt x="103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1726612" y="949983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08"/>
                  </a:moveTo>
                  <a:lnTo>
                    <a:pt x="112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1554053" y="9559130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8"/>
                  </a:moveTo>
                  <a:lnTo>
                    <a:pt x="11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1367404" y="96301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96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1169930" y="971083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70"/>
                  </a:moveTo>
                  <a:lnTo>
                    <a:pt x="13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957457" y="9804745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33"/>
                  </a:moveTo>
                  <a:lnTo>
                    <a:pt x="154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2843071" y="92250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476"/>
                  </a:moveTo>
                  <a:lnTo>
                    <a:pt x="1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2566580" y="927477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90"/>
                  </a:moveTo>
                  <a:lnTo>
                    <a:pt x="89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2431296" y="93056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64"/>
                  </a:moveTo>
                  <a:lnTo>
                    <a:pt x="29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2280205" y="9339674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14"/>
                  </a:moveTo>
                  <a:lnTo>
                    <a:pt x="9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2134558" y="93784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572"/>
                  </a:moveTo>
                  <a:lnTo>
                    <a:pt x="5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1973225" y="942280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89"/>
                  </a:moveTo>
                  <a:lnTo>
                    <a:pt x="103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1067568" y="9755101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31"/>
                  </a:moveTo>
                  <a:lnTo>
                    <a:pt x="136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899713" y="9217129"/>
              <a:ext cx="1989455" cy="621665"/>
            </a:xfrm>
            <a:custGeom>
              <a:avLst/>
              <a:gdLst/>
              <a:ahLst/>
              <a:cxnLst/>
              <a:rect l="l" t="t" r="r" b="b"/>
              <a:pathLst>
                <a:path w="1989455" h="621665">
                  <a:moveTo>
                    <a:pt x="0" y="621223"/>
                  </a:moveTo>
                  <a:lnTo>
                    <a:pt x="65490" y="590129"/>
                  </a:lnTo>
                  <a:lnTo>
                    <a:pt x="111327" y="568877"/>
                  </a:lnTo>
                  <a:lnTo>
                    <a:pt x="157301" y="547951"/>
                  </a:lnTo>
                  <a:lnTo>
                    <a:pt x="203412" y="527352"/>
                  </a:lnTo>
                  <a:lnTo>
                    <a:pt x="249658" y="507080"/>
                  </a:lnTo>
                  <a:lnTo>
                    <a:pt x="296036" y="487136"/>
                  </a:lnTo>
                  <a:lnTo>
                    <a:pt x="342546" y="467521"/>
                  </a:lnTo>
                  <a:lnTo>
                    <a:pt x="389185" y="448234"/>
                  </a:lnTo>
                  <a:lnTo>
                    <a:pt x="435951" y="429277"/>
                  </a:lnTo>
                  <a:lnTo>
                    <a:pt x="482843" y="410649"/>
                  </a:lnTo>
                  <a:lnTo>
                    <a:pt x="529859" y="392353"/>
                  </a:lnTo>
                  <a:lnTo>
                    <a:pt x="576998" y="374387"/>
                  </a:lnTo>
                  <a:lnTo>
                    <a:pt x="624257" y="356753"/>
                  </a:lnTo>
                  <a:lnTo>
                    <a:pt x="671634" y="339452"/>
                  </a:lnTo>
                  <a:lnTo>
                    <a:pt x="719129" y="322483"/>
                  </a:lnTo>
                  <a:lnTo>
                    <a:pt x="766739" y="305848"/>
                  </a:lnTo>
                  <a:lnTo>
                    <a:pt x="814462" y="289547"/>
                  </a:lnTo>
                  <a:lnTo>
                    <a:pt x="862297" y="273580"/>
                  </a:lnTo>
                  <a:lnTo>
                    <a:pt x="910242" y="257949"/>
                  </a:lnTo>
                  <a:lnTo>
                    <a:pt x="958295" y="242653"/>
                  </a:lnTo>
                  <a:lnTo>
                    <a:pt x="1006455" y="227694"/>
                  </a:lnTo>
                  <a:lnTo>
                    <a:pt x="1054719" y="213071"/>
                  </a:lnTo>
                  <a:lnTo>
                    <a:pt x="1103086" y="198786"/>
                  </a:lnTo>
                  <a:lnTo>
                    <a:pt x="1151554" y="184839"/>
                  </a:lnTo>
                  <a:lnTo>
                    <a:pt x="1200122" y="171230"/>
                  </a:lnTo>
                  <a:lnTo>
                    <a:pt x="1248787" y="157961"/>
                  </a:lnTo>
                  <a:lnTo>
                    <a:pt x="1297548" y="145031"/>
                  </a:lnTo>
                  <a:lnTo>
                    <a:pt x="1346403" y="132441"/>
                  </a:lnTo>
                  <a:lnTo>
                    <a:pt x="1395350" y="120193"/>
                  </a:lnTo>
                  <a:lnTo>
                    <a:pt x="1444388" y="108285"/>
                  </a:lnTo>
                  <a:lnTo>
                    <a:pt x="1493514" y="96720"/>
                  </a:lnTo>
                  <a:lnTo>
                    <a:pt x="1542728" y="85497"/>
                  </a:lnTo>
                  <a:lnTo>
                    <a:pt x="1592027" y="74618"/>
                  </a:lnTo>
                  <a:lnTo>
                    <a:pt x="1641409" y="64081"/>
                  </a:lnTo>
                  <a:lnTo>
                    <a:pt x="1690874" y="53890"/>
                  </a:lnTo>
                  <a:lnTo>
                    <a:pt x="1740418" y="44043"/>
                  </a:lnTo>
                  <a:lnTo>
                    <a:pt x="1790040" y="34541"/>
                  </a:lnTo>
                  <a:lnTo>
                    <a:pt x="1839739" y="25385"/>
                  </a:lnTo>
                  <a:lnTo>
                    <a:pt x="1889512" y="16576"/>
                  </a:lnTo>
                  <a:lnTo>
                    <a:pt x="1939359" y="8114"/>
                  </a:lnTo>
                  <a:lnTo>
                    <a:pt x="1989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899713" y="9223070"/>
              <a:ext cx="1990725" cy="622300"/>
            </a:xfrm>
            <a:custGeom>
              <a:avLst/>
              <a:gdLst/>
              <a:ahLst/>
              <a:cxnLst/>
              <a:rect l="l" t="t" r="r" b="b"/>
              <a:pathLst>
                <a:path w="1990725" h="622300">
                  <a:moveTo>
                    <a:pt x="0" y="621937"/>
                  </a:moveTo>
                  <a:lnTo>
                    <a:pt x="68026" y="589620"/>
                  </a:lnTo>
                  <a:lnTo>
                    <a:pt x="113823" y="568385"/>
                  </a:lnTo>
                  <a:lnTo>
                    <a:pt x="159758" y="547476"/>
                  </a:lnTo>
                  <a:lnTo>
                    <a:pt x="205830" y="526894"/>
                  </a:lnTo>
                  <a:lnTo>
                    <a:pt x="252036" y="506638"/>
                  </a:lnTo>
                  <a:lnTo>
                    <a:pt x="298375" y="486710"/>
                  </a:lnTo>
                  <a:lnTo>
                    <a:pt x="344845" y="467110"/>
                  </a:lnTo>
                  <a:lnTo>
                    <a:pt x="391445" y="447839"/>
                  </a:lnTo>
                  <a:lnTo>
                    <a:pt x="438172" y="428897"/>
                  </a:lnTo>
                  <a:lnTo>
                    <a:pt x="485024" y="410285"/>
                  </a:lnTo>
                  <a:lnTo>
                    <a:pt x="532001" y="392004"/>
                  </a:lnTo>
                  <a:lnTo>
                    <a:pt x="579100" y="374053"/>
                  </a:lnTo>
                  <a:lnTo>
                    <a:pt x="626319" y="356434"/>
                  </a:lnTo>
                  <a:lnTo>
                    <a:pt x="673657" y="339148"/>
                  </a:lnTo>
                  <a:lnTo>
                    <a:pt x="721112" y="322193"/>
                  </a:lnTo>
                  <a:lnTo>
                    <a:pt x="768682" y="305573"/>
                  </a:lnTo>
                  <a:lnTo>
                    <a:pt x="816366" y="289285"/>
                  </a:lnTo>
                  <a:lnTo>
                    <a:pt x="864161" y="273333"/>
                  </a:lnTo>
                  <a:lnTo>
                    <a:pt x="912066" y="257715"/>
                  </a:lnTo>
                  <a:lnTo>
                    <a:pt x="960080" y="242433"/>
                  </a:lnTo>
                  <a:lnTo>
                    <a:pt x="1008199" y="227486"/>
                  </a:lnTo>
                  <a:lnTo>
                    <a:pt x="1056423" y="212877"/>
                  </a:lnTo>
                  <a:lnTo>
                    <a:pt x="1104750" y="198604"/>
                  </a:lnTo>
                  <a:lnTo>
                    <a:pt x="1153178" y="184669"/>
                  </a:lnTo>
                  <a:lnTo>
                    <a:pt x="1201705" y="171073"/>
                  </a:lnTo>
                  <a:lnTo>
                    <a:pt x="1250330" y="157816"/>
                  </a:lnTo>
                  <a:lnTo>
                    <a:pt x="1299051" y="144897"/>
                  </a:lnTo>
                  <a:lnTo>
                    <a:pt x="1347865" y="132319"/>
                  </a:lnTo>
                  <a:lnTo>
                    <a:pt x="1396772" y="120082"/>
                  </a:lnTo>
                  <a:lnTo>
                    <a:pt x="1445769" y="108185"/>
                  </a:lnTo>
                  <a:lnTo>
                    <a:pt x="1494855" y="96631"/>
                  </a:lnTo>
                  <a:lnTo>
                    <a:pt x="1544028" y="85418"/>
                  </a:lnTo>
                  <a:lnTo>
                    <a:pt x="1593286" y="74548"/>
                  </a:lnTo>
                  <a:lnTo>
                    <a:pt x="1642628" y="64022"/>
                  </a:lnTo>
                  <a:lnTo>
                    <a:pt x="1692051" y="53840"/>
                  </a:lnTo>
                  <a:lnTo>
                    <a:pt x="1741554" y="44002"/>
                  </a:lnTo>
                  <a:lnTo>
                    <a:pt x="1791135" y="34509"/>
                  </a:lnTo>
                  <a:lnTo>
                    <a:pt x="1840792" y="25362"/>
                  </a:lnTo>
                  <a:lnTo>
                    <a:pt x="1890524" y="16561"/>
                  </a:lnTo>
                  <a:lnTo>
                    <a:pt x="1940329" y="8106"/>
                  </a:lnTo>
                  <a:lnTo>
                    <a:pt x="19902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2888979" y="921712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8268024" y="890619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828058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8268024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8328036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8268024" y="890619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8268024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850803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8548537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8508036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856801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850803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850803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8748013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8762881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8748013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880802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8748013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874801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898802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9030829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8988026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904803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898802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898802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9228037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9245173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9228037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928801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9228037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922803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9468014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9513122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9468014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/>
            <p:cNvSpPr/>
            <p:nvPr/>
          </p:nvSpPr>
          <p:spPr>
            <a:xfrm>
              <a:off x="952802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/>
            <p:cNvSpPr/>
            <p:nvPr/>
          </p:nvSpPr>
          <p:spPr>
            <a:xfrm>
              <a:off x="9468014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946801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9708027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9727467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9708027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976803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9708027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970802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9948039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9995414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9948039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1000801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9948039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994803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10188015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10209759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/>
            <p:cNvSpPr/>
            <p:nvPr/>
          </p:nvSpPr>
          <p:spPr>
            <a:xfrm>
              <a:off x="10188015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/>
            <p:cNvSpPr/>
            <p:nvPr/>
          </p:nvSpPr>
          <p:spPr>
            <a:xfrm>
              <a:off x="1024802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/>
            <p:cNvSpPr/>
            <p:nvPr/>
          </p:nvSpPr>
          <p:spPr>
            <a:xfrm>
              <a:off x="10188015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/>
            <p:cNvSpPr/>
            <p:nvPr/>
          </p:nvSpPr>
          <p:spPr>
            <a:xfrm>
              <a:off x="1018801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/>
            <p:cNvSpPr/>
            <p:nvPr/>
          </p:nvSpPr>
          <p:spPr>
            <a:xfrm>
              <a:off x="10428028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/>
            <p:cNvSpPr/>
            <p:nvPr/>
          </p:nvSpPr>
          <p:spPr>
            <a:xfrm>
              <a:off x="10428028" y="8906234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48"/>
                  </a:moveTo>
                  <a:lnTo>
                    <a:pt x="2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/>
            <p:cNvSpPr/>
            <p:nvPr/>
          </p:nvSpPr>
          <p:spPr>
            <a:xfrm>
              <a:off x="10477708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/>
            <p:cNvSpPr/>
            <p:nvPr/>
          </p:nvSpPr>
          <p:spPr>
            <a:xfrm>
              <a:off x="10428028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/>
            <p:cNvSpPr/>
            <p:nvPr/>
          </p:nvSpPr>
          <p:spPr>
            <a:xfrm>
              <a:off x="1048803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/>
            <p:cNvSpPr/>
            <p:nvPr/>
          </p:nvSpPr>
          <p:spPr>
            <a:xfrm>
              <a:off x="10428028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/>
            <p:cNvSpPr/>
            <p:nvPr/>
          </p:nvSpPr>
          <p:spPr>
            <a:xfrm>
              <a:off x="1042802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/>
            <p:cNvSpPr/>
            <p:nvPr/>
          </p:nvSpPr>
          <p:spPr>
            <a:xfrm>
              <a:off x="10668040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/>
            <p:cNvSpPr/>
            <p:nvPr/>
          </p:nvSpPr>
          <p:spPr>
            <a:xfrm>
              <a:off x="10695580" y="89062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08"/>
                  </a:moveTo>
                  <a:lnTo>
                    <a:pt x="30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/>
            <p:cNvSpPr/>
            <p:nvPr/>
          </p:nvSpPr>
          <p:spPr>
            <a:xfrm>
              <a:off x="10668040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/>
            <p:cNvSpPr/>
            <p:nvPr/>
          </p:nvSpPr>
          <p:spPr>
            <a:xfrm>
              <a:off x="1072801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/>
            <p:cNvSpPr/>
            <p:nvPr/>
          </p:nvSpPr>
          <p:spPr>
            <a:xfrm>
              <a:off x="10668040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/>
            <p:cNvSpPr/>
            <p:nvPr/>
          </p:nvSpPr>
          <p:spPr>
            <a:xfrm>
              <a:off x="10668040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/>
            <p:cNvSpPr/>
            <p:nvPr/>
          </p:nvSpPr>
          <p:spPr>
            <a:xfrm>
              <a:off x="1090801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/>
            <p:cNvSpPr/>
            <p:nvPr/>
          </p:nvSpPr>
          <p:spPr>
            <a:xfrm>
              <a:off x="10960001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/>
            <p:cNvSpPr/>
            <p:nvPr/>
          </p:nvSpPr>
          <p:spPr>
            <a:xfrm>
              <a:off x="10912336" y="89068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/>
            <p:cNvSpPr/>
            <p:nvPr/>
          </p:nvSpPr>
          <p:spPr>
            <a:xfrm>
              <a:off x="10908016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/>
            <p:cNvSpPr/>
            <p:nvPr/>
          </p:nvSpPr>
          <p:spPr>
            <a:xfrm>
              <a:off x="1096802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/>
            <p:cNvSpPr/>
            <p:nvPr/>
          </p:nvSpPr>
          <p:spPr>
            <a:xfrm>
              <a:off x="1090801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/>
            <p:cNvSpPr/>
            <p:nvPr/>
          </p:nvSpPr>
          <p:spPr>
            <a:xfrm>
              <a:off x="1090801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/>
            <p:cNvSpPr/>
            <p:nvPr/>
          </p:nvSpPr>
          <p:spPr>
            <a:xfrm>
              <a:off x="11148029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/>
            <p:cNvSpPr/>
            <p:nvPr/>
          </p:nvSpPr>
          <p:spPr>
            <a:xfrm>
              <a:off x="11174381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/>
            <p:cNvSpPr/>
            <p:nvPr/>
          </p:nvSpPr>
          <p:spPr>
            <a:xfrm>
              <a:off x="11148029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/>
            <p:cNvSpPr/>
            <p:nvPr/>
          </p:nvSpPr>
          <p:spPr>
            <a:xfrm>
              <a:off x="11208040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/>
            <p:cNvSpPr/>
            <p:nvPr/>
          </p:nvSpPr>
          <p:spPr>
            <a:xfrm>
              <a:off x="11148029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/>
            <p:cNvSpPr/>
            <p:nvPr/>
          </p:nvSpPr>
          <p:spPr>
            <a:xfrm>
              <a:off x="1114802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/>
            <p:cNvSpPr/>
            <p:nvPr/>
          </p:nvSpPr>
          <p:spPr>
            <a:xfrm>
              <a:off x="11388041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/>
            <p:cNvSpPr/>
            <p:nvPr/>
          </p:nvSpPr>
          <p:spPr>
            <a:xfrm>
              <a:off x="11388725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11442293" y="89070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184"/>
                  </a:moveTo>
                  <a:lnTo>
                    <a:pt x="57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11388041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1144801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11388041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1138804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11628017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11628017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1168802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11628017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1162801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11868030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11924586" y="890911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32"/>
                  </a:moveTo>
                  <a:lnTo>
                    <a:pt x="3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11868030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1192804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11868030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11868030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12108042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12138966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12108042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1216801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12108042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1210804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12348018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12353310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12406915" y="89112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44"/>
                  </a:moveTo>
                  <a:lnTo>
                    <a:pt x="1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12348018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1240803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12348018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1234801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12588031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12588031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1264804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12588031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1258803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12828043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12835603" y="891163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12"/>
                  </a:moveTo>
                  <a:lnTo>
                    <a:pt x="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12828043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1288801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12828043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1282804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13068019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/>
            <p:cNvSpPr/>
            <p:nvPr/>
          </p:nvSpPr>
          <p:spPr>
            <a:xfrm>
              <a:off x="13103552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/>
            <p:nvPr/>
          </p:nvSpPr>
          <p:spPr>
            <a:xfrm>
              <a:off x="13068019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/>
            <p:cNvSpPr/>
            <p:nvPr/>
          </p:nvSpPr>
          <p:spPr>
            <a:xfrm>
              <a:off x="1312828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/>
            <p:cNvSpPr/>
            <p:nvPr/>
          </p:nvSpPr>
          <p:spPr>
            <a:xfrm>
              <a:off x="13068019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/>
            <p:cNvSpPr/>
            <p:nvPr/>
          </p:nvSpPr>
          <p:spPr>
            <a:xfrm>
              <a:off x="1306801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/>
            <p:cNvSpPr/>
            <p:nvPr/>
          </p:nvSpPr>
          <p:spPr>
            <a:xfrm>
              <a:off x="12804607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/>
            <p:cNvSpPr/>
            <p:nvPr/>
          </p:nvSpPr>
          <p:spPr>
            <a:xfrm>
              <a:off x="12842191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/>
            <p:cNvSpPr/>
            <p:nvPr/>
          </p:nvSpPr>
          <p:spPr>
            <a:xfrm>
              <a:off x="12804607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/>
            <p:cNvSpPr/>
            <p:nvPr/>
          </p:nvSpPr>
          <p:spPr>
            <a:xfrm>
              <a:off x="1280460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/>
            <p:cNvSpPr/>
            <p:nvPr/>
          </p:nvSpPr>
          <p:spPr>
            <a:xfrm>
              <a:off x="12804607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/>
            <p:cNvSpPr/>
            <p:nvPr/>
          </p:nvSpPr>
          <p:spPr>
            <a:xfrm>
              <a:off x="12864584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/>
            <p:cNvSpPr/>
            <p:nvPr/>
          </p:nvSpPr>
          <p:spPr>
            <a:xfrm>
              <a:off x="12564595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/>
            <p:cNvSpPr/>
            <p:nvPr/>
          </p:nvSpPr>
          <p:spPr>
            <a:xfrm>
              <a:off x="12574242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/>
            <p:cNvSpPr/>
            <p:nvPr/>
          </p:nvSpPr>
          <p:spPr>
            <a:xfrm>
              <a:off x="12564595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/>
            <p:cNvSpPr/>
            <p:nvPr/>
          </p:nvSpPr>
          <p:spPr>
            <a:xfrm>
              <a:off x="12564595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/>
            <p:cNvSpPr/>
            <p:nvPr/>
          </p:nvSpPr>
          <p:spPr>
            <a:xfrm>
              <a:off x="12564595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/>
            <p:cNvSpPr/>
            <p:nvPr/>
          </p:nvSpPr>
          <p:spPr>
            <a:xfrm>
              <a:off x="1262460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/>
            <p:cNvSpPr/>
            <p:nvPr/>
          </p:nvSpPr>
          <p:spPr>
            <a:xfrm>
              <a:off x="1232458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/>
            <p:cNvSpPr/>
            <p:nvPr/>
          </p:nvSpPr>
          <p:spPr>
            <a:xfrm>
              <a:off x="12359898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/>
            <p:cNvSpPr/>
            <p:nvPr/>
          </p:nvSpPr>
          <p:spPr>
            <a:xfrm>
              <a:off x="12324582" y="93862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/>
            <p:cNvSpPr/>
            <p:nvPr/>
          </p:nvSpPr>
          <p:spPr>
            <a:xfrm>
              <a:off x="1232458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/>
            <p:cNvSpPr/>
            <p:nvPr/>
          </p:nvSpPr>
          <p:spPr>
            <a:xfrm>
              <a:off x="12324582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/>
            <p:cNvSpPr/>
            <p:nvPr/>
          </p:nvSpPr>
          <p:spPr>
            <a:xfrm>
              <a:off x="12384594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/>
            <p:cNvSpPr/>
            <p:nvPr/>
          </p:nvSpPr>
          <p:spPr>
            <a:xfrm>
              <a:off x="12084606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/>
            <p:cNvSpPr/>
            <p:nvPr/>
          </p:nvSpPr>
          <p:spPr>
            <a:xfrm>
              <a:off x="12084606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/>
            <p:cNvSpPr/>
            <p:nvPr/>
          </p:nvSpPr>
          <p:spPr>
            <a:xfrm>
              <a:off x="1208460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/>
            <p:cNvSpPr/>
            <p:nvPr/>
          </p:nvSpPr>
          <p:spPr>
            <a:xfrm>
              <a:off x="12084606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/>
            <p:cNvSpPr/>
            <p:nvPr/>
          </p:nvSpPr>
          <p:spPr>
            <a:xfrm>
              <a:off x="1214458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/>
            <p:cNvSpPr/>
            <p:nvPr/>
          </p:nvSpPr>
          <p:spPr>
            <a:xfrm>
              <a:off x="11844594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/>
            <p:cNvSpPr/>
            <p:nvPr/>
          </p:nvSpPr>
          <p:spPr>
            <a:xfrm>
              <a:off x="11877569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/>
            <p:cNvSpPr/>
            <p:nvPr/>
          </p:nvSpPr>
          <p:spPr>
            <a:xfrm>
              <a:off x="11844594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/>
            <p:cNvSpPr/>
            <p:nvPr/>
          </p:nvSpPr>
          <p:spPr>
            <a:xfrm>
              <a:off x="1184459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/>
            <p:cNvSpPr/>
            <p:nvPr/>
          </p:nvSpPr>
          <p:spPr>
            <a:xfrm>
              <a:off x="11844594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/>
            <p:cNvSpPr/>
            <p:nvPr/>
          </p:nvSpPr>
          <p:spPr>
            <a:xfrm>
              <a:off x="1190460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/>
            <p:cNvSpPr/>
            <p:nvPr/>
          </p:nvSpPr>
          <p:spPr>
            <a:xfrm>
              <a:off x="11604581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/>
            <p:cNvSpPr/>
            <p:nvPr/>
          </p:nvSpPr>
          <p:spPr>
            <a:xfrm>
              <a:off x="11609657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/>
            <p:cNvSpPr/>
            <p:nvPr/>
          </p:nvSpPr>
          <p:spPr>
            <a:xfrm>
              <a:off x="11663225" y="93910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24"/>
                  </a:moveTo>
                  <a:lnTo>
                    <a:pt x="13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/>
            <p:cNvSpPr/>
            <p:nvPr/>
          </p:nvSpPr>
          <p:spPr>
            <a:xfrm>
              <a:off x="11604581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/>
            <p:cNvSpPr/>
            <p:nvPr/>
          </p:nvSpPr>
          <p:spPr>
            <a:xfrm>
              <a:off x="1160458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/>
            <p:cNvSpPr/>
            <p:nvPr/>
          </p:nvSpPr>
          <p:spPr>
            <a:xfrm>
              <a:off x="11604581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/>
            <p:cNvSpPr/>
            <p:nvPr/>
          </p:nvSpPr>
          <p:spPr>
            <a:xfrm>
              <a:off x="1166459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/>
            <p:cNvSpPr/>
            <p:nvPr/>
          </p:nvSpPr>
          <p:spPr>
            <a:xfrm>
              <a:off x="11364605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/>
            <p:cNvSpPr/>
            <p:nvPr/>
          </p:nvSpPr>
          <p:spPr>
            <a:xfrm>
              <a:off x="11395277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/>
            <p:cNvSpPr/>
            <p:nvPr/>
          </p:nvSpPr>
          <p:spPr>
            <a:xfrm>
              <a:off x="11364605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/>
            <p:cNvSpPr/>
            <p:nvPr/>
          </p:nvSpPr>
          <p:spPr>
            <a:xfrm>
              <a:off x="11364605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/>
            <p:cNvSpPr/>
            <p:nvPr/>
          </p:nvSpPr>
          <p:spPr>
            <a:xfrm>
              <a:off x="11364605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/>
            <p:cNvSpPr/>
            <p:nvPr/>
          </p:nvSpPr>
          <p:spPr>
            <a:xfrm>
              <a:off x="1142458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/>
            <p:cNvSpPr/>
            <p:nvPr/>
          </p:nvSpPr>
          <p:spPr>
            <a:xfrm>
              <a:off x="11124593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/>
            <p:cNvSpPr/>
            <p:nvPr/>
          </p:nvSpPr>
          <p:spPr>
            <a:xfrm>
              <a:off x="11180933" y="938895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12"/>
                  </a:moveTo>
                  <a:lnTo>
                    <a:pt x="36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/>
            <p:cNvSpPr/>
            <p:nvPr/>
          </p:nvSpPr>
          <p:spPr>
            <a:xfrm>
              <a:off x="11130892" y="938625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08"/>
                  </a:moveTo>
                  <a:lnTo>
                    <a:pt x="30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/>
            <p:cNvSpPr/>
            <p:nvPr/>
          </p:nvSpPr>
          <p:spPr>
            <a:xfrm>
              <a:off x="11124593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/>
            <p:cNvSpPr/>
            <p:nvPr/>
          </p:nvSpPr>
          <p:spPr>
            <a:xfrm>
              <a:off x="1112459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/>
            <p:cNvSpPr/>
            <p:nvPr/>
          </p:nvSpPr>
          <p:spPr>
            <a:xfrm>
              <a:off x="11124593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/>
            <p:cNvSpPr/>
            <p:nvPr/>
          </p:nvSpPr>
          <p:spPr>
            <a:xfrm>
              <a:off x="11184605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/>
            <p:cNvSpPr/>
            <p:nvPr/>
          </p:nvSpPr>
          <p:spPr>
            <a:xfrm>
              <a:off x="10884580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/>
            <p:cNvSpPr/>
            <p:nvPr/>
          </p:nvSpPr>
          <p:spPr>
            <a:xfrm>
              <a:off x="1091298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/>
            <p:cNvSpPr/>
            <p:nvPr/>
          </p:nvSpPr>
          <p:spPr>
            <a:xfrm>
              <a:off x="10884580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/>
            <p:cNvSpPr/>
            <p:nvPr/>
          </p:nvSpPr>
          <p:spPr>
            <a:xfrm>
              <a:off x="1088458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/>
            <p:cNvSpPr/>
            <p:nvPr/>
          </p:nvSpPr>
          <p:spPr>
            <a:xfrm>
              <a:off x="10884580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/>
            <p:cNvSpPr/>
            <p:nvPr/>
          </p:nvSpPr>
          <p:spPr>
            <a:xfrm>
              <a:off x="1094459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/>
            <p:cNvSpPr/>
            <p:nvPr/>
          </p:nvSpPr>
          <p:spPr>
            <a:xfrm>
              <a:off x="10644604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/>
            <p:cNvSpPr/>
            <p:nvPr/>
          </p:nvSpPr>
          <p:spPr>
            <a:xfrm>
              <a:off x="10645036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/>
            <p:cNvSpPr/>
            <p:nvPr/>
          </p:nvSpPr>
          <p:spPr>
            <a:xfrm>
              <a:off x="10698640" y="938687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400"/>
                  </a:moveTo>
                  <a:lnTo>
                    <a:pt x="59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/>
            <p:cNvSpPr/>
            <p:nvPr/>
          </p:nvSpPr>
          <p:spPr>
            <a:xfrm>
              <a:off x="10644604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/>
            <p:cNvSpPr/>
            <p:nvPr/>
          </p:nvSpPr>
          <p:spPr>
            <a:xfrm>
              <a:off x="1064460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/>
            <p:cNvSpPr/>
            <p:nvPr/>
          </p:nvSpPr>
          <p:spPr>
            <a:xfrm>
              <a:off x="10644604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/>
            <p:cNvSpPr/>
            <p:nvPr/>
          </p:nvSpPr>
          <p:spPr>
            <a:xfrm>
              <a:off x="1070458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/>
            <p:cNvSpPr/>
            <p:nvPr/>
          </p:nvSpPr>
          <p:spPr>
            <a:xfrm>
              <a:off x="10404591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/>
            <p:cNvSpPr/>
            <p:nvPr/>
          </p:nvSpPr>
          <p:spPr>
            <a:xfrm>
              <a:off x="10430692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/>
            <p:cNvSpPr/>
            <p:nvPr/>
          </p:nvSpPr>
          <p:spPr>
            <a:xfrm>
              <a:off x="10404591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/>
            <p:cNvSpPr/>
            <p:nvPr/>
          </p:nvSpPr>
          <p:spPr>
            <a:xfrm>
              <a:off x="1040459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/>
            <p:cNvSpPr/>
            <p:nvPr/>
          </p:nvSpPr>
          <p:spPr>
            <a:xfrm>
              <a:off x="10404591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/>
            <p:cNvSpPr/>
            <p:nvPr/>
          </p:nvSpPr>
          <p:spPr>
            <a:xfrm>
              <a:off x="1046460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/>
            <p:cNvSpPr/>
            <p:nvPr/>
          </p:nvSpPr>
          <p:spPr>
            <a:xfrm>
              <a:off x="10164579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/>
            <p:cNvSpPr/>
            <p:nvPr/>
          </p:nvSpPr>
          <p:spPr>
            <a:xfrm>
              <a:off x="10216347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/>
            <p:cNvSpPr/>
            <p:nvPr/>
          </p:nvSpPr>
          <p:spPr>
            <a:xfrm>
              <a:off x="10164579" y="938625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20"/>
                  </a:moveTo>
                  <a:lnTo>
                    <a:pt x="47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/>
            <p:cNvSpPr/>
            <p:nvPr/>
          </p:nvSpPr>
          <p:spPr>
            <a:xfrm>
              <a:off x="10164579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/>
            <p:cNvSpPr/>
            <p:nvPr/>
          </p:nvSpPr>
          <p:spPr>
            <a:xfrm>
              <a:off x="1016457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/>
            <p:cNvSpPr/>
            <p:nvPr/>
          </p:nvSpPr>
          <p:spPr>
            <a:xfrm>
              <a:off x="10164579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/>
            <p:cNvSpPr/>
            <p:nvPr/>
          </p:nvSpPr>
          <p:spPr>
            <a:xfrm>
              <a:off x="1022459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/>
            <p:cNvSpPr/>
            <p:nvPr/>
          </p:nvSpPr>
          <p:spPr>
            <a:xfrm>
              <a:off x="9924603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/>
            <p:cNvSpPr/>
            <p:nvPr/>
          </p:nvSpPr>
          <p:spPr>
            <a:xfrm>
              <a:off x="9948399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/>
            <p:cNvSpPr/>
            <p:nvPr/>
          </p:nvSpPr>
          <p:spPr>
            <a:xfrm>
              <a:off x="9924603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/>
            <p:cNvSpPr/>
            <p:nvPr/>
          </p:nvSpPr>
          <p:spPr>
            <a:xfrm>
              <a:off x="992460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/>
            <p:cNvSpPr/>
            <p:nvPr/>
          </p:nvSpPr>
          <p:spPr>
            <a:xfrm>
              <a:off x="9924603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/>
            <p:cNvSpPr/>
            <p:nvPr/>
          </p:nvSpPr>
          <p:spPr>
            <a:xfrm>
              <a:off x="998457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/>
            <p:cNvSpPr/>
            <p:nvPr/>
          </p:nvSpPr>
          <p:spPr>
            <a:xfrm>
              <a:off x="9684590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/>
            <p:cNvSpPr/>
            <p:nvPr/>
          </p:nvSpPr>
          <p:spPr>
            <a:xfrm>
              <a:off x="9684590" y="938625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/>
            <p:cNvSpPr/>
            <p:nvPr/>
          </p:nvSpPr>
          <p:spPr>
            <a:xfrm>
              <a:off x="973405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/>
            <p:cNvSpPr/>
            <p:nvPr/>
          </p:nvSpPr>
          <p:spPr>
            <a:xfrm>
              <a:off x="9684590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/>
            <p:cNvSpPr/>
            <p:nvPr/>
          </p:nvSpPr>
          <p:spPr>
            <a:xfrm>
              <a:off x="968459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/>
            <p:cNvSpPr/>
            <p:nvPr/>
          </p:nvSpPr>
          <p:spPr>
            <a:xfrm>
              <a:off x="9684590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/>
            <p:cNvSpPr/>
            <p:nvPr/>
          </p:nvSpPr>
          <p:spPr>
            <a:xfrm>
              <a:off x="974460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/>
            <p:cNvSpPr/>
            <p:nvPr/>
          </p:nvSpPr>
          <p:spPr>
            <a:xfrm>
              <a:off x="9444578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/>
            <p:cNvSpPr/>
            <p:nvPr/>
          </p:nvSpPr>
          <p:spPr>
            <a:xfrm>
              <a:off x="9466106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/>
            <p:cNvSpPr/>
            <p:nvPr/>
          </p:nvSpPr>
          <p:spPr>
            <a:xfrm>
              <a:off x="9444578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/>
            <p:cNvSpPr/>
            <p:nvPr/>
          </p:nvSpPr>
          <p:spPr>
            <a:xfrm>
              <a:off x="944457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/>
            <p:cNvSpPr/>
            <p:nvPr/>
          </p:nvSpPr>
          <p:spPr>
            <a:xfrm>
              <a:off x="9444578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/>
            <p:cNvSpPr/>
            <p:nvPr/>
          </p:nvSpPr>
          <p:spPr>
            <a:xfrm>
              <a:off x="950459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/>
            <p:cNvSpPr/>
            <p:nvPr/>
          </p:nvSpPr>
          <p:spPr>
            <a:xfrm>
              <a:off x="920460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/>
            <p:cNvSpPr/>
            <p:nvPr/>
          </p:nvSpPr>
          <p:spPr>
            <a:xfrm>
              <a:off x="9251761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/>
            <p:cNvSpPr/>
            <p:nvPr/>
          </p:nvSpPr>
          <p:spPr>
            <a:xfrm>
              <a:off x="9204602" y="9386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80"/>
                  </a:moveTo>
                  <a:lnTo>
                    <a:pt x="1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/>
            <p:cNvSpPr/>
            <p:nvPr/>
          </p:nvSpPr>
          <p:spPr>
            <a:xfrm>
              <a:off x="9204602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/>
            <p:cNvSpPr/>
            <p:nvPr/>
          </p:nvSpPr>
          <p:spPr>
            <a:xfrm>
              <a:off x="920460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/>
            <p:cNvSpPr/>
            <p:nvPr/>
          </p:nvSpPr>
          <p:spPr>
            <a:xfrm>
              <a:off x="9204602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/>
            <p:cNvSpPr/>
            <p:nvPr/>
          </p:nvSpPr>
          <p:spPr>
            <a:xfrm>
              <a:off x="926457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/>
            <p:cNvSpPr/>
            <p:nvPr/>
          </p:nvSpPr>
          <p:spPr>
            <a:xfrm>
              <a:off x="8964589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/>
            <p:cNvSpPr/>
            <p:nvPr/>
          </p:nvSpPr>
          <p:spPr>
            <a:xfrm>
              <a:off x="8983813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/>
            <p:cNvSpPr/>
            <p:nvPr/>
          </p:nvSpPr>
          <p:spPr>
            <a:xfrm>
              <a:off x="8964589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/>
            <p:cNvSpPr/>
            <p:nvPr/>
          </p:nvSpPr>
          <p:spPr>
            <a:xfrm>
              <a:off x="896458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/>
            <p:cNvSpPr/>
            <p:nvPr/>
          </p:nvSpPr>
          <p:spPr>
            <a:xfrm>
              <a:off x="8964589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/>
            <p:cNvSpPr/>
            <p:nvPr/>
          </p:nvSpPr>
          <p:spPr>
            <a:xfrm>
              <a:off x="902460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/>
            <p:cNvSpPr/>
            <p:nvPr/>
          </p:nvSpPr>
          <p:spPr>
            <a:xfrm>
              <a:off x="8724577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/>
            <p:cNvSpPr/>
            <p:nvPr/>
          </p:nvSpPr>
          <p:spPr>
            <a:xfrm>
              <a:off x="8769469" y="9388634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36"/>
                  </a:moveTo>
                  <a:lnTo>
                    <a:pt x="39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/>
            <p:cNvSpPr/>
            <p:nvPr/>
          </p:nvSpPr>
          <p:spPr>
            <a:xfrm>
              <a:off x="8724577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/>
            <p:cNvSpPr/>
            <p:nvPr/>
          </p:nvSpPr>
          <p:spPr>
            <a:xfrm>
              <a:off x="8724577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/>
            <p:cNvSpPr/>
            <p:nvPr/>
          </p:nvSpPr>
          <p:spPr>
            <a:xfrm>
              <a:off x="8724577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/>
            <p:cNvSpPr/>
            <p:nvPr/>
          </p:nvSpPr>
          <p:spPr>
            <a:xfrm>
              <a:off x="878458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/>
            <p:cNvSpPr/>
            <p:nvPr/>
          </p:nvSpPr>
          <p:spPr>
            <a:xfrm>
              <a:off x="8484601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/>
            <p:cNvSpPr/>
            <p:nvPr/>
          </p:nvSpPr>
          <p:spPr>
            <a:xfrm>
              <a:off x="8501520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/>
            <p:cNvSpPr/>
            <p:nvPr/>
          </p:nvSpPr>
          <p:spPr>
            <a:xfrm>
              <a:off x="8484601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/>
            <p:cNvSpPr/>
            <p:nvPr/>
          </p:nvSpPr>
          <p:spPr>
            <a:xfrm>
              <a:off x="848460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/>
            <p:cNvSpPr/>
            <p:nvPr/>
          </p:nvSpPr>
          <p:spPr>
            <a:xfrm>
              <a:off x="8484601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/>
            <p:cNvSpPr/>
            <p:nvPr/>
          </p:nvSpPr>
          <p:spPr>
            <a:xfrm>
              <a:off x="8544577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/>
            <p:cNvSpPr/>
            <p:nvPr/>
          </p:nvSpPr>
          <p:spPr>
            <a:xfrm>
              <a:off x="8244588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/>
            <p:cNvSpPr/>
            <p:nvPr/>
          </p:nvSpPr>
          <p:spPr>
            <a:xfrm>
              <a:off x="8287140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/>
            <p:cNvSpPr/>
            <p:nvPr/>
          </p:nvSpPr>
          <p:spPr>
            <a:xfrm>
              <a:off x="8244588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/>
            <p:cNvSpPr/>
            <p:nvPr/>
          </p:nvSpPr>
          <p:spPr>
            <a:xfrm>
              <a:off x="824458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/>
            <p:cNvSpPr/>
            <p:nvPr/>
          </p:nvSpPr>
          <p:spPr>
            <a:xfrm>
              <a:off x="8244588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/>
            <p:cNvSpPr/>
            <p:nvPr/>
          </p:nvSpPr>
          <p:spPr>
            <a:xfrm>
              <a:off x="830460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/>
            <p:cNvSpPr/>
            <p:nvPr/>
          </p:nvSpPr>
          <p:spPr>
            <a:xfrm>
              <a:off x="8004576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/>
            <p:cNvSpPr/>
            <p:nvPr/>
          </p:nvSpPr>
          <p:spPr>
            <a:xfrm>
              <a:off x="8019228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/>
            <p:cNvSpPr/>
            <p:nvPr/>
          </p:nvSpPr>
          <p:spPr>
            <a:xfrm>
              <a:off x="8004576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/>
            <p:cNvSpPr/>
            <p:nvPr/>
          </p:nvSpPr>
          <p:spPr>
            <a:xfrm>
              <a:off x="800457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/>
            <p:cNvSpPr/>
            <p:nvPr/>
          </p:nvSpPr>
          <p:spPr>
            <a:xfrm>
              <a:off x="8004576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/>
            <p:cNvSpPr/>
            <p:nvPr/>
          </p:nvSpPr>
          <p:spPr>
            <a:xfrm>
              <a:off x="806458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/>
            <p:cNvSpPr/>
            <p:nvPr/>
          </p:nvSpPr>
          <p:spPr>
            <a:xfrm>
              <a:off x="8022036" y="8906197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65988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5988" y="0"/>
                  </a:lnTo>
                  <a:lnTo>
                    <a:pt x="6598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/>
            <p:cNvSpPr/>
            <p:nvPr/>
          </p:nvSpPr>
          <p:spPr>
            <a:xfrm>
              <a:off x="806624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/>
            <p:cNvSpPr/>
            <p:nvPr/>
          </p:nvSpPr>
          <p:spPr>
            <a:xfrm>
              <a:off x="8022036" y="8912209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 h="0">
                  <a:moveTo>
                    <a:pt x="0" y="0"/>
                  </a:moveTo>
                  <a:lnTo>
                    <a:pt x="659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/>
            <p:cNvSpPr/>
            <p:nvPr/>
          </p:nvSpPr>
          <p:spPr>
            <a:xfrm>
              <a:off x="8088024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/>
            <p:cNvSpPr/>
            <p:nvPr/>
          </p:nvSpPr>
          <p:spPr>
            <a:xfrm>
              <a:off x="8022036" y="8906197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 h="0">
                  <a:moveTo>
                    <a:pt x="65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/>
            <p:cNvSpPr/>
            <p:nvPr/>
          </p:nvSpPr>
          <p:spPr>
            <a:xfrm>
              <a:off x="8022036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/>
            <p:cNvSpPr/>
            <p:nvPr/>
          </p:nvSpPr>
          <p:spPr>
            <a:xfrm>
              <a:off x="7788035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/>
            <p:cNvSpPr/>
            <p:nvPr/>
          </p:nvSpPr>
          <p:spPr>
            <a:xfrm>
              <a:off x="795907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/>
            <p:cNvSpPr/>
            <p:nvPr/>
          </p:nvSpPr>
          <p:spPr>
            <a:xfrm>
              <a:off x="785186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/>
            <p:cNvSpPr/>
            <p:nvPr/>
          </p:nvSpPr>
          <p:spPr>
            <a:xfrm>
              <a:off x="790546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/>
            <p:cNvSpPr/>
            <p:nvPr/>
          </p:nvSpPr>
          <p:spPr>
            <a:xfrm>
              <a:off x="779829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/>
            <p:cNvSpPr/>
            <p:nvPr/>
          </p:nvSpPr>
          <p:spPr>
            <a:xfrm>
              <a:off x="7788035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/>
            <p:cNvSpPr/>
            <p:nvPr/>
          </p:nvSpPr>
          <p:spPr>
            <a:xfrm>
              <a:off x="7968036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/>
            <p:cNvSpPr/>
            <p:nvPr/>
          </p:nvSpPr>
          <p:spPr>
            <a:xfrm>
              <a:off x="7788035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/>
            <p:cNvSpPr/>
            <p:nvPr/>
          </p:nvSpPr>
          <p:spPr>
            <a:xfrm>
              <a:off x="7788035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/>
            <p:cNvSpPr/>
            <p:nvPr/>
          </p:nvSpPr>
          <p:spPr>
            <a:xfrm>
              <a:off x="7548023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/>
            <p:cNvSpPr/>
            <p:nvPr/>
          </p:nvSpPr>
          <p:spPr>
            <a:xfrm>
              <a:off x="763751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/>
            <p:cNvSpPr/>
            <p:nvPr/>
          </p:nvSpPr>
          <p:spPr>
            <a:xfrm>
              <a:off x="769112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/>
            <p:cNvSpPr/>
            <p:nvPr/>
          </p:nvSpPr>
          <p:spPr>
            <a:xfrm>
              <a:off x="758395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/>
            <p:cNvSpPr/>
            <p:nvPr/>
          </p:nvSpPr>
          <p:spPr>
            <a:xfrm>
              <a:off x="7548023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/>
            <p:cNvSpPr/>
            <p:nvPr/>
          </p:nvSpPr>
          <p:spPr>
            <a:xfrm>
              <a:off x="772802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/>
            <p:cNvSpPr/>
            <p:nvPr/>
          </p:nvSpPr>
          <p:spPr>
            <a:xfrm>
              <a:off x="7548023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/>
            <p:cNvSpPr/>
            <p:nvPr/>
          </p:nvSpPr>
          <p:spPr>
            <a:xfrm>
              <a:off x="754802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/>
            <p:cNvSpPr/>
            <p:nvPr/>
          </p:nvSpPr>
          <p:spPr>
            <a:xfrm>
              <a:off x="7308011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/>
            <p:cNvSpPr/>
            <p:nvPr/>
          </p:nvSpPr>
          <p:spPr>
            <a:xfrm>
              <a:off x="742317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/>
            <p:cNvSpPr/>
            <p:nvPr/>
          </p:nvSpPr>
          <p:spPr>
            <a:xfrm>
              <a:off x="731600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/>
            <p:cNvSpPr/>
            <p:nvPr/>
          </p:nvSpPr>
          <p:spPr>
            <a:xfrm>
              <a:off x="747674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/>
            <p:cNvSpPr/>
            <p:nvPr/>
          </p:nvSpPr>
          <p:spPr>
            <a:xfrm>
              <a:off x="7308011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/>
            <p:cNvSpPr/>
            <p:nvPr/>
          </p:nvSpPr>
          <p:spPr>
            <a:xfrm>
              <a:off x="748801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/>
            <p:cNvSpPr/>
            <p:nvPr/>
          </p:nvSpPr>
          <p:spPr>
            <a:xfrm>
              <a:off x="7308011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/>
            <p:cNvSpPr/>
            <p:nvPr/>
          </p:nvSpPr>
          <p:spPr>
            <a:xfrm>
              <a:off x="730801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/>
            <p:cNvSpPr/>
            <p:nvPr/>
          </p:nvSpPr>
          <p:spPr>
            <a:xfrm>
              <a:off x="7068034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/>
            <p:cNvSpPr/>
            <p:nvPr/>
          </p:nvSpPr>
          <p:spPr>
            <a:xfrm>
              <a:off x="720883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/>
            <p:cNvSpPr/>
            <p:nvPr/>
          </p:nvSpPr>
          <p:spPr>
            <a:xfrm>
              <a:off x="710162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/>
            <p:cNvSpPr/>
            <p:nvPr/>
          </p:nvSpPr>
          <p:spPr>
            <a:xfrm>
              <a:off x="7068034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/>
            <p:cNvSpPr/>
            <p:nvPr/>
          </p:nvSpPr>
          <p:spPr>
            <a:xfrm>
              <a:off x="7248035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/>
            <p:cNvSpPr/>
            <p:nvPr/>
          </p:nvSpPr>
          <p:spPr>
            <a:xfrm>
              <a:off x="7068034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/>
            <p:cNvSpPr/>
            <p:nvPr/>
          </p:nvSpPr>
          <p:spPr>
            <a:xfrm>
              <a:off x="7068034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/>
            <p:cNvSpPr/>
            <p:nvPr/>
          </p:nvSpPr>
          <p:spPr>
            <a:xfrm>
              <a:off x="6828022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/>
            <p:cNvSpPr/>
            <p:nvPr/>
          </p:nvSpPr>
          <p:spPr>
            <a:xfrm>
              <a:off x="6994450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/>
            <p:cNvSpPr/>
            <p:nvPr/>
          </p:nvSpPr>
          <p:spPr>
            <a:xfrm>
              <a:off x="688727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/>
            <p:cNvSpPr/>
            <p:nvPr/>
          </p:nvSpPr>
          <p:spPr>
            <a:xfrm>
              <a:off x="6940882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/>
            <p:cNvSpPr/>
            <p:nvPr/>
          </p:nvSpPr>
          <p:spPr>
            <a:xfrm>
              <a:off x="6833710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/>
            <p:cNvSpPr/>
            <p:nvPr/>
          </p:nvSpPr>
          <p:spPr>
            <a:xfrm>
              <a:off x="6828022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/>
            <p:cNvSpPr/>
            <p:nvPr/>
          </p:nvSpPr>
          <p:spPr>
            <a:xfrm>
              <a:off x="700802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/>
            <p:cNvSpPr/>
            <p:nvPr/>
          </p:nvSpPr>
          <p:spPr>
            <a:xfrm>
              <a:off x="6828022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/>
            <p:cNvSpPr/>
            <p:nvPr/>
          </p:nvSpPr>
          <p:spPr>
            <a:xfrm>
              <a:off x="682802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/>
            <p:cNvSpPr/>
            <p:nvPr/>
          </p:nvSpPr>
          <p:spPr>
            <a:xfrm>
              <a:off x="6588010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/>
            <p:cNvSpPr/>
            <p:nvPr/>
          </p:nvSpPr>
          <p:spPr>
            <a:xfrm>
              <a:off x="667293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/>
            <p:cNvSpPr/>
            <p:nvPr/>
          </p:nvSpPr>
          <p:spPr>
            <a:xfrm>
              <a:off x="6726502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/>
            <p:cNvSpPr/>
            <p:nvPr/>
          </p:nvSpPr>
          <p:spPr>
            <a:xfrm>
              <a:off x="661932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/>
            <p:cNvSpPr/>
            <p:nvPr/>
          </p:nvSpPr>
          <p:spPr>
            <a:xfrm>
              <a:off x="6588010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/>
            <p:cNvSpPr/>
            <p:nvPr/>
          </p:nvSpPr>
          <p:spPr>
            <a:xfrm>
              <a:off x="676801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/>
            <p:cNvSpPr/>
            <p:nvPr/>
          </p:nvSpPr>
          <p:spPr>
            <a:xfrm>
              <a:off x="6588010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/>
            <p:cNvSpPr/>
            <p:nvPr/>
          </p:nvSpPr>
          <p:spPr>
            <a:xfrm>
              <a:off x="658801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/>
            <p:cNvSpPr/>
            <p:nvPr/>
          </p:nvSpPr>
          <p:spPr>
            <a:xfrm>
              <a:off x="6348033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/>
            <p:cNvSpPr/>
            <p:nvPr/>
          </p:nvSpPr>
          <p:spPr>
            <a:xfrm>
              <a:off x="645858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/>
            <p:cNvSpPr/>
            <p:nvPr/>
          </p:nvSpPr>
          <p:spPr>
            <a:xfrm>
              <a:off x="635138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/>
            <p:cNvSpPr/>
            <p:nvPr/>
          </p:nvSpPr>
          <p:spPr>
            <a:xfrm>
              <a:off x="6512157" y="89088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48"/>
                  </a:moveTo>
                  <a:lnTo>
                    <a:pt x="37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/>
            <p:cNvSpPr/>
            <p:nvPr/>
          </p:nvSpPr>
          <p:spPr>
            <a:xfrm>
              <a:off x="6348033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/>
            <p:cNvSpPr/>
            <p:nvPr/>
          </p:nvSpPr>
          <p:spPr>
            <a:xfrm>
              <a:off x="652803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/>
            <p:cNvSpPr/>
            <p:nvPr/>
          </p:nvSpPr>
          <p:spPr>
            <a:xfrm>
              <a:off x="6348033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/>
            <p:cNvSpPr/>
            <p:nvPr/>
          </p:nvSpPr>
          <p:spPr>
            <a:xfrm>
              <a:off x="634803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/>
            <p:cNvSpPr/>
            <p:nvPr/>
          </p:nvSpPr>
          <p:spPr>
            <a:xfrm>
              <a:off x="6108021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/>
            <p:cNvSpPr/>
            <p:nvPr/>
          </p:nvSpPr>
          <p:spPr>
            <a:xfrm>
              <a:off x="624420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/>
            <p:cNvSpPr/>
            <p:nvPr/>
          </p:nvSpPr>
          <p:spPr>
            <a:xfrm>
              <a:off x="613703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/>
            <p:cNvSpPr/>
            <p:nvPr/>
          </p:nvSpPr>
          <p:spPr>
            <a:xfrm>
              <a:off x="6108021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/>
            <p:cNvSpPr/>
            <p:nvPr/>
          </p:nvSpPr>
          <p:spPr>
            <a:xfrm>
              <a:off x="628802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/>
            <p:cNvSpPr/>
            <p:nvPr/>
          </p:nvSpPr>
          <p:spPr>
            <a:xfrm>
              <a:off x="6108021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/>
            <p:cNvSpPr/>
            <p:nvPr/>
          </p:nvSpPr>
          <p:spPr>
            <a:xfrm>
              <a:off x="610802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/>
            <p:cNvSpPr/>
            <p:nvPr/>
          </p:nvSpPr>
          <p:spPr>
            <a:xfrm>
              <a:off x="5868009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/>
            <p:cNvSpPr/>
            <p:nvPr/>
          </p:nvSpPr>
          <p:spPr>
            <a:xfrm>
              <a:off x="602986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/>
            <p:cNvSpPr/>
            <p:nvPr/>
          </p:nvSpPr>
          <p:spPr>
            <a:xfrm>
              <a:off x="592269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/>
            <p:cNvSpPr/>
            <p:nvPr/>
          </p:nvSpPr>
          <p:spPr>
            <a:xfrm>
              <a:off x="597629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/>
            <p:cNvSpPr/>
            <p:nvPr/>
          </p:nvSpPr>
          <p:spPr>
            <a:xfrm>
              <a:off x="586908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/>
            <p:cNvSpPr/>
            <p:nvPr/>
          </p:nvSpPr>
          <p:spPr>
            <a:xfrm>
              <a:off x="5868009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/>
            <p:cNvSpPr/>
            <p:nvPr/>
          </p:nvSpPr>
          <p:spPr>
            <a:xfrm>
              <a:off x="604800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/>
            <p:cNvSpPr/>
            <p:nvPr/>
          </p:nvSpPr>
          <p:spPr>
            <a:xfrm>
              <a:off x="5868008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/>
            <p:cNvSpPr/>
            <p:nvPr/>
          </p:nvSpPr>
          <p:spPr>
            <a:xfrm>
              <a:off x="586800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/>
            <p:cNvSpPr/>
            <p:nvPr/>
          </p:nvSpPr>
          <p:spPr>
            <a:xfrm>
              <a:off x="5628032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/>
            <p:cNvSpPr/>
            <p:nvPr/>
          </p:nvSpPr>
          <p:spPr>
            <a:xfrm>
              <a:off x="570834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/>
            <p:cNvSpPr/>
            <p:nvPr/>
          </p:nvSpPr>
          <p:spPr>
            <a:xfrm>
              <a:off x="5761916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/>
            <p:cNvSpPr/>
            <p:nvPr/>
          </p:nvSpPr>
          <p:spPr>
            <a:xfrm>
              <a:off x="565474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/>
            <p:cNvSpPr/>
            <p:nvPr/>
          </p:nvSpPr>
          <p:spPr>
            <a:xfrm>
              <a:off x="5628032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/>
            <p:cNvSpPr/>
            <p:nvPr/>
          </p:nvSpPr>
          <p:spPr>
            <a:xfrm>
              <a:off x="580803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/>
            <p:cNvSpPr/>
            <p:nvPr/>
          </p:nvSpPr>
          <p:spPr>
            <a:xfrm>
              <a:off x="5628032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/>
            <p:cNvSpPr/>
            <p:nvPr/>
          </p:nvSpPr>
          <p:spPr>
            <a:xfrm>
              <a:off x="562803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/>
            <p:cNvSpPr/>
            <p:nvPr/>
          </p:nvSpPr>
          <p:spPr>
            <a:xfrm>
              <a:off x="5388020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/>
            <p:cNvSpPr/>
            <p:nvPr/>
          </p:nvSpPr>
          <p:spPr>
            <a:xfrm>
              <a:off x="549396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/>
            <p:cNvSpPr/>
            <p:nvPr/>
          </p:nvSpPr>
          <p:spPr>
            <a:xfrm>
              <a:off x="5388020" y="890619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/>
            <p:cNvSpPr/>
            <p:nvPr/>
          </p:nvSpPr>
          <p:spPr>
            <a:xfrm>
              <a:off x="5445512" y="89075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/>
            <p:cNvSpPr/>
            <p:nvPr/>
          </p:nvSpPr>
          <p:spPr>
            <a:xfrm>
              <a:off x="5388020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/>
            <p:cNvSpPr/>
            <p:nvPr/>
          </p:nvSpPr>
          <p:spPr>
            <a:xfrm>
              <a:off x="556802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/>
            <p:cNvSpPr/>
            <p:nvPr/>
          </p:nvSpPr>
          <p:spPr>
            <a:xfrm>
              <a:off x="5388020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/>
            <p:cNvSpPr/>
            <p:nvPr/>
          </p:nvSpPr>
          <p:spPr>
            <a:xfrm>
              <a:off x="538802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/>
            <p:cNvSpPr/>
            <p:nvPr/>
          </p:nvSpPr>
          <p:spPr>
            <a:xfrm>
              <a:off x="5148007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/>
            <p:cNvSpPr/>
            <p:nvPr/>
          </p:nvSpPr>
          <p:spPr>
            <a:xfrm>
              <a:off x="527962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/>
            <p:cNvSpPr/>
            <p:nvPr/>
          </p:nvSpPr>
          <p:spPr>
            <a:xfrm>
              <a:off x="5172452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/>
            <p:cNvSpPr/>
            <p:nvPr/>
          </p:nvSpPr>
          <p:spPr>
            <a:xfrm>
              <a:off x="5228755" y="890619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28"/>
                  </a:moveTo>
                  <a:lnTo>
                    <a:pt x="3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/>
            <p:cNvSpPr/>
            <p:nvPr/>
          </p:nvSpPr>
          <p:spPr>
            <a:xfrm>
              <a:off x="5148007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/>
            <p:cNvSpPr/>
            <p:nvPr/>
          </p:nvSpPr>
          <p:spPr>
            <a:xfrm>
              <a:off x="5328008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/>
            <p:cNvSpPr/>
            <p:nvPr/>
          </p:nvSpPr>
          <p:spPr>
            <a:xfrm>
              <a:off x="5148007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/>
            <p:cNvSpPr/>
            <p:nvPr/>
          </p:nvSpPr>
          <p:spPr>
            <a:xfrm>
              <a:off x="5148007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/>
            <p:cNvSpPr/>
            <p:nvPr/>
          </p:nvSpPr>
          <p:spPr>
            <a:xfrm>
              <a:off x="4908031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/>
            <p:cNvSpPr/>
            <p:nvPr/>
          </p:nvSpPr>
          <p:spPr>
            <a:xfrm>
              <a:off x="506527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/>
            <p:cNvSpPr/>
            <p:nvPr/>
          </p:nvSpPr>
          <p:spPr>
            <a:xfrm>
              <a:off x="495810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/>
            <p:cNvSpPr/>
            <p:nvPr/>
          </p:nvSpPr>
          <p:spPr>
            <a:xfrm>
              <a:off x="501167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/>
            <p:cNvSpPr/>
            <p:nvPr/>
          </p:nvSpPr>
          <p:spPr>
            <a:xfrm>
              <a:off x="4908031" y="890619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08"/>
                  </a:moveTo>
                  <a:lnTo>
                    <a:pt x="30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/>
            <p:cNvSpPr/>
            <p:nvPr/>
          </p:nvSpPr>
          <p:spPr>
            <a:xfrm>
              <a:off x="4908031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/>
            <p:cNvSpPr/>
            <p:nvPr/>
          </p:nvSpPr>
          <p:spPr>
            <a:xfrm>
              <a:off x="508803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/>
            <p:cNvSpPr/>
            <p:nvPr/>
          </p:nvSpPr>
          <p:spPr>
            <a:xfrm>
              <a:off x="4908031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/>
            <p:cNvSpPr/>
            <p:nvPr/>
          </p:nvSpPr>
          <p:spPr>
            <a:xfrm>
              <a:off x="490803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/>
            <p:cNvSpPr/>
            <p:nvPr/>
          </p:nvSpPr>
          <p:spPr>
            <a:xfrm>
              <a:off x="4188030" y="89061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/>
            <p:cNvSpPr/>
            <p:nvPr/>
          </p:nvSpPr>
          <p:spPr>
            <a:xfrm>
              <a:off x="431511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/>
            <p:cNvSpPr/>
            <p:nvPr/>
          </p:nvSpPr>
          <p:spPr>
            <a:xfrm>
              <a:off x="4207938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/>
            <p:cNvSpPr/>
            <p:nvPr/>
          </p:nvSpPr>
          <p:spPr>
            <a:xfrm>
              <a:off x="4261542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/>
            <p:cNvSpPr/>
            <p:nvPr/>
          </p:nvSpPr>
          <p:spPr>
            <a:xfrm>
              <a:off x="4188030" y="890612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/>
            <p:cNvSpPr/>
            <p:nvPr/>
          </p:nvSpPr>
          <p:spPr>
            <a:xfrm>
              <a:off x="418803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/>
            <p:cNvSpPr/>
            <p:nvPr/>
          </p:nvSpPr>
          <p:spPr>
            <a:xfrm>
              <a:off x="4188030" y="8912101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/>
            <p:cNvSpPr/>
            <p:nvPr/>
          </p:nvSpPr>
          <p:spPr>
            <a:xfrm>
              <a:off x="436803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/>
            <p:cNvSpPr/>
            <p:nvPr/>
          </p:nvSpPr>
          <p:spPr>
            <a:xfrm>
              <a:off x="3948018" y="89061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/>
            <p:cNvSpPr/>
            <p:nvPr/>
          </p:nvSpPr>
          <p:spPr>
            <a:xfrm>
              <a:off x="4100766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/>
            <p:cNvSpPr/>
            <p:nvPr/>
          </p:nvSpPr>
          <p:spPr>
            <a:xfrm>
              <a:off x="3993594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/>
            <p:cNvSpPr/>
            <p:nvPr/>
          </p:nvSpPr>
          <p:spPr>
            <a:xfrm>
              <a:off x="4047162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/>
            <p:cNvSpPr/>
            <p:nvPr/>
          </p:nvSpPr>
          <p:spPr>
            <a:xfrm>
              <a:off x="3948018" y="890612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/>
            <p:cNvSpPr/>
            <p:nvPr/>
          </p:nvSpPr>
          <p:spPr>
            <a:xfrm>
              <a:off x="3948018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/>
            <p:cNvSpPr/>
            <p:nvPr/>
          </p:nvSpPr>
          <p:spPr>
            <a:xfrm>
              <a:off x="3948018" y="8912101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 h="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/>
            <p:cNvSpPr/>
            <p:nvPr/>
          </p:nvSpPr>
          <p:spPr>
            <a:xfrm>
              <a:off x="4128018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/>
            <p:cNvSpPr/>
            <p:nvPr/>
          </p:nvSpPr>
          <p:spPr>
            <a:xfrm>
              <a:off x="3592049" y="890612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5956" y="5976"/>
                  </a:moveTo>
                  <a:lnTo>
                    <a:pt x="144" y="5976"/>
                  </a:lnTo>
                  <a:lnTo>
                    <a:pt x="0" y="0"/>
                  </a:lnTo>
                  <a:lnTo>
                    <a:pt x="295956" y="0"/>
                  </a:lnTo>
                  <a:lnTo>
                    <a:pt x="29595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/>
            <p:cNvSpPr/>
            <p:nvPr/>
          </p:nvSpPr>
          <p:spPr>
            <a:xfrm>
              <a:off x="3886421" y="89106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39"/>
                  </a:moveTo>
                  <a:lnTo>
                    <a:pt x="1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/>
            <p:cNvSpPr/>
            <p:nvPr/>
          </p:nvSpPr>
          <p:spPr>
            <a:xfrm>
              <a:off x="3779249" y="890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/>
            <p:cNvSpPr/>
            <p:nvPr/>
          </p:nvSpPr>
          <p:spPr>
            <a:xfrm>
              <a:off x="3672041" y="890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/>
            <p:cNvSpPr/>
            <p:nvPr/>
          </p:nvSpPr>
          <p:spPr>
            <a:xfrm>
              <a:off x="3832817" y="890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/>
            <p:cNvSpPr/>
            <p:nvPr/>
          </p:nvSpPr>
          <p:spPr>
            <a:xfrm>
              <a:off x="3592049" y="8906125"/>
              <a:ext cx="296545" cy="0"/>
            </a:xfrm>
            <a:custGeom>
              <a:avLst/>
              <a:gdLst/>
              <a:ahLst/>
              <a:cxnLst/>
              <a:rect l="l" t="t" r="r" b="b"/>
              <a:pathLst>
                <a:path w="296545" h="0">
                  <a:moveTo>
                    <a:pt x="29595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/>
            <p:cNvSpPr/>
            <p:nvPr/>
          </p:nvSpPr>
          <p:spPr>
            <a:xfrm>
              <a:off x="3592207" y="8912101"/>
              <a:ext cx="295910" cy="0"/>
            </a:xfrm>
            <a:custGeom>
              <a:avLst/>
              <a:gdLst/>
              <a:ahLst/>
              <a:cxnLst/>
              <a:rect l="l" t="t" r="r" b="b"/>
              <a:pathLst>
                <a:path w="295910" h="0">
                  <a:moveTo>
                    <a:pt x="0" y="0"/>
                  </a:moveTo>
                  <a:lnTo>
                    <a:pt x="2958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/>
            <p:cNvSpPr/>
            <p:nvPr/>
          </p:nvSpPr>
          <p:spPr>
            <a:xfrm>
              <a:off x="3888005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/>
            <p:cNvSpPr/>
            <p:nvPr/>
          </p:nvSpPr>
          <p:spPr>
            <a:xfrm>
              <a:off x="7764599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/>
            <p:cNvSpPr/>
            <p:nvPr/>
          </p:nvSpPr>
          <p:spPr>
            <a:xfrm>
              <a:off x="7764599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/>
            <p:cNvSpPr/>
            <p:nvPr/>
          </p:nvSpPr>
          <p:spPr>
            <a:xfrm>
              <a:off x="776459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/>
            <p:cNvSpPr/>
            <p:nvPr/>
          </p:nvSpPr>
          <p:spPr>
            <a:xfrm>
              <a:off x="7764599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/>
            <p:cNvSpPr/>
            <p:nvPr/>
          </p:nvSpPr>
          <p:spPr>
            <a:xfrm>
              <a:off x="782457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/>
            <p:cNvSpPr/>
            <p:nvPr/>
          </p:nvSpPr>
          <p:spPr>
            <a:xfrm>
              <a:off x="7524587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/>
            <p:cNvSpPr/>
            <p:nvPr/>
          </p:nvSpPr>
          <p:spPr>
            <a:xfrm>
              <a:off x="7536935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/>
            <p:cNvSpPr/>
            <p:nvPr/>
          </p:nvSpPr>
          <p:spPr>
            <a:xfrm>
              <a:off x="7524587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/>
            <p:cNvSpPr/>
            <p:nvPr/>
          </p:nvSpPr>
          <p:spPr>
            <a:xfrm>
              <a:off x="7524587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/>
            <p:cNvSpPr/>
            <p:nvPr/>
          </p:nvSpPr>
          <p:spPr>
            <a:xfrm>
              <a:off x="7524587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/>
            <p:cNvSpPr/>
            <p:nvPr/>
          </p:nvSpPr>
          <p:spPr>
            <a:xfrm>
              <a:off x="758459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/>
            <p:cNvSpPr/>
            <p:nvPr/>
          </p:nvSpPr>
          <p:spPr>
            <a:xfrm>
              <a:off x="7284575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/>
            <p:cNvSpPr/>
            <p:nvPr/>
          </p:nvSpPr>
          <p:spPr>
            <a:xfrm>
              <a:off x="732255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/>
            <p:cNvSpPr/>
            <p:nvPr/>
          </p:nvSpPr>
          <p:spPr>
            <a:xfrm>
              <a:off x="7284575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/>
            <p:cNvSpPr/>
            <p:nvPr/>
          </p:nvSpPr>
          <p:spPr>
            <a:xfrm>
              <a:off x="7284575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/>
            <p:cNvSpPr/>
            <p:nvPr/>
          </p:nvSpPr>
          <p:spPr>
            <a:xfrm>
              <a:off x="7284575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/>
            <p:cNvSpPr/>
            <p:nvPr/>
          </p:nvSpPr>
          <p:spPr>
            <a:xfrm>
              <a:off x="734458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/>
            <p:cNvSpPr/>
            <p:nvPr/>
          </p:nvSpPr>
          <p:spPr>
            <a:xfrm>
              <a:off x="7044598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/>
            <p:cNvSpPr/>
            <p:nvPr/>
          </p:nvSpPr>
          <p:spPr>
            <a:xfrm>
              <a:off x="7054606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/>
            <p:cNvSpPr/>
            <p:nvPr/>
          </p:nvSpPr>
          <p:spPr>
            <a:xfrm>
              <a:off x="7044598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/>
            <p:cNvSpPr/>
            <p:nvPr/>
          </p:nvSpPr>
          <p:spPr>
            <a:xfrm>
              <a:off x="704459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/>
            <p:cNvSpPr/>
            <p:nvPr/>
          </p:nvSpPr>
          <p:spPr>
            <a:xfrm>
              <a:off x="7044598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/>
            <p:cNvSpPr/>
            <p:nvPr/>
          </p:nvSpPr>
          <p:spPr>
            <a:xfrm>
              <a:off x="710457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/>
            <p:cNvSpPr/>
            <p:nvPr/>
          </p:nvSpPr>
          <p:spPr>
            <a:xfrm>
              <a:off x="6804586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/>
            <p:cNvSpPr/>
            <p:nvPr/>
          </p:nvSpPr>
          <p:spPr>
            <a:xfrm>
              <a:off x="6804586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/>
            <p:cNvSpPr/>
            <p:nvPr/>
          </p:nvSpPr>
          <p:spPr>
            <a:xfrm>
              <a:off x="680458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/>
            <p:cNvSpPr/>
            <p:nvPr/>
          </p:nvSpPr>
          <p:spPr>
            <a:xfrm>
              <a:off x="6804586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/>
            <p:cNvSpPr/>
            <p:nvPr/>
          </p:nvSpPr>
          <p:spPr>
            <a:xfrm>
              <a:off x="686459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/>
            <p:cNvSpPr/>
            <p:nvPr/>
          </p:nvSpPr>
          <p:spPr>
            <a:xfrm>
              <a:off x="6564574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/>
            <p:cNvSpPr/>
            <p:nvPr/>
          </p:nvSpPr>
          <p:spPr>
            <a:xfrm>
              <a:off x="657231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/>
            <p:cNvSpPr/>
            <p:nvPr/>
          </p:nvSpPr>
          <p:spPr>
            <a:xfrm>
              <a:off x="6564574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/>
            <p:cNvSpPr/>
            <p:nvPr/>
          </p:nvSpPr>
          <p:spPr>
            <a:xfrm>
              <a:off x="656457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/>
            <p:cNvSpPr/>
            <p:nvPr/>
          </p:nvSpPr>
          <p:spPr>
            <a:xfrm>
              <a:off x="6564574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/>
            <p:cNvSpPr/>
            <p:nvPr/>
          </p:nvSpPr>
          <p:spPr>
            <a:xfrm>
              <a:off x="662458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/>
            <p:cNvSpPr/>
            <p:nvPr/>
          </p:nvSpPr>
          <p:spPr>
            <a:xfrm>
              <a:off x="6324597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/>
            <p:cNvSpPr/>
            <p:nvPr/>
          </p:nvSpPr>
          <p:spPr>
            <a:xfrm>
              <a:off x="6357969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/>
            <p:cNvSpPr/>
            <p:nvPr/>
          </p:nvSpPr>
          <p:spPr>
            <a:xfrm>
              <a:off x="6324597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/>
            <p:cNvSpPr/>
            <p:nvPr/>
          </p:nvSpPr>
          <p:spPr>
            <a:xfrm>
              <a:off x="6324597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/>
            <p:cNvSpPr/>
            <p:nvPr/>
          </p:nvSpPr>
          <p:spPr>
            <a:xfrm>
              <a:off x="6324597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/>
            <p:cNvSpPr/>
            <p:nvPr/>
          </p:nvSpPr>
          <p:spPr>
            <a:xfrm>
              <a:off x="6384573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/>
            <p:cNvSpPr/>
            <p:nvPr/>
          </p:nvSpPr>
          <p:spPr>
            <a:xfrm>
              <a:off x="6084585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/>
            <p:cNvSpPr/>
            <p:nvPr/>
          </p:nvSpPr>
          <p:spPr>
            <a:xfrm>
              <a:off x="6143625" y="93913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64"/>
                  </a:moveTo>
                  <a:lnTo>
                    <a:pt x="9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/>
            <p:cNvSpPr/>
            <p:nvPr/>
          </p:nvSpPr>
          <p:spPr>
            <a:xfrm>
              <a:off x="6090021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/>
            <p:cNvSpPr/>
            <p:nvPr/>
          </p:nvSpPr>
          <p:spPr>
            <a:xfrm>
              <a:off x="6084585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/>
            <p:cNvSpPr/>
            <p:nvPr/>
          </p:nvSpPr>
          <p:spPr>
            <a:xfrm>
              <a:off x="6084585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/>
            <p:cNvSpPr/>
            <p:nvPr/>
          </p:nvSpPr>
          <p:spPr>
            <a:xfrm>
              <a:off x="6084585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/>
            <p:cNvSpPr/>
            <p:nvPr/>
          </p:nvSpPr>
          <p:spPr>
            <a:xfrm>
              <a:off x="6144597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/>
            <p:cNvSpPr/>
            <p:nvPr/>
          </p:nvSpPr>
          <p:spPr>
            <a:xfrm>
              <a:off x="5844573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/>
            <p:cNvSpPr/>
            <p:nvPr/>
          </p:nvSpPr>
          <p:spPr>
            <a:xfrm>
              <a:off x="5880825" y="9387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/>
            <p:cNvSpPr/>
            <p:nvPr/>
          </p:nvSpPr>
          <p:spPr>
            <a:xfrm>
              <a:off x="5844573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/>
            <p:cNvSpPr/>
            <p:nvPr/>
          </p:nvSpPr>
          <p:spPr>
            <a:xfrm>
              <a:off x="5844573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/>
            <p:cNvSpPr/>
            <p:nvPr/>
          </p:nvSpPr>
          <p:spPr>
            <a:xfrm>
              <a:off x="5844573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/>
            <p:cNvSpPr/>
            <p:nvPr/>
          </p:nvSpPr>
          <p:spPr>
            <a:xfrm>
              <a:off x="5904584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/>
            <p:cNvSpPr/>
            <p:nvPr/>
          </p:nvSpPr>
          <p:spPr>
            <a:xfrm>
              <a:off x="5604596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/>
            <p:cNvSpPr/>
            <p:nvPr/>
          </p:nvSpPr>
          <p:spPr>
            <a:xfrm>
              <a:off x="5607728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/>
            <p:cNvSpPr/>
            <p:nvPr/>
          </p:nvSpPr>
          <p:spPr>
            <a:xfrm>
              <a:off x="5664068" y="93892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468"/>
                  </a:moveTo>
                  <a:lnTo>
                    <a:pt x="5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/>
            <p:cNvSpPr/>
            <p:nvPr/>
          </p:nvSpPr>
          <p:spPr>
            <a:xfrm>
              <a:off x="5604596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/>
            <p:cNvSpPr/>
            <p:nvPr/>
          </p:nvSpPr>
          <p:spPr>
            <a:xfrm>
              <a:off x="5604596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/>
            <p:cNvSpPr/>
            <p:nvPr/>
          </p:nvSpPr>
          <p:spPr>
            <a:xfrm>
              <a:off x="5604596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/>
            <p:cNvSpPr/>
            <p:nvPr/>
          </p:nvSpPr>
          <p:spPr>
            <a:xfrm>
              <a:off x="5664572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/>
            <p:cNvSpPr/>
            <p:nvPr/>
          </p:nvSpPr>
          <p:spPr>
            <a:xfrm>
              <a:off x="5364584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/>
            <p:cNvSpPr/>
            <p:nvPr/>
          </p:nvSpPr>
          <p:spPr>
            <a:xfrm>
              <a:off x="5393384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/>
            <p:cNvSpPr/>
            <p:nvPr/>
          </p:nvSpPr>
          <p:spPr>
            <a:xfrm>
              <a:off x="5364584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/>
            <p:cNvSpPr/>
            <p:nvPr/>
          </p:nvSpPr>
          <p:spPr>
            <a:xfrm>
              <a:off x="5364584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/>
            <p:cNvSpPr/>
            <p:nvPr/>
          </p:nvSpPr>
          <p:spPr>
            <a:xfrm>
              <a:off x="5364584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/>
            <p:cNvSpPr/>
            <p:nvPr/>
          </p:nvSpPr>
          <p:spPr>
            <a:xfrm>
              <a:off x="5424596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/>
            <p:cNvSpPr/>
            <p:nvPr/>
          </p:nvSpPr>
          <p:spPr>
            <a:xfrm>
              <a:off x="5124571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/>
            <p:cNvSpPr/>
            <p:nvPr/>
          </p:nvSpPr>
          <p:spPr>
            <a:xfrm>
              <a:off x="5179039" y="93871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40"/>
                  </a:moveTo>
                  <a:lnTo>
                    <a:pt x="5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/>
            <p:cNvSpPr/>
            <p:nvPr/>
          </p:nvSpPr>
          <p:spPr>
            <a:xfrm>
              <a:off x="5125435" y="9389102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132"/>
                  </a:moveTo>
                  <a:lnTo>
                    <a:pt x="3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/>
            <p:cNvSpPr/>
            <p:nvPr/>
          </p:nvSpPr>
          <p:spPr>
            <a:xfrm>
              <a:off x="5124571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/>
            <p:cNvSpPr/>
            <p:nvPr/>
          </p:nvSpPr>
          <p:spPr>
            <a:xfrm>
              <a:off x="5124571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/>
            <p:cNvSpPr/>
            <p:nvPr/>
          </p:nvSpPr>
          <p:spPr>
            <a:xfrm>
              <a:off x="5124571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/>
            <p:cNvSpPr/>
            <p:nvPr/>
          </p:nvSpPr>
          <p:spPr>
            <a:xfrm>
              <a:off x="5184583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/>
            <p:cNvSpPr/>
            <p:nvPr/>
          </p:nvSpPr>
          <p:spPr>
            <a:xfrm>
              <a:off x="4884595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/>
            <p:cNvSpPr/>
            <p:nvPr/>
          </p:nvSpPr>
          <p:spPr>
            <a:xfrm>
              <a:off x="4912171" y="93912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/>
            <p:cNvSpPr/>
            <p:nvPr/>
          </p:nvSpPr>
          <p:spPr>
            <a:xfrm>
              <a:off x="4884595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/>
            <p:cNvSpPr/>
            <p:nvPr/>
          </p:nvSpPr>
          <p:spPr>
            <a:xfrm>
              <a:off x="4884595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/>
            <p:cNvSpPr/>
            <p:nvPr/>
          </p:nvSpPr>
          <p:spPr>
            <a:xfrm>
              <a:off x="4884595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/>
            <p:cNvSpPr/>
            <p:nvPr/>
          </p:nvSpPr>
          <p:spPr>
            <a:xfrm>
              <a:off x="4944571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/>
            <p:cNvSpPr/>
            <p:nvPr/>
          </p:nvSpPr>
          <p:spPr>
            <a:xfrm>
              <a:off x="4647787" y="9386222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808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6808" y="0"/>
                  </a:lnTo>
                  <a:lnTo>
                    <a:pt x="5680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/>
            <p:cNvSpPr/>
            <p:nvPr/>
          </p:nvSpPr>
          <p:spPr>
            <a:xfrm>
              <a:off x="4647787" y="938622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/>
            <p:cNvSpPr/>
            <p:nvPr/>
          </p:nvSpPr>
          <p:spPr>
            <a:xfrm>
              <a:off x="4696711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/>
            <p:cNvSpPr/>
            <p:nvPr/>
          </p:nvSpPr>
          <p:spPr>
            <a:xfrm>
              <a:off x="4647787" y="9386222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 h="0">
                  <a:moveTo>
                    <a:pt x="56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/>
            <p:cNvSpPr/>
            <p:nvPr/>
          </p:nvSpPr>
          <p:spPr>
            <a:xfrm>
              <a:off x="4647787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/>
            <p:cNvSpPr/>
            <p:nvPr/>
          </p:nvSpPr>
          <p:spPr>
            <a:xfrm>
              <a:off x="4647787" y="939223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 h="0">
                  <a:moveTo>
                    <a:pt x="0" y="0"/>
                  </a:moveTo>
                  <a:lnTo>
                    <a:pt x="56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/>
            <p:cNvSpPr/>
            <p:nvPr/>
          </p:nvSpPr>
          <p:spPr>
            <a:xfrm>
              <a:off x="4704595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/>
            <p:cNvSpPr/>
            <p:nvPr/>
          </p:nvSpPr>
          <p:spPr>
            <a:xfrm>
              <a:off x="4404570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/>
            <p:cNvSpPr/>
            <p:nvPr/>
          </p:nvSpPr>
          <p:spPr>
            <a:xfrm>
              <a:off x="4428906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/>
            <p:cNvSpPr/>
            <p:nvPr/>
          </p:nvSpPr>
          <p:spPr>
            <a:xfrm>
              <a:off x="4404570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/>
            <p:cNvSpPr/>
            <p:nvPr/>
          </p:nvSpPr>
          <p:spPr>
            <a:xfrm>
              <a:off x="4404570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/>
            <p:cNvSpPr/>
            <p:nvPr/>
          </p:nvSpPr>
          <p:spPr>
            <a:xfrm>
              <a:off x="4404570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/>
            <p:cNvSpPr/>
            <p:nvPr/>
          </p:nvSpPr>
          <p:spPr>
            <a:xfrm>
              <a:off x="4464582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/>
            <p:cNvSpPr/>
            <p:nvPr/>
          </p:nvSpPr>
          <p:spPr>
            <a:xfrm>
              <a:off x="4164594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/>
            <p:cNvSpPr/>
            <p:nvPr/>
          </p:nvSpPr>
          <p:spPr>
            <a:xfrm>
              <a:off x="4214562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/>
            <p:cNvSpPr/>
            <p:nvPr/>
          </p:nvSpPr>
          <p:spPr>
            <a:xfrm>
              <a:off x="4164594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/>
            <p:cNvSpPr/>
            <p:nvPr/>
          </p:nvSpPr>
          <p:spPr>
            <a:xfrm>
              <a:off x="4164594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/>
            <p:cNvSpPr/>
            <p:nvPr/>
          </p:nvSpPr>
          <p:spPr>
            <a:xfrm>
              <a:off x="4164594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/>
            <p:cNvSpPr/>
            <p:nvPr/>
          </p:nvSpPr>
          <p:spPr>
            <a:xfrm>
              <a:off x="4224570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/>
            <p:cNvSpPr/>
            <p:nvPr/>
          </p:nvSpPr>
          <p:spPr>
            <a:xfrm>
              <a:off x="3924582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/>
            <p:cNvSpPr/>
            <p:nvPr/>
          </p:nvSpPr>
          <p:spPr>
            <a:xfrm>
              <a:off x="3924582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/>
            <p:cNvSpPr/>
            <p:nvPr/>
          </p:nvSpPr>
          <p:spPr>
            <a:xfrm>
              <a:off x="3924582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/>
            <p:cNvSpPr/>
            <p:nvPr/>
          </p:nvSpPr>
          <p:spPr>
            <a:xfrm>
              <a:off x="3924582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/>
            <p:cNvSpPr/>
            <p:nvPr/>
          </p:nvSpPr>
          <p:spPr>
            <a:xfrm>
              <a:off x="3984594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/>
            <p:cNvSpPr/>
            <p:nvPr/>
          </p:nvSpPr>
          <p:spPr>
            <a:xfrm>
              <a:off x="3684569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4" name="object 1404"/>
            <p:cNvSpPr/>
            <p:nvPr/>
          </p:nvSpPr>
          <p:spPr>
            <a:xfrm>
              <a:off x="3684569" y="938611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648"/>
                  </a:moveTo>
                  <a:lnTo>
                    <a:pt x="7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5" name="object 1405"/>
            <p:cNvSpPr/>
            <p:nvPr/>
          </p:nvSpPr>
          <p:spPr>
            <a:xfrm>
              <a:off x="3732269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/>
            <p:cNvSpPr/>
            <p:nvPr/>
          </p:nvSpPr>
          <p:spPr>
            <a:xfrm>
              <a:off x="3684569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/>
            <p:cNvSpPr/>
            <p:nvPr/>
          </p:nvSpPr>
          <p:spPr>
            <a:xfrm>
              <a:off x="3684569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/>
            <p:cNvSpPr/>
            <p:nvPr/>
          </p:nvSpPr>
          <p:spPr>
            <a:xfrm>
              <a:off x="3684569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/>
            <p:cNvSpPr/>
            <p:nvPr/>
          </p:nvSpPr>
          <p:spPr>
            <a:xfrm>
              <a:off x="3744581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/>
            <p:cNvSpPr/>
            <p:nvPr/>
          </p:nvSpPr>
          <p:spPr>
            <a:xfrm>
              <a:off x="3204310" y="9415058"/>
              <a:ext cx="60325" cy="12700"/>
            </a:xfrm>
            <a:custGeom>
              <a:avLst/>
              <a:gdLst/>
              <a:ahLst/>
              <a:cxnLst/>
              <a:rect l="l" t="t" r="r" b="b"/>
              <a:pathLst>
                <a:path w="60325" h="12700">
                  <a:moveTo>
                    <a:pt x="720" y="12672"/>
                  </a:moveTo>
                  <a:lnTo>
                    <a:pt x="0" y="6732"/>
                  </a:lnTo>
                  <a:lnTo>
                    <a:pt x="59076" y="0"/>
                  </a:lnTo>
                  <a:lnTo>
                    <a:pt x="59724" y="5976"/>
                  </a:lnTo>
                  <a:lnTo>
                    <a:pt x="720" y="1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/>
            <p:cNvSpPr/>
            <p:nvPr/>
          </p:nvSpPr>
          <p:spPr>
            <a:xfrm>
              <a:off x="3211503" y="9420109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884"/>
                  </a:moveTo>
                  <a:lnTo>
                    <a:pt x="75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/>
            <p:cNvSpPr/>
            <p:nvPr/>
          </p:nvSpPr>
          <p:spPr>
            <a:xfrm>
              <a:off x="3204318" y="9415058"/>
              <a:ext cx="59690" cy="6985"/>
            </a:xfrm>
            <a:custGeom>
              <a:avLst/>
              <a:gdLst/>
              <a:ahLst/>
              <a:cxnLst/>
              <a:rect l="l" t="t" r="r" b="b"/>
              <a:pathLst>
                <a:path w="59689" h="6984">
                  <a:moveTo>
                    <a:pt x="0" y="6732"/>
                  </a:moveTo>
                  <a:lnTo>
                    <a:pt x="14769" y="4996"/>
                  </a:lnTo>
                  <a:lnTo>
                    <a:pt x="29538" y="3298"/>
                  </a:lnTo>
                  <a:lnTo>
                    <a:pt x="44307" y="1634"/>
                  </a:lnTo>
                  <a:lnTo>
                    <a:pt x="59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3" name="object 1413"/>
            <p:cNvSpPr/>
            <p:nvPr/>
          </p:nvSpPr>
          <p:spPr>
            <a:xfrm>
              <a:off x="3204318" y="9421790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360" y="-900"/>
                  </a:moveTo>
                  <a:lnTo>
                    <a:pt x="360" y="684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4" name="object 1414"/>
            <p:cNvSpPr/>
            <p:nvPr/>
          </p:nvSpPr>
          <p:spPr>
            <a:xfrm>
              <a:off x="3205020" y="9421034"/>
              <a:ext cx="59055" cy="6985"/>
            </a:xfrm>
            <a:custGeom>
              <a:avLst/>
              <a:gdLst/>
              <a:ahLst/>
              <a:cxnLst/>
              <a:rect l="l" t="t" r="r" b="b"/>
              <a:pathLst>
                <a:path w="59054" h="6984">
                  <a:moveTo>
                    <a:pt x="0" y="6696"/>
                  </a:moveTo>
                  <a:lnTo>
                    <a:pt x="14747" y="4981"/>
                  </a:lnTo>
                  <a:lnTo>
                    <a:pt x="29502" y="3294"/>
                  </a:lnTo>
                  <a:lnTo>
                    <a:pt x="44256" y="1633"/>
                  </a:lnTo>
                  <a:lnTo>
                    <a:pt x="590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5" name="object 1415"/>
            <p:cNvSpPr/>
            <p:nvPr/>
          </p:nvSpPr>
          <p:spPr>
            <a:xfrm>
              <a:off x="3263390" y="941505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324" y="-900"/>
                  </a:moveTo>
                  <a:lnTo>
                    <a:pt x="324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6" name="object 1416"/>
            <p:cNvSpPr/>
            <p:nvPr/>
          </p:nvSpPr>
          <p:spPr>
            <a:xfrm>
              <a:off x="1486838" y="9433022"/>
              <a:ext cx="1628139" cy="418465"/>
            </a:xfrm>
            <a:custGeom>
              <a:avLst/>
              <a:gdLst/>
              <a:ahLst/>
              <a:cxnLst/>
              <a:rect l="l" t="t" r="r" b="b"/>
              <a:pathLst>
                <a:path w="1628139" h="418465">
                  <a:moveTo>
                    <a:pt x="16524" y="418104"/>
                  </a:moveTo>
                  <a:lnTo>
                    <a:pt x="0" y="418104"/>
                  </a:lnTo>
                  <a:lnTo>
                    <a:pt x="263448" y="321264"/>
                  </a:lnTo>
                  <a:lnTo>
                    <a:pt x="530568" y="235116"/>
                  </a:lnTo>
                  <a:lnTo>
                    <a:pt x="800965" y="159804"/>
                  </a:lnTo>
                  <a:lnTo>
                    <a:pt x="1074169" y="95436"/>
                  </a:lnTo>
                  <a:lnTo>
                    <a:pt x="1349750" y="42156"/>
                  </a:lnTo>
                  <a:lnTo>
                    <a:pt x="1627238" y="0"/>
                  </a:lnTo>
                  <a:lnTo>
                    <a:pt x="1627994" y="5940"/>
                  </a:lnTo>
                  <a:lnTo>
                    <a:pt x="1353278" y="47628"/>
                  </a:lnTo>
                  <a:lnTo>
                    <a:pt x="1080433" y="100224"/>
                  </a:lnTo>
                  <a:lnTo>
                    <a:pt x="809929" y="163692"/>
                  </a:lnTo>
                  <a:lnTo>
                    <a:pt x="542124" y="237924"/>
                  </a:lnTo>
                  <a:lnTo>
                    <a:pt x="277524" y="322740"/>
                  </a:lnTo>
                  <a:lnTo>
                    <a:pt x="16524" y="418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/>
            <p:cNvSpPr/>
            <p:nvPr/>
          </p:nvSpPr>
          <p:spPr>
            <a:xfrm>
              <a:off x="3086389" y="943598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58"/>
                  </a:moveTo>
                  <a:lnTo>
                    <a:pt x="80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/>
            <p:cNvSpPr/>
            <p:nvPr/>
          </p:nvSpPr>
          <p:spPr>
            <a:xfrm>
              <a:off x="2957943" y="9455306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46"/>
                  </a:moveTo>
                  <a:lnTo>
                    <a:pt x="8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/>
            <p:cNvSpPr/>
            <p:nvPr/>
          </p:nvSpPr>
          <p:spPr>
            <a:xfrm>
              <a:off x="2827890" y="9475593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85"/>
                  </a:moveTo>
                  <a:lnTo>
                    <a:pt x="84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/>
            <p:cNvSpPr/>
            <p:nvPr/>
          </p:nvSpPr>
          <p:spPr>
            <a:xfrm>
              <a:off x="2692570" y="9501121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81"/>
                  </a:moveTo>
                  <a:lnTo>
                    <a:pt x="84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/>
            <p:cNvSpPr/>
            <p:nvPr/>
          </p:nvSpPr>
          <p:spPr>
            <a:xfrm>
              <a:off x="2554574" y="9528569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201"/>
                  </a:moveTo>
                  <a:lnTo>
                    <a:pt x="9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2" name="object 1422"/>
            <p:cNvSpPr/>
            <p:nvPr/>
          </p:nvSpPr>
          <p:spPr>
            <a:xfrm>
              <a:off x="2411510" y="956109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85"/>
                  </a:moveTo>
                  <a:lnTo>
                    <a:pt x="90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3" name="object 1423"/>
            <p:cNvSpPr/>
            <p:nvPr/>
          </p:nvSpPr>
          <p:spPr>
            <a:xfrm>
              <a:off x="2263338" y="959769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801"/>
                  </a:moveTo>
                  <a:lnTo>
                    <a:pt x="96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4" name="object 1424"/>
            <p:cNvSpPr/>
            <p:nvPr/>
          </p:nvSpPr>
          <p:spPr>
            <a:xfrm>
              <a:off x="2111428" y="9638259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4"/>
                  </a:moveTo>
                  <a:lnTo>
                    <a:pt x="97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5" name="object 1425"/>
            <p:cNvSpPr/>
            <p:nvPr/>
          </p:nvSpPr>
          <p:spPr>
            <a:xfrm>
              <a:off x="1950011" y="96867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/>
            <p:cNvSpPr/>
            <p:nvPr/>
          </p:nvSpPr>
          <p:spPr>
            <a:xfrm>
              <a:off x="1783053" y="974013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96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/>
            <p:cNvSpPr/>
            <p:nvPr/>
          </p:nvSpPr>
          <p:spPr>
            <a:xfrm>
              <a:off x="1609007" y="980082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75"/>
                  </a:moveTo>
                  <a:lnTo>
                    <a:pt x="113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/>
            <p:cNvSpPr/>
            <p:nvPr/>
          </p:nvSpPr>
          <p:spPr>
            <a:xfrm>
              <a:off x="2893694" y="94711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031"/>
                  </a:moveTo>
                  <a:lnTo>
                    <a:pt x="11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/>
            <p:cNvSpPr/>
            <p:nvPr/>
          </p:nvSpPr>
          <p:spPr>
            <a:xfrm>
              <a:off x="2760238" y="948835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95"/>
                  </a:moveTo>
                  <a:lnTo>
                    <a:pt x="84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/>
            <p:cNvSpPr/>
            <p:nvPr/>
          </p:nvSpPr>
          <p:spPr>
            <a:xfrm>
              <a:off x="2624910" y="9513880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0"/>
                  </a:moveTo>
                  <a:lnTo>
                    <a:pt x="84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1" name="object 1431"/>
            <p:cNvSpPr/>
            <p:nvPr/>
          </p:nvSpPr>
          <p:spPr>
            <a:xfrm>
              <a:off x="2483045" y="95530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29"/>
                  </a:moveTo>
                  <a:lnTo>
                    <a:pt x="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2" name="object 1432"/>
            <p:cNvSpPr/>
            <p:nvPr/>
          </p:nvSpPr>
          <p:spPr>
            <a:xfrm>
              <a:off x="2339269" y="957741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4"/>
                  </a:moveTo>
                  <a:lnTo>
                    <a:pt x="97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/>
            <p:cNvSpPr/>
            <p:nvPr/>
          </p:nvSpPr>
          <p:spPr>
            <a:xfrm>
              <a:off x="2031292" y="966184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285"/>
                  </a:moveTo>
                  <a:lnTo>
                    <a:pt x="102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4" name="object 1434"/>
            <p:cNvSpPr/>
            <p:nvPr/>
          </p:nvSpPr>
          <p:spPr>
            <a:xfrm>
              <a:off x="1868957" y="9711663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5" name="object 1435"/>
            <p:cNvSpPr/>
            <p:nvPr/>
          </p:nvSpPr>
          <p:spPr>
            <a:xfrm>
              <a:off x="1696013" y="9770480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01"/>
                  </a:moveTo>
                  <a:lnTo>
                    <a:pt x="11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/>
            <p:cNvSpPr/>
            <p:nvPr/>
          </p:nvSpPr>
          <p:spPr>
            <a:xfrm>
              <a:off x="1514795" y="983759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32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/>
            <p:cNvSpPr/>
            <p:nvPr/>
          </p:nvSpPr>
          <p:spPr>
            <a:xfrm>
              <a:off x="1486930" y="9433022"/>
              <a:ext cx="1627505" cy="418465"/>
            </a:xfrm>
            <a:custGeom>
              <a:avLst/>
              <a:gdLst/>
              <a:ahLst/>
              <a:cxnLst/>
              <a:rect l="l" t="t" r="r" b="b"/>
              <a:pathLst>
                <a:path w="1627505" h="418465">
                  <a:moveTo>
                    <a:pt x="0" y="418104"/>
                  </a:moveTo>
                  <a:lnTo>
                    <a:pt x="56998" y="396093"/>
                  </a:lnTo>
                  <a:lnTo>
                    <a:pt x="104446" y="378233"/>
                  </a:lnTo>
                  <a:lnTo>
                    <a:pt x="152017" y="360721"/>
                  </a:lnTo>
                  <a:lnTo>
                    <a:pt x="199711" y="343558"/>
                  </a:lnTo>
                  <a:lnTo>
                    <a:pt x="247524" y="326743"/>
                  </a:lnTo>
                  <a:lnTo>
                    <a:pt x="295455" y="310277"/>
                  </a:lnTo>
                  <a:lnTo>
                    <a:pt x="343503" y="294162"/>
                  </a:lnTo>
                  <a:lnTo>
                    <a:pt x="391665" y="278398"/>
                  </a:lnTo>
                  <a:lnTo>
                    <a:pt x="439938" y="262984"/>
                  </a:lnTo>
                  <a:lnTo>
                    <a:pt x="488323" y="247923"/>
                  </a:lnTo>
                  <a:lnTo>
                    <a:pt x="536815" y="233214"/>
                  </a:lnTo>
                  <a:lnTo>
                    <a:pt x="585414" y="218858"/>
                  </a:lnTo>
                  <a:lnTo>
                    <a:pt x="634118" y="204856"/>
                  </a:lnTo>
                  <a:lnTo>
                    <a:pt x="682924" y="191208"/>
                  </a:lnTo>
                  <a:lnTo>
                    <a:pt x="731830" y="177915"/>
                  </a:lnTo>
                  <a:lnTo>
                    <a:pt x="780835" y="164978"/>
                  </a:lnTo>
                  <a:lnTo>
                    <a:pt x="829938" y="152396"/>
                  </a:lnTo>
                  <a:lnTo>
                    <a:pt x="879134" y="140171"/>
                  </a:lnTo>
                  <a:lnTo>
                    <a:pt x="928424" y="128303"/>
                  </a:lnTo>
                  <a:lnTo>
                    <a:pt x="977805" y="116794"/>
                  </a:lnTo>
                  <a:lnTo>
                    <a:pt x="1027275" y="105642"/>
                  </a:lnTo>
                  <a:lnTo>
                    <a:pt x="1076832" y="94850"/>
                  </a:lnTo>
                  <a:lnTo>
                    <a:pt x="1126474" y="84417"/>
                  </a:lnTo>
                  <a:lnTo>
                    <a:pt x="1176199" y="74345"/>
                  </a:lnTo>
                  <a:lnTo>
                    <a:pt x="1226006" y="64633"/>
                  </a:lnTo>
                  <a:lnTo>
                    <a:pt x="1275891" y="55283"/>
                  </a:lnTo>
                  <a:lnTo>
                    <a:pt x="1325855" y="46294"/>
                  </a:lnTo>
                  <a:lnTo>
                    <a:pt x="1375894" y="37669"/>
                  </a:lnTo>
                  <a:lnTo>
                    <a:pt x="1426006" y="29406"/>
                  </a:lnTo>
                  <a:lnTo>
                    <a:pt x="1476190" y="21507"/>
                  </a:lnTo>
                  <a:lnTo>
                    <a:pt x="1526444" y="13973"/>
                  </a:lnTo>
                  <a:lnTo>
                    <a:pt x="1576765" y="6803"/>
                  </a:lnTo>
                  <a:lnTo>
                    <a:pt x="16271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/>
            <p:cNvSpPr/>
            <p:nvPr/>
          </p:nvSpPr>
          <p:spPr>
            <a:xfrm>
              <a:off x="1503428" y="9438962"/>
              <a:ext cx="1611630" cy="412750"/>
            </a:xfrm>
            <a:custGeom>
              <a:avLst/>
              <a:gdLst/>
              <a:ahLst/>
              <a:cxnLst/>
              <a:rect l="l" t="t" r="r" b="b"/>
              <a:pathLst>
                <a:path w="1611630" h="412750">
                  <a:moveTo>
                    <a:pt x="0" y="412164"/>
                  </a:moveTo>
                  <a:lnTo>
                    <a:pt x="42640" y="395758"/>
                  </a:lnTo>
                  <a:lnTo>
                    <a:pt x="90047" y="377914"/>
                  </a:lnTo>
                  <a:lnTo>
                    <a:pt x="137577" y="360417"/>
                  </a:lnTo>
                  <a:lnTo>
                    <a:pt x="185229" y="343268"/>
                  </a:lnTo>
                  <a:lnTo>
                    <a:pt x="233000" y="326467"/>
                  </a:lnTo>
                  <a:lnTo>
                    <a:pt x="280889" y="310016"/>
                  </a:lnTo>
                  <a:lnTo>
                    <a:pt x="328895" y="293915"/>
                  </a:lnTo>
                  <a:lnTo>
                    <a:pt x="377014" y="278164"/>
                  </a:lnTo>
                  <a:lnTo>
                    <a:pt x="425245" y="262764"/>
                  </a:lnTo>
                  <a:lnTo>
                    <a:pt x="473586" y="247716"/>
                  </a:lnTo>
                  <a:lnTo>
                    <a:pt x="522036" y="233020"/>
                  </a:lnTo>
                  <a:lnTo>
                    <a:pt x="570592" y="218676"/>
                  </a:lnTo>
                  <a:lnTo>
                    <a:pt x="619252" y="204686"/>
                  </a:lnTo>
                  <a:lnTo>
                    <a:pt x="668015" y="191050"/>
                  </a:lnTo>
                  <a:lnTo>
                    <a:pt x="716878" y="177769"/>
                  </a:lnTo>
                  <a:lnTo>
                    <a:pt x="765840" y="164842"/>
                  </a:lnTo>
                  <a:lnTo>
                    <a:pt x="814898" y="152272"/>
                  </a:lnTo>
                  <a:lnTo>
                    <a:pt x="864051" y="140057"/>
                  </a:lnTo>
                  <a:lnTo>
                    <a:pt x="913297" y="128200"/>
                  </a:lnTo>
                  <a:lnTo>
                    <a:pt x="962634" y="116700"/>
                  </a:lnTo>
                  <a:lnTo>
                    <a:pt x="1012059" y="105558"/>
                  </a:lnTo>
                  <a:lnTo>
                    <a:pt x="1061572" y="94775"/>
                  </a:lnTo>
                  <a:lnTo>
                    <a:pt x="1111170" y="84351"/>
                  </a:lnTo>
                  <a:lnTo>
                    <a:pt x="1160851" y="74286"/>
                  </a:lnTo>
                  <a:lnTo>
                    <a:pt x="1210613" y="64583"/>
                  </a:lnTo>
                  <a:lnTo>
                    <a:pt x="1260455" y="55240"/>
                  </a:lnTo>
                  <a:lnTo>
                    <a:pt x="1310374" y="46259"/>
                  </a:lnTo>
                  <a:lnTo>
                    <a:pt x="1360368" y="37640"/>
                  </a:lnTo>
                  <a:lnTo>
                    <a:pt x="1410436" y="29384"/>
                  </a:lnTo>
                  <a:lnTo>
                    <a:pt x="1460575" y="21491"/>
                  </a:lnTo>
                  <a:lnTo>
                    <a:pt x="1510785" y="13963"/>
                  </a:lnTo>
                  <a:lnTo>
                    <a:pt x="1561061" y="6798"/>
                  </a:lnTo>
                  <a:lnTo>
                    <a:pt x="16114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/>
            <p:cNvSpPr/>
            <p:nvPr/>
          </p:nvSpPr>
          <p:spPr>
            <a:xfrm>
              <a:off x="3114058" y="943302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92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/>
            <p:cNvSpPr/>
            <p:nvPr/>
          </p:nvSpPr>
          <p:spPr>
            <a:xfrm>
              <a:off x="13044583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/>
            <p:cNvSpPr/>
            <p:nvPr/>
          </p:nvSpPr>
          <p:spPr>
            <a:xfrm>
              <a:off x="13044583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/>
            <p:cNvSpPr/>
            <p:nvPr/>
          </p:nvSpPr>
          <p:spPr>
            <a:xfrm>
              <a:off x="13044583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/>
            <p:cNvSpPr/>
            <p:nvPr/>
          </p:nvSpPr>
          <p:spPr>
            <a:xfrm>
              <a:off x="13044583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/>
            <p:cNvSpPr/>
            <p:nvPr/>
          </p:nvSpPr>
          <p:spPr>
            <a:xfrm>
              <a:off x="1310484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/>
            <p:cNvSpPr/>
            <p:nvPr/>
          </p:nvSpPr>
          <p:spPr>
            <a:xfrm>
              <a:off x="1328484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/>
            <p:cNvSpPr/>
            <p:nvPr/>
          </p:nvSpPr>
          <p:spPr>
            <a:xfrm>
              <a:off x="13324484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/>
            <p:cNvSpPr/>
            <p:nvPr/>
          </p:nvSpPr>
          <p:spPr>
            <a:xfrm>
              <a:off x="13284848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/>
            <p:cNvSpPr/>
            <p:nvPr/>
          </p:nvSpPr>
          <p:spPr>
            <a:xfrm>
              <a:off x="1328484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/>
            <p:cNvSpPr/>
            <p:nvPr/>
          </p:nvSpPr>
          <p:spPr>
            <a:xfrm>
              <a:off x="13284848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/>
            <p:cNvSpPr/>
            <p:nvPr/>
          </p:nvSpPr>
          <p:spPr>
            <a:xfrm>
              <a:off x="13344860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/>
            <p:cNvSpPr/>
            <p:nvPr/>
          </p:nvSpPr>
          <p:spPr>
            <a:xfrm>
              <a:off x="13524860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/>
            <p:cNvSpPr/>
            <p:nvPr/>
          </p:nvSpPr>
          <p:spPr>
            <a:xfrm>
              <a:off x="13538828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/>
            <p:cNvSpPr/>
            <p:nvPr/>
          </p:nvSpPr>
          <p:spPr>
            <a:xfrm>
              <a:off x="13524860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/>
            <p:cNvSpPr/>
            <p:nvPr/>
          </p:nvSpPr>
          <p:spPr>
            <a:xfrm>
              <a:off x="13524860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/>
            <p:cNvSpPr/>
            <p:nvPr/>
          </p:nvSpPr>
          <p:spPr>
            <a:xfrm>
              <a:off x="13524860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/>
            <p:cNvSpPr/>
            <p:nvPr/>
          </p:nvSpPr>
          <p:spPr>
            <a:xfrm>
              <a:off x="13584836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/>
            <p:cNvSpPr/>
            <p:nvPr/>
          </p:nvSpPr>
          <p:spPr>
            <a:xfrm>
              <a:off x="13764836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/>
            <p:cNvSpPr/>
            <p:nvPr/>
          </p:nvSpPr>
          <p:spPr>
            <a:xfrm>
              <a:off x="13806776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/>
            <p:cNvSpPr/>
            <p:nvPr/>
          </p:nvSpPr>
          <p:spPr>
            <a:xfrm>
              <a:off x="13764836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/>
            <p:cNvSpPr/>
            <p:nvPr/>
          </p:nvSpPr>
          <p:spPr>
            <a:xfrm>
              <a:off x="13764836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/>
            <p:cNvSpPr/>
            <p:nvPr/>
          </p:nvSpPr>
          <p:spPr>
            <a:xfrm>
              <a:off x="13764836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/>
            <p:cNvSpPr/>
            <p:nvPr/>
          </p:nvSpPr>
          <p:spPr>
            <a:xfrm>
              <a:off x="13824849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/>
            <p:cNvSpPr/>
            <p:nvPr/>
          </p:nvSpPr>
          <p:spPr>
            <a:xfrm>
              <a:off x="14004849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/>
            <p:cNvSpPr/>
            <p:nvPr/>
          </p:nvSpPr>
          <p:spPr>
            <a:xfrm>
              <a:off x="14023533" y="93901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/>
            <p:cNvSpPr/>
            <p:nvPr/>
          </p:nvSpPr>
          <p:spPr>
            <a:xfrm>
              <a:off x="14004849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/>
            <p:cNvSpPr/>
            <p:nvPr/>
          </p:nvSpPr>
          <p:spPr>
            <a:xfrm>
              <a:off x="14004849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/>
            <p:cNvSpPr/>
            <p:nvPr/>
          </p:nvSpPr>
          <p:spPr>
            <a:xfrm>
              <a:off x="14004849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/>
            <p:cNvSpPr/>
            <p:nvPr/>
          </p:nvSpPr>
          <p:spPr>
            <a:xfrm>
              <a:off x="14064861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/>
            <p:cNvSpPr/>
            <p:nvPr/>
          </p:nvSpPr>
          <p:spPr>
            <a:xfrm>
              <a:off x="14244861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/>
            <p:cNvSpPr/>
            <p:nvPr/>
          </p:nvSpPr>
          <p:spPr>
            <a:xfrm>
              <a:off x="14289069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/>
            <p:cNvSpPr/>
            <p:nvPr/>
          </p:nvSpPr>
          <p:spPr>
            <a:xfrm>
              <a:off x="14244861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/>
            <p:cNvSpPr/>
            <p:nvPr/>
          </p:nvSpPr>
          <p:spPr>
            <a:xfrm>
              <a:off x="14244861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/>
            <p:cNvSpPr/>
            <p:nvPr/>
          </p:nvSpPr>
          <p:spPr>
            <a:xfrm>
              <a:off x="14244861" y="939227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/>
            <p:cNvSpPr/>
            <p:nvPr/>
          </p:nvSpPr>
          <p:spPr>
            <a:xfrm>
              <a:off x="1430483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/>
            <p:cNvSpPr/>
            <p:nvPr/>
          </p:nvSpPr>
          <p:spPr>
            <a:xfrm>
              <a:off x="1448483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/>
            <p:cNvSpPr/>
            <p:nvPr/>
          </p:nvSpPr>
          <p:spPr>
            <a:xfrm>
              <a:off x="14503414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/>
            <p:cNvSpPr/>
            <p:nvPr/>
          </p:nvSpPr>
          <p:spPr>
            <a:xfrm>
              <a:off x="14484838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/>
            <p:cNvSpPr/>
            <p:nvPr/>
          </p:nvSpPr>
          <p:spPr>
            <a:xfrm>
              <a:off x="1448483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/>
            <p:cNvSpPr/>
            <p:nvPr/>
          </p:nvSpPr>
          <p:spPr>
            <a:xfrm>
              <a:off x="14484838" y="93923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/>
            <p:cNvSpPr/>
            <p:nvPr/>
          </p:nvSpPr>
          <p:spPr>
            <a:xfrm>
              <a:off x="14544850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/>
            <p:cNvSpPr/>
            <p:nvPr/>
          </p:nvSpPr>
          <p:spPr>
            <a:xfrm>
              <a:off x="13308284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/>
            <p:cNvSpPr/>
            <p:nvPr/>
          </p:nvSpPr>
          <p:spPr>
            <a:xfrm>
              <a:off x="13317896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3" name="object 1483"/>
            <p:cNvSpPr/>
            <p:nvPr/>
          </p:nvSpPr>
          <p:spPr>
            <a:xfrm>
              <a:off x="13308284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4" name="object 1484"/>
            <p:cNvSpPr/>
            <p:nvPr/>
          </p:nvSpPr>
          <p:spPr>
            <a:xfrm>
              <a:off x="1336829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5" name="object 1485"/>
            <p:cNvSpPr/>
            <p:nvPr/>
          </p:nvSpPr>
          <p:spPr>
            <a:xfrm>
              <a:off x="13308284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6" name="object 1486"/>
            <p:cNvSpPr/>
            <p:nvPr/>
          </p:nvSpPr>
          <p:spPr>
            <a:xfrm>
              <a:off x="1330828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7" name="object 1487"/>
            <p:cNvSpPr/>
            <p:nvPr/>
          </p:nvSpPr>
          <p:spPr>
            <a:xfrm>
              <a:off x="1354829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8" name="object 1488"/>
            <p:cNvSpPr/>
            <p:nvPr/>
          </p:nvSpPr>
          <p:spPr>
            <a:xfrm>
              <a:off x="13588220" y="891008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9" name="object 1489"/>
            <p:cNvSpPr/>
            <p:nvPr/>
          </p:nvSpPr>
          <p:spPr>
            <a:xfrm>
              <a:off x="13548296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0" name="object 1490"/>
            <p:cNvSpPr/>
            <p:nvPr/>
          </p:nvSpPr>
          <p:spPr>
            <a:xfrm>
              <a:off x="1360827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1" name="object 1491"/>
            <p:cNvSpPr/>
            <p:nvPr/>
          </p:nvSpPr>
          <p:spPr>
            <a:xfrm>
              <a:off x="1354829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/>
            <p:cNvSpPr/>
            <p:nvPr/>
          </p:nvSpPr>
          <p:spPr>
            <a:xfrm>
              <a:off x="1354829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/>
            <p:cNvSpPr/>
            <p:nvPr/>
          </p:nvSpPr>
          <p:spPr>
            <a:xfrm>
              <a:off x="13788273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/>
            <p:cNvSpPr/>
            <p:nvPr/>
          </p:nvSpPr>
          <p:spPr>
            <a:xfrm>
              <a:off x="13800188" y="890792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320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5" name="object 1495"/>
            <p:cNvSpPr/>
            <p:nvPr/>
          </p:nvSpPr>
          <p:spPr>
            <a:xfrm>
              <a:off x="13788273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6" name="object 1496"/>
            <p:cNvSpPr/>
            <p:nvPr/>
          </p:nvSpPr>
          <p:spPr>
            <a:xfrm>
              <a:off x="1384828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7" name="object 1497"/>
            <p:cNvSpPr/>
            <p:nvPr/>
          </p:nvSpPr>
          <p:spPr>
            <a:xfrm>
              <a:off x="13788273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/>
            <p:cNvSpPr/>
            <p:nvPr/>
          </p:nvSpPr>
          <p:spPr>
            <a:xfrm>
              <a:off x="1378827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/>
            <p:cNvSpPr/>
            <p:nvPr/>
          </p:nvSpPr>
          <p:spPr>
            <a:xfrm>
              <a:off x="14028285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/>
            <p:cNvSpPr/>
            <p:nvPr/>
          </p:nvSpPr>
          <p:spPr>
            <a:xfrm>
              <a:off x="14068136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/>
            <p:cNvSpPr/>
            <p:nvPr/>
          </p:nvSpPr>
          <p:spPr>
            <a:xfrm>
              <a:off x="14028285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/>
            <p:cNvSpPr/>
            <p:nvPr/>
          </p:nvSpPr>
          <p:spPr>
            <a:xfrm>
              <a:off x="1408829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/>
            <p:cNvSpPr/>
            <p:nvPr/>
          </p:nvSpPr>
          <p:spPr>
            <a:xfrm>
              <a:off x="14028285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/>
            <p:cNvSpPr/>
            <p:nvPr/>
          </p:nvSpPr>
          <p:spPr>
            <a:xfrm>
              <a:off x="1402828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/>
            <p:cNvSpPr/>
            <p:nvPr/>
          </p:nvSpPr>
          <p:spPr>
            <a:xfrm>
              <a:off x="14268298" y="89062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/>
            <p:cNvSpPr/>
            <p:nvPr/>
          </p:nvSpPr>
          <p:spPr>
            <a:xfrm>
              <a:off x="14282481" y="8906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/>
            <p:cNvSpPr/>
            <p:nvPr/>
          </p:nvSpPr>
          <p:spPr>
            <a:xfrm>
              <a:off x="14268298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/>
            <p:cNvSpPr/>
            <p:nvPr/>
          </p:nvSpPr>
          <p:spPr>
            <a:xfrm>
              <a:off x="14328274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9" name="object 1509"/>
            <p:cNvSpPr/>
            <p:nvPr/>
          </p:nvSpPr>
          <p:spPr>
            <a:xfrm>
              <a:off x="14268298" y="89062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0" name="object 1510"/>
            <p:cNvSpPr/>
            <p:nvPr/>
          </p:nvSpPr>
          <p:spPr>
            <a:xfrm>
              <a:off x="14268298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1" name="object 1511"/>
            <p:cNvSpPr/>
            <p:nvPr/>
          </p:nvSpPr>
          <p:spPr>
            <a:xfrm>
              <a:off x="14508274" y="8906269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59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38592" y="0"/>
                  </a:lnTo>
                  <a:lnTo>
                    <a:pt x="3859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2" name="object 1512"/>
            <p:cNvSpPr/>
            <p:nvPr/>
          </p:nvSpPr>
          <p:spPr>
            <a:xfrm>
              <a:off x="14508274" y="8912246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0" y="0"/>
                  </a:moveTo>
                  <a:lnTo>
                    <a:pt x="385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3" name="object 1513"/>
            <p:cNvSpPr/>
            <p:nvPr/>
          </p:nvSpPr>
          <p:spPr>
            <a:xfrm>
              <a:off x="14508274" y="8906269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385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4" name="object 1514"/>
            <p:cNvSpPr/>
            <p:nvPr/>
          </p:nvSpPr>
          <p:spPr>
            <a:xfrm>
              <a:off x="14508274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5" name="object 1515"/>
            <p:cNvSpPr/>
            <p:nvPr/>
          </p:nvSpPr>
          <p:spPr>
            <a:xfrm>
              <a:off x="3598997" y="9140126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5976"/>
                  </a:moveTo>
                  <a:lnTo>
                    <a:pt x="180" y="5976"/>
                  </a:lnTo>
                  <a:lnTo>
                    <a:pt x="0" y="0"/>
                  </a:lnTo>
                  <a:lnTo>
                    <a:pt x="1048753" y="0"/>
                  </a:lnTo>
                  <a:lnTo>
                    <a:pt x="1048753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6" name="object 1516"/>
            <p:cNvSpPr/>
            <p:nvPr/>
          </p:nvSpPr>
          <p:spPr>
            <a:xfrm>
              <a:off x="4592995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7" name="object 1517"/>
            <p:cNvSpPr/>
            <p:nvPr/>
          </p:nvSpPr>
          <p:spPr>
            <a:xfrm>
              <a:off x="4485822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8" name="object 1518"/>
            <p:cNvSpPr/>
            <p:nvPr/>
          </p:nvSpPr>
          <p:spPr>
            <a:xfrm>
              <a:off x="4378614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9" name="object 1519"/>
            <p:cNvSpPr/>
            <p:nvPr/>
          </p:nvSpPr>
          <p:spPr>
            <a:xfrm>
              <a:off x="4271442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0" name="object 1520"/>
            <p:cNvSpPr/>
            <p:nvPr/>
          </p:nvSpPr>
          <p:spPr>
            <a:xfrm>
              <a:off x="4164270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1" name="object 1521"/>
            <p:cNvSpPr/>
            <p:nvPr/>
          </p:nvSpPr>
          <p:spPr>
            <a:xfrm>
              <a:off x="4057098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2" name="object 1522"/>
            <p:cNvSpPr/>
            <p:nvPr/>
          </p:nvSpPr>
          <p:spPr>
            <a:xfrm>
              <a:off x="3949926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3" name="object 1523"/>
            <p:cNvSpPr/>
            <p:nvPr/>
          </p:nvSpPr>
          <p:spPr>
            <a:xfrm>
              <a:off x="3842753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4" name="object 1524"/>
            <p:cNvSpPr/>
            <p:nvPr/>
          </p:nvSpPr>
          <p:spPr>
            <a:xfrm>
              <a:off x="3735545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5" name="object 1525"/>
            <p:cNvSpPr/>
            <p:nvPr/>
          </p:nvSpPr>
          <p:spPr>
            <a:xfrm>
              <a:off x="3628373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6" name="object 1526"/>
            <p:cNvSpPr/>
            <p:nvPr/>
          </p:nvSpPr>
          <p:spPr>
            <a:xfrm>
              <a:off x="4646563" y="914502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79"/>
                  </a:moveTo>
                  <a:lnTo>
                    <a:pt x="11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7" name="object 1527"/>
            <p:cNvSpPr/>
            <p:nvPr/>
          </p:nvSpPr>
          <p:spPr>
            <a:xfrm>
              <a:off x="4539391" y="914379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04"/>
                  </a:moveTo>
                  <a:lnTo>
                    <a:pt x="2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8" name="object 1528"/>
            <p:cNvSpPr/>
            <p:nvPr/>
          </p:nvSpPr>
          <p:spPr>
            <a:xfrm>
              <a:off x="4223490" y="91401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63"/>
                  </a:moveTo>
                  <a:lnTo>
                    <a:pt x="9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9" name="object 1529"/>
            <p:cNvSpPr/>
            <p:nvPr/>
          </p:nvSpPr>
          <p:spPr>
            <a:xfrm>
              <a:off x="4110702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0" name="object 1530"/>
            <p:cNvSpPr/>
            <p:nvPr/>
          </p:nvSpPr>
          <p:spPr>
            <a:xfrm>
              <a:off x="4003494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1" name="object 1531"/>
            <p:cNvSpPr/>
            <p:nvPr/>
          </p:nvSpPr>
          <p:spPr>
            <a:xfrm>
              <a:off x="3896321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2" name="object 1532"/>
            <p:cNvSpPr/>
            <p:nvPr/>
          </p:nvSpPr>
          <p:spPr>
            <a:xfrm>
              <a:off x="3789149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3" name="object 1533"/>
            <p:cNvSpPr/>
            <p:nvPr/>
          </p:nvSpPr>
          <p:spPr>
            <a:xfrm>
              <a:off x="3681977" y="914034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60"/>
                  </a:moveTo>
                  <a:lnTo>
                    <a:pt x="6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4" name="object 1534"/>
            <p:cNvSpPr/>
            <p:nvPr/>
          </p:nvSpPr>
          <p:spPr>
            <a:xfrm>
              <a:off x="3599008" y="9140126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 h="0">
                  <a:moveTo>
                    <a:pt x="0" y="0"/>
                  </a:moveTo>
                  <a:lnTo>
                    <a:pt x="0" y="0"/>
                  </a:lnTo>
                  <a:lnTo>
                    <a:pt x="996179" y="0"/>
                  </a:lnTo>
                  <a:lnTo>
                    <a:pt x="10487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5" name="object 1535"/>
            <p:cNvSpPr/>
            <p:nvPr/>
          </p:nvSpPr>
          <p:spPr>
            <a:xfrm>
              <a:off x="3599184" y="9146102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 h="0">
                  <a:moveTo>
                    <a:pt x="0" y="0"/>
                  </a:moveTo>
                  <a:lnTo>
                    <a:pt x="0" y="0"/>
                  </a:lnTo>
                  <a:lnTo>
                    <a:pt x="995999" y="0"/>
                  </a:lnTo>
                  <a:lnTo>
                    <a:pt x="1048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6" name="object 1536"/>
            <p:cNvSpPr/>
            <p:nvPr/>
          </p:nvSpPr>
          <p:spPr>
            <a:xfrm>
              <a:off x="4647751" y="91401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7" name="object 1537"/>
            <p:cNvSpPr/>
            <p:nvPr/>
          </p:nvSpPr>
          <p:spPr>
            <a:xfrm>
              <a:off x="4647751" y="9140126"/>
              <a:ext cx="9853295" cy="6350"/>
            </a:xfrm>
            <a:custGeom>
              <a:avLst/>
              <a:gdLst/>
              <a:ahLst/>
              <a:cxnLst/>
              <a:rect l="l" t="t" r="r" b="b"/>
              <a:pathLst>
                <a:path w="9853294" h="6350">
                  <a:moveTo>
                    <a:pt x="9853215" y="615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9853215" y="144"/>
                  </a:lnTo>
                  <a:lnTo>
                    <a:pt x="9853215" y="6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8" name="object 1538"/>
            <p:cNvSpPr/>
            <p:nvPr/>
          </p:nvSpPr>
          <p:spPr>
            <a:xfrm>
              <a:off x="14453158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9" name="object 1539"/>
            <p:cNvSpPr/>
            <p:nvPr/>
          </p:nvSpPr>
          <p:spPr>
            <a:xfrm>
              <a:off x="14345988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0" name="object 1540"/>
            <p:cNvSpPr/>
            <p:nvPr/>
          </p:nvSpPr>
          <p:spPr>
            <a:xfrm>
              <a:off x="14238819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1" name="object 1541"/>
            <p:cNvSpPr/>
            <p:nvPr/>
          </p:nvSpPr>
          <p:spPr>
            <a:xfrm>
              <a:off x="14131649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/>
            <p:cNvSpPr/>
            <p:nvPr/>
          </p:nvSpPr>
          <p:spPr>
            <a:xfrm>
              <a:off x="14024479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/>
            <p:cNvSpPr/>
            <p:nvPr/>
          </p:nvSpPr>
          <p:spPr>
            <a:xfrm>
              <a:off x="13917296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/>
            <p:cNvSpPr/>
            <p:nvPr/>
          </p:nvSpPr>
          <p:spPr>
            <a:xfrm>
              <a:off x="13810124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/>
            <p:cNvSpPr/>
            <p:nvPr/>
          </p:nvSpPr>
          <p:spPr>
            <a:xfrm>
              <a:off x="13702916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/>
            <p:cNvSpPr/>
            <p:nvPr/>
          </p:nvSpPr>
          <p:spPr>
            <a:xfrm>
              <a:off x="13595744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/>
            <p:cNvSpPr/>
            <p:nvPr/>
          </p:nvSpPr>
          <p:spPr>
            <a:xfrm>
              <a:off x="13488572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8" name="object 1548"/>
            <p:cNvSpPr/>
            <p:nvPr/>
          </p:nvSpPr>
          <p:spPr>
            <a:xfrm>
              <a:off x="13381400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9" name="object 1549"/>
            <p:cNvSpPr/>
            <p:nvPr/>
          </p:nvSpPr>
          <p:spPr>
            <a:xfrm>
              <a:off x="13274228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/>
            <p:cNvSpPr/>
            <p:nvPr/>
          </p:nvSpPr>
          <p:spPr>
            <a:xfrm>
              <a:off x="13167056" y="9140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/>
            <p:cNvSpPr/>
            <p:nvPr/>
          </p:nvSpPr>
          <p:spPr>
            <a:xfrm>
              <a:off x="13059883" y="91402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/>
            <p:cNvSpPr/>
            <p:nvPr/>
          </p:nvSpPr>
          <p:spPr>
            <a:xfrm>
              <a:off x="12952711" y="91402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/>
            <p:cNvSpPr/>
            <p:nvPr/>
          </p:nvSpPr>
          <p:spPr>
            <a:xfrm>
              <a:off x="12845539" y="91402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5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/>
            <p:cNvSpPr/>
            <p:nvPr/>
          </p:nvSpPr>
          <p:spPr>
            <a:xfrm>
              <a:off x="12738367" y="91402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/>
            <p:cNvSpPr/>
            <p:nvPr/>
          </p:nvSpPr>
          <p:spPr>
            <a:xfrm>
              <a:off x="12631159" y="91402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/>
            <p:cNvSpPr/>
            <p:nvPr/>
          </p:nvSpPr>
          <p:spPr>
            <a:xfrm>
              <a:off x="12523987" y="91402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/>
            <p:cNvSpPr/>
            <p:nvPr/>
          </p:nvSpPr>
          <p:spPr>
            <a:xfrm>
              <a:off x="12416816" y="914023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/>
            <p:cNvSpPr/>
            <p:nvPr/>
          </p:nvSpPr>
          <p:spPr>
            <a:xfrm>
              <a:off x="12309647" y="91402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/>
            <p:cNvSpPr/>
            <p:nvPr/>
          </p:nvSpPr>
          <p:spPr>
            <a:xfrm>
              <a:off x="12202477" y="91402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/>
            <p:cNvSpPr/>
            <p:nvPr/>
          </p:nvSpPr>
          <p:spPr>
            <a:xfrm>
              <a:off x="12095306" y="91402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/>
            <p:cNvSpPr/>
            <p:nvPr/>
          </p:nvSpPr>
          <p:spPr>
            <a:xfrm>
              <a:off x="11988136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/>
            <p:cNvSpPr/>
            <p:nvPr/>
          </p:nvSpPr>
          <p:spPr>
            <a:xfrm>
              <a:off x="11880967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3" name="object 1563"/>
            <p:cNvSpPr/>
            <p:nvPr/>
          </p:nvSpPr>
          <p:spPr>
            <a:xfrm>
              <a:off x="11773797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4" name="object 1564"/>
            <p:cNvSpPr/>
            <p:nvPr/>
          </p:nvSpPr>
          <p:spPr>
            <a:xfrm>
              <a:off x="11666609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5" name="object 1565"/>
            <p:cNvSpPr/>
            <p:nvPr/>
          </p:nvSpPr>
          <p:spPr>
            <a:xfrm>
              <a:off x="11559401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6" name="object 1566"/>
            <p:cNvSpPr/>
            <p:nvPr/>
          </p:nvSpPr>
          <p:spPr>
            <a:xfrm>
              <a:off x="11452229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7" name="object 1567"/>
            <p:cNvSpPr/>
            <p:nvPr/>
          </p:nvSpPr>
          <p:spPr>
            <a:xfrm>
              <a:off x="11345057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/>
            <p:cNvSpPr/>
            <p:nvPr/>
          </p:nvSpPr>
          <p:spPr>
            <a:xfrm>
              <a:off x="11237884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/>
            <p:cNvSpPr/>
            <p:nvPr/>
          </p:nvSpPr>
          <p:spPr>
            <a:xfrm>
              <a:off x="11130713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0" name="object 1570"/>
            <p:cNvSpPr/>
            <p:nvPr/>
          </p:nvSpPr>
          <p:spPr>
            <a:xfrm>
              <a:off x="11023540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1" name="object 1571"/>
            <p:cNvSpPr/>
            <p:nvPr/>
          </p:nvSpPr>
          <p:spPr>
            <a:xfrm>
              <a:off x="10916368" y="91402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/>
            <p:cNvSpPr/>
            <p:nvPr/>
          </p:nvSpPr>
          <p:spPr>
            <a:xfrm>
              <a:off x="10809196" y="914021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/>
            <p:cNvSpPr/>
            <p:nvPr/>
          </p:nvSpPr>
          <p:spPr>
            <a:xfrm>
              <a:off x="10702024" y="91402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/>
            <p:cNvSpPr/>
            <p:nvPr/>
          </p:nvSpPr>
          <p:spPr>
            <a:xfrm>
              <a:off x="10594816" y="91402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/>
            <p:cNvSpPr/>
            <p:nvPr/>
          </p:nvSpPr>
          <p:spPr>
            <a:xfrm>
              <a:off x="10487645" y="91402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/>
            <p:cNvSpPr/>
            <p:nvPr/>
          </p:nvSpPr>
          <p:spPr>
            <a:xfrm>
              <a:off x="10380475" y="91402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7" name="object 1577"/>
            <p:cNvSpPr/>
            <p:nvPr/>
          </p:nvSpPr>
          <p:spPr>
            <a:xfrm>
              <a:off x="10273305" y="91402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8" name="object 1578"/>
            <p:cNvSpPr/>
            <p:nvPr/>
          </p:nvSpPr>
          <p:spPr>
            <a:xfrm>
              <a:off x="10166135" y="914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9" name="object 1579"/>
            <p:cNvSpPr/>
            <p:nvPr/>
          </p:nvSpPr>
          <p:spPr>
            <a:xfrm>
              <a:off x="10058965" y="91402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/>
            <p:cNvSpPr/>
            <p:nvPr/>
          </p:nvSpPr>
          <p:spPr>
            <a:xfrm>
              <a:off x="9951795" y="91402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/>
            <p:cNvSpPr/>
            <p:nvPr/>
          </p:nvSpPr>
          <p:spPr>
            <a:xfrm>
              <a:off x="9844624" y="91402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6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/>
            <p:cNvSpPr/>
            <p:nvPr/>
          </p:nvSpPr>
          <p:spPr>
            <a:xfrm>
              <a:off x="9737455" y="91402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/>
            <p:cNvSpPr/>
            <p:nvPr/>
          </p:nvSpPr>
          <p:spPr>
            <a:xfrm>
              <a:off x="9630285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/>
            <p:cNvSpPr/>
            <p:nvPr/>
          </p:nvSpPr>
          <p:spPr>
            <a:xfrm>
              <a:off x="9523079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/>
            <p:cNvSpPr/>
            <p:nvPr/>
          </p:nvSpPr>
          <p:spPr>
            <a:xfrm>
              <a:off x="941588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/>
            <p:cNvSpPr/>
            <p:nvPr/>
          </p:nvSpPr>
          <p:spPr>
            <a:xfrm>
              <a:off x="9308714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/>
            <p:cNvSpPr/>
            <p:nvPr/>
          </p:nvSpPr>
          <p:spPr>
            <a:xfrm>
              <a:off x="9201541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/>
            <p:cNvSpPr/>
            <p:nvPr/>
          </p:nvSpPr>
          <p:spPr>
            <a:xfrm>
              <a:off x="9094369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/>
            <p:cNvSpPr/>
            <p:nvPr/>
          </p:nvSpPr>
          <p:spPr>
            <a:xfrm>
              <a:off x="8987197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/>
            <p:cNvSpPr/>
            <p:nvPr/>
          </p:nvSpPr>
          <p:spPr>
            <a:xfrm>
              <a:off x="8880025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/>
            <p:cNvSpPr/>
            <p:nvPr/>
          </p:nvSpPr>
          <p:spPr>
            <a:xfrm>
              <a:off x="8772853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/>
            <p:cNvSpPr/>
            <p:nvPr/>
          </p:nvSpPr>
          <p:spPr>
            <a:xfrm>
              <a:off x="8665681" y="91401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/>
            <p:cNvSpPr/>
            <p:nvPr/>
          </p:nvSpPr>
          <p:spPr>
            <a:xfrm>
              <a:off x="8558509" y="914018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0"/>
                  </a:moveTo>
                  <a:lnTo>
                    <a:pt x="65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/>
            <p:cNvSpPr/>
            <p:nvPr/>
          </p:nvSpPr>
          <p:spPr>
            <a:xfrm>
              <a:off x="8451303" y="9140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/>
            <p:cNvSpPr/>
            <p:nvPr/>
          </p:nvSpPr>
          <p:spPr>
            <a:xfrm>
              <a:off x="8344133" y="91401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/>
            <p:cNvSpPr/>
            <p:nvPr/>
          </p:nvSpPr>
          <p:spPr>
            <a:xfrm>
              <a:off x="8236963" y="9140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/>
            <p:cNvSpPr/>
            <p:nvPr/>
          </p:nvSpPr>
          <p:spPr>
            <a:xfrm>
              <a:off x="8129793" y="91401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8"/>
                  </a:moveTo>
                  <a:lnTo>
                    <a:pt x="65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8" name="object 1598"/>
            <p:cNvSpPr/>
            <p:nvPr/>
          </p:nvSpPr>
          <p:spPr>
            <a:xfrm>
              <a:off x="8022623" y="91401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8"/>
                  </a:moveTo>
                  <a:lnTo>
                    <a:pt x="6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9" name="object 1599"/>
            <p:cNvSpPr/>
            <p:nvPr/>
          </p:nvSpPr>
          <p:spPr>
            <a:xfrm>
              <a:off x="7915453" y="91401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/>
            <p:cNvSpPr/>
            <p:nvPr/>
          </p:nvSpPr>
          <p:spPr>
            <a:xfrm>
              <a:off x="7808283" y="914017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/>
            <p:cNvSpPr/>
            <p:nvPr/>
          </p:nvSpPr>
          <p:spPr>
            <a:xfrm>
              <a:off x="7701113" y="914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/>
            <p:cNvSpPr/>
            <p:nvPr/>
          </p:nvSpPr>
          <p:spPr>
            <a:xfrm>
              <a:off x="7593943" y="914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/>
            <p:cNvSpPr/>
            <p:nvPr/>
          </p:nvSpPr>
          <p:spPr>
            <a:xfrm>
              <a:off x="7486773" y="91401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/>
            <p:cNvSpPr/>
            <p:nvPr/>
          </p:nvSpPr>
          <p:spPr>
            <a:xfrm>
              <a:off x="7379567" y="91401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5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/>
            <p:cNvSpPr/>
            <p:nvPr/>
          </p:nvSpPr>
          <p:spPr>
            <a:xfrm>
              <a:off x="7272397" y="91401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5"/>
                  </a:moveTo>
                  <a:lnTo>
                    <a:pt x="65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/>
            <p:cNvSpPr/>
            <p:nvPr/>
          </p:nvSpPr>
          <p:spPr>
            <a:xfrm>
              <a:off x="7165198" y="914016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4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7" name="object 1607"/>
            <p:cNvSpPr/>
            <p:nvPr/>
          </p:nvSpPr>
          <p:spPr>
            <a:xfrm>
              <a:off x="7058026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8" name="object 1608"/>
            <p:cNvSpPr/>
            <p:nvPr/>
          </p:nvSpPr>
          <p:spPr>
            <a:xfrm>
              <a:off x="6950854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9" name="object 1609"/>
            <p:cNvSpPr/>
            <p:nvPr/>
          </p:nvSpPr>
          <p:spPr>
            <a:xfrm>
              <a:off x="6843682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0" name="object 1610"/>
            <p:cNvSpPr/>
            <p:nvPr/>
          </p:nvSpPr>
          <p:spPr>
            <a:xfrm>
              <a:off x="6736510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/>
            <p:cNvSpPr/>
            <p:nvPr/>
          </p:nvSpPr>
          <p:spPr>
            <a:xfrm>
              <a:off x="6629338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/>
            <p:cNvSpPr/>
            <p:nvPr/>
          </p:nvSpPr>
          <p:spPr>
            <a:xfrm>
              <a:off x="6522167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4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/>
            <p:cNvSpPr/>
            <p:nvPr/>
          </p:nvSpPr>
          <p:spPr>
            <a:xfrm>
              <a:off x="6414961" y="91401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2"/>
                  </a:moveTo>
                  <a:lnTo>
                    <a:pt x="65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/>
            <p:cNvSpPr/>
            <p:nvPr/>
          </p:nvSpPr>
          <p:spPr>
            <a:xfrm>
              <a:off x="6307791" y="9140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1"/>
                  </a:moveTo>
                  <a:lnTo>
                    <a:pt x="659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5" name="object 1615"/>
            <p:cNvSpPr/>
            <p:nvPr/>
          </p:nvSpPr>
          <p:spPr>
            <a:xfrm>
              <a:off x="6200621" y="91401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1"/>
                  </a:moveTo>
                  <a:lnTo>
                    <a:pt x="659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6" name="object 1616"/>
            <p:cNvSpPr/>
            <p:nvPr/>
          </p:nvSpPr>
          <p:spPr>
            <a:xfrm>
              <a:off x="6093451" y="91401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1"/>
                  </a:moveTo>
                  <a:lnTo>
                    <a:pt x="659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/>
            <p:cNvSpPr/>
            <p:nvPr/>
          </p:nvSpPr>
          <p:spPr>
            <a:xfrm>
              <a:off x="5986281" y="91401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8" name="object 1618"/>
            <p:cNvSpPr/>
            <p:nvPr/>
          </p:nvSpPr>
          <p:spPr>
            <a:xfrm>
              <a:off x="5879111" y="91401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9" name="object 1619"/>
            <p:cNvSpPr/>
            <p:nvPr/>
          </p:nvSpPr>
          <p:spPr>
            <a:xfrm>
              <a:off x="5771941" y="91401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/>
            <p:cNvSpPr/>
            <p:nvPr/>
          </p:nvSpPr>
          <p:spPr>
            <a:xfrm>
              <a:off x="5664771" y="91401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/>
            <p:cNvSpPr/>
            <p:nvPr/>
          </p:nvSpPr>
          <p:spPr>
            <a:xfrm>
              <a:off x="5557601" y="914013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2" name="object 1622"/>
            <p:cNvSpPr/>
            <p:nvPr/>
          </p:nvSpPr>
          <p:spPr>
            <a:xfrm>
              <a:off x="5450431" y="91401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8"/>
                  </a:moveTo>
                  <a:lnTo>
                    <a:pt x="65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3" name="object 1623"/>
            <p:cNvSpPr/>
            <p:nvPr/>
          </p:nvSpPr>
          <p:spPr>
            <a:xfrm>
              <a:off x="5343225" y="91401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8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4" name="object 1624"/>
            <p:cNvSpPr/>
            <p:nvPr/>
          </p:nvSpPr>
          <p:spPr>
            <a:xfrm>
              <a:off x="5236055" y="91401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8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5" name="object 1625"/>
            <p:cNvSpPr/>
            <p:nvPr/>
          </p:nvSpPr>
          <p:spPr>
            <a:xfrm>
              <a:off x="5128885" y="91401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7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6" name="object 1626"/>
            <p:cNvSpPr/>
            <p:nvPr/>
          </p:nvSpPr>
          <p:spPr>
            <a:xfrm>
              <a:off x="5021715" y="91401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7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7" name="object 1627"/>
            <p:cNvSpPr/>
            <p:nvPr/>
          </p:nvSpPr>
          <p:spPr>
            <a:xfrm>
              <a:off x="4914511" y="91401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1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8" name="object 1628"/>
            <p:cNvSpPr/>
            <p:nvPr/>
          </p:nvSpPr>
          <p:spPr>
            <a:xfrm>
              <a:off x="4807339" y="91401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3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9" name="object 1629"/>
            <p:cNvSpPr/>
            <p:nvPr/>
          </p:nvSpPr>
          <p:spPr>
            <a:xfrm>
              <a:off x="470016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0" name="object 1630"/>
            <p:cNvSpPr/>
            <p:nvPr/>
          </p:nvSpPr>
          <p:spPr>
            <a:xfrm>
              <a:off x="14188486" y="914027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24"/>
                  </a:moveTo>
                  <a:lnTo>
                    <a:pt x="33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1" name="object 1631"/>
            <p:cNvSpPr/>
            <p:nvPr/>
          </p:nvSpPr>
          <p:spPr>
            <a:xfrm>
              <a:off x="14078046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2" name="object 1632"/>
            <p:cNvSpPr/>
            <p:nvPr/>
          </p:nvSpPr>
          <p:spPr>
            <a:xfrm>
              <a:off x="13970865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3" name="object 1633"/>
            <p:cNvSpPr/>
            <p:nvPr/>
          </p:nvSpPr>
          <p:spPr>
            <a:xfrm>
              <a:off x="13863693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4" name="object 1634"/>
            <p:cNvSpPr/>
            <p:nvPr/>
          </p:nvSpPr>
          <p:spPr>
            <a:xfrm>
              <a:off x="13756521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5" name="object 1635"/>
            <p:cNvSpPr/>
            <p:nvPr/>
          </p:nvSpPr>
          <p:spPr>
            <a:xfrm>
              <a:off x="13649348" y="914264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600"/>
                  </a:moveTo>
                  <a:lnTo>
                    <a:pt x="39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6" name="object 1636"/>
            <p:cNvSpPr/>
            <p:nvPr/>
          </p:nvSpPr>
          <p:spPr>
            <a:xfrm>
              <a:off x="13220659" y="91402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7" name="object 1637"/>
            <p:cNvSpPr/>
            <p:nvPr/>
          </p:nvSpPr>
          <p:spPr>
            <a:xfrm>
              <a:off x="13113451" y="9140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8" name="object 1638"/>
            <p:cNvSpPr/>
            <p:nvPr/>
          </p:nvSpPr>
          <p:spPr>
            <a:xfrm>
              <a:off x="13006280" y="914024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9" name="object 1639"/>
            <p:cNvSpPr/>
            <p:nvPr/>
          </p:nvSpPr>
          <p:spPr>
            <a:xfrm>
              <a:off x="12899107" y="91402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0" name="object 1640"/>
            <p:cNvSpPr/>
            <p:nvPr/>
          </p:nvSpPr>
          <p:spPr>
            <a:xfrm>
              <a:off x="12791935" y="91402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1" name="object 1641"/>
            <p:cNvSpPr/>
            <p:nvPr/>
          </p:nvSpPr>
          <p:spPr>
            <a:xfrm>
              <a:off x="12366234" y="91402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07"/>
                  </a:moveTo>
                  <a:lnTo>
                    <a:pt x="35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2" name="object 1642"/>
            <p:cNvSpPr/>
            <p:nvPr/>
          </p:nvSpPr>
          <p:spPr>
            <a:xfrm>
              <a:off x="12256080" y="91402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3" name="object 1643"/>
            <p:cNvSpPr/>
            <p:nvPr/>
          </p:nvSpPr>
          <p:spPr>
            <a:xfrm>
              <a:off x="12148874" y="91402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4" name="object 1644"/>
            <p:cNvSpPr/>
            <p:nvPr/>
          </p:nvSpPr>
          <p:spPr>
            <a:xfrm>
              <a:off x="12041704" y="9140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5" name="object 1645"/>
            <p:cNvSpPr/>
            <p:nvPr/>
          </p:nvSpPr>
          <p:spPr>
            <a:xfrm>
              <a:off x="11934533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6" name="object 1646"/>
            <p:cNvSpPr/>
            <p:nvPr/>
          </p:nvSpPr>
          <p:spPr>
            <a:xfrm>
              <a:off x="11827364" y="91428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35"/>
                  </a:moveTo>
                  <a:lnTo>
                    <a:pt x="3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7" name="object 1647"/>
            <p:cNvSpPr/>
            <p:nvPr/>
          </p:nvSpPr>
          <p:spPr>
            <a:xfrm>
              <a:off x="11398661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8" name="object 1648"/>
            <p:cNvSpPr/>
            <p:nvPr/>
          </p:nvSpPr>
          <p:spPr>
            <a:xfrm>
              <a:off x="11291489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9" name="object 1649"/>
            <p:cNvSpPr/>
            <p:nvPr/>
          </p:nvSpPr>
          <p:spPr>
            <a:xfrm>
              <a:off x="11184316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0" name="object 1650"/>
            <p:cNvSpPr/>
            <p:nvPr/>
          </p:nvSpPr>
          <p:spPr>
            <a:xfrm>
              <a:off x="11077108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1" name="object 1651"/>
            <p:cNvSpPr/>
            <p:nvPr/>
          </p:nvSpPr>
          <p:spPr>
            <a:xfrm>
              <a:off x="10969936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2" name="object 1652"/>
            <p:cNvSpPr/>
            <p:nvPr/>
          </p:nvSpPr>
          <p:spPr>
            <a:xfrm>
              <a:off x="10543948" y="914021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49"/>
                  </a:moveTo>
                  <a:lnTo>
                    <a:pt x="3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3" name="object 1653"/>
            <p:cNvSpPr/>
            <p:nvPr/>
          </p:nvSpPr>
          <p:spPr>
            <a:xfrm>
              <a:off x="10434078" y="91402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4" name="object 1654"/>
            <p:cNvSpPr/>
            <p:nvPr/>
          </p:nvSpPr>
          <p:spPr>
            <a:xfrm>
              <a:off x="10326908" y="91402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5" name="object 1655"/>
            <p:cNvSpPr/>
            <p:nvPr/>
          </p:nvSpPr>
          <p:spPr>
            <a:xfrm>
              <a:off x="10219738" y="91402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6" name="object 1656"/>
            <p:cNvSpPr/>
            <p:nvPr/>
          </p:nvSpPr>
          <p:spPr>
            <a:xfrm>
              <a:off x="10112568" y="91402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7" name="object 1657"/>
            <p:cNvSpPr/>
            <p:nvPr/>
          </p:nvSpPr>
          <p:spPr>
            <a:xfrm>
              <a:off x="10005362" y="914311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86"/>
                  </a:moveTo>
                  <a:lnTo>
                    <a:pt x="3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8" name="object 1658"/>
            <p:cNvSpPr/>
            <p:nvPr/>
          </p:nvSpPr>
          <p:spPr>
            <a:xfrm>
              <a:off x="9690315" y="91401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06"/>
                  </a:moveTo>
                  <a:lnTo>
                    <a:pt x="1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9" name="object 1659"/>
            <p:cNvSpPr/>
            <p:nvPr/>
          </p:nvSpPr>
          <p:spPr>
            <a:xfrm>
              <a:off x="9576682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0" name="object 1660"/>
            <p:cNvSpPr/>
            <p:nvPr/>
          </p:nvSpPr>
          <p:spPr>
            <a:xfrm>
              <a:off x="9469512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1" name="object 1661"/>
            <p:cNvSpPr/>
            <p:nvPr/>
          </p:nvSpPr>
          <p:spPr>
            <a:xfrm>
              <a:off x="9362317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2" name="object 1662"/>
            <p:cNvSpPr/>
            <p:nvPr/>
          </p:nvSpPr>
          <p:spPr>
            <a:xfrm>
              <a:off x="925514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3" name="object 1663"/>
            <p:cNvSpPr/>
            <p:nvPr/>
          </p:nvSpPr>
          <p:spPr>
            <a:xfrm>
              <a:off x="9147973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4" name="object 1664"/>
            <p:cNvSpPr/>
            <p:nvPr/>
          </p:nvSpPr>
          <p:spPr>
            <a:xfrm>
              <a:off x="8721660" y="914019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80"/>
                  </a:moveTo>
                  <a:lnTo>
                    <a:pt x="42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5" name="object 1665"/>
            <p:cNvSpPr/>
            <p:nvPr/>
          </p:nvSpPr>
          <p:spPr>
            <a:xfrm>
              <a:off x="8612076" y="91401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6" name="object 1666"/>
            <p:cNvSpPr/>
            <p:nvPr/>
          </p:nvSpPr>
          <p:spPr>
            <a:xfrm>
              <a:off x="8504906" y="91401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0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7" name="object 1667"/>
            <p:cNvSpPr/>
            <p:nvPr/>
          </p:nvSpPr>
          <p:spPr>
            <a:xfrm>
              <a:off x="8397736" y="9140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8" name="object 1668"/>
            <p:cNvSpPr/>
            <p:nvPr/>
          </p:nvSpPr>
          <p:spPr>
            <a:xfrm>
              <a:off x="8290566" y="91401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9" name="object 1669"/>
            <p:cNvSpPr/>
            <p:nvPr/>
          </p:nvSpPr>
          <p:spPr>
            <a:xfrm>
              <a:off x="8183396" y="914333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36"/>
                  </a:moveTo>
                  <a:lnTo>
                    <a:pt x="30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0" name="object 1670"/>
            <p:cNvSpPr/>
            <p:nvPr/>
          </p:nvSpPr>
          <p:spPr>
            <a:xfrm>
              <a:off x="7868064" y="91401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84"/>
                  </a:moveTo>
                  <a:lnTo>
                    <a:pt x="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1" name="object 1671"/>
            <p:cNvSpPr/>
            <p:nvPr/>
          </p:nvSpPr>
          <p:spPr>
            <a:xfrm>
              <a:off x="7754680" y="91401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2" name="object 1672"/>
            <p:cNvSpPr/>
            <p:nvPr/>
          </p:nvSpPr>
          <p:spPr>
            <a:xfrm>
              <a:off x="7647510" y="914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3" name="object 1673"/>
            <p:cNvSpPr/>
            <p:nvPr/>
          </p:nvSpPr>
          <p:spPr>
            <a:xfrm>
              <a:off x="7540340" y="914016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4" name="object 1674"/>
            <p:cNvSpPr/>
            <p:nvPr/>
          </p:nvSpPr>
          <p:spPr>
            <a:xfrm>
              <a:off x="7433170" y="91401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5" name="object 1675"/>
            <p:cNvSpPr/>
            <p:nvPr/>
          </p:nvSpPr>
          <p:spPr>
            <a:xfrm>
              <a:off x="7326000" y="91401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5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6" name="object 1676"/>
            <p:cNvSpPr/>
            <p:nvPr/>
          </p:nvSpPr>
          <p:spPr>
            <a:xfrm>
              <a:off x="6899410" y="914016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4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7" name="object 1677"/>
            <p:cNvSpPr/>
            <p:nvPr/>
          </p:nvSpPr>
          <p:spPr>
            <a:xfrm>
              <a:off x="6790078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8" name="object 1678"/>
            <p:cNvSpPr/>
            <p:nvPr/>
          </p:nvSpPr>
          <p:spPr>
            <a:xfrm>
              <a:off x="6682906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9" name="object 1679"/>
            <p:cNvSpPr/>
            <p:nvPr/>
          </p:nvSpPr>
          <p:spPr>
            <a:xfrm>
              <a:off x="6575734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0" name="object 1680"/>
            <p:cNvSpPr/>
            <p:nvPr/>
          </p:nvSpPr>
          <p:spPr>
            <a:xfrm>
              <a:off x="6468564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3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1" name="object 1681"/>
            <p:cNvSpPr/>
            <p:nvPr/>
          </p:nvSpPr>
          <p:spPr>
            <a:xfrm>
              <a:off x="6361394" y="914358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551"/>
                  </a:moveTo>
                  <a:lnTo>
                    <a:pt x="28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2" name="object 1682"/>
            <p:cNvSpPr/>
            <p:nvPr/>
          </p:nvSpPr>
          <p:spPr>
            <a:xfrm>
              <a:off x="6045777" y="91401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27"/>
                  </a:moveTo>
                  <a:lnTo>
                    <a:pt x="6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3" name="object 1683"/>
            <p:cNvSpPr/>
            <p:nvPr/>
          </p:nvSpPr>
          <p:spPr>
            <a:xfrm>
              <a:off x="5932714" y="91401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4" name="object 1684"/>
            <p:cNvSpPr/>
            <p:nvPr/>
          </p:nvSpPr>
          <p:spPr>
            <a:xfrm>
              <a:off x="5825508" y="91401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5" name="object 1685"/>
            <p:cNvSpPr/>
            <p:nvPr/>
          </p:nvSpPr>
          <p:spPr>
            <a:xfrm>
              <a:off x="5718338" y="9140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6" name="object 1686"/>
            <p:cNvSpPr/>
            <p:nvPr/>
          </p:nvSpPr>
          <p:spPr>
            <a:xfrm>
              <a:off x="5611168" y="91401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7" name="object 1687"/>
            <p:cNvSpPr/>
            <p:nvPr/>
          </p:nvSpPr>
          <p:spPr>
            <a:xfrm>
              <a:off x="5503998" y="914013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8" name="object 1688"/>
            <p:cNvSpPr/>
            <p:nvPr/>
          </p:nvSpPr>
          <p:spPr>
            <a:xfrm>
              <a:off x="5077123" y="914013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13"/>
                  </a:moveTo>
                  <a:lnTo>
                    <a:pt x="47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9" name="object 1689"/>
            <p:cNvSpPr/>
            <p:nvPr/>
          </p:nvSpPr>
          <p:spPr>
            <a:xfrm>
              <a:off x="4968148" y="91401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7"/>
                  </a:moveTo>
                  <a:lnTo>
                    <a:pt x="65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0" name="object 1690"/>
            <p:cNvSpPr/>
            <p:nvPr/>
          </p:nvSpPr>
          <p:spPr>
            <a:xfrm>
              <a:off x="4860907" y="91401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2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1" name="object 1691"/>
            <p:cNvSpPr/>
            <p:nvPr/>
          </p:nvSpPr>
          <p:spPr>
            <a:xfrm>
              <a:off x="4753735" y="9140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4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2" name="object 1692"/>
            <p:cNvSpPr/>
            <p:nvPr/>
          </p:nvSpPr>
          <p:spPr>
            <a:xfrm>
              <a:off x="4647751" y="914012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5"/>
                  </a:moveTo>
                  <a:lnTo>
                    <a:pt x="54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3" name="object 1693"/>
            <p:cNvSpPr/>
            <p:nvPr/>
          </p:nvSpPr>
          <p:spPr>
            <a:xfrm>
              <a:off x="14500966" y="91402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4" name="object 1694"/>
            <p:cNvSpPr/>
            <p:nvPr/>
          </p:nvSpPr>
          <p:spPr>
            <a:xfrm>
              <a:off x="4647751" y="9140126"/>
              <a:ext cx="9853295" cy="635"/>
            </a:xfrm>
            <a:custGeom>
              <a:avLst/>
              <a:gdLst/>
              <a:ahLst/>
              <a:cxnLst/>
              <a:rect l="l" t="t" r="r" b="b"/>
              <a:pathLst>
                <a:path w="9853294" h="634">
                  <a:moveTo>
                    <a:pt x="9853215" y="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5" name="object 1695"/>
            <p:cNvSpPr/>
            <p:nvPr/>
          </p:nvSpPr>
          <p:spPr>
            <a:xfrm>
              <a:off x="4647751" y="91401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6" name="object 1696"/>
            <p:cNvSpPr/>
            <p:nvPr/>
          </p:nvSpPr>
          <p:spPr>
            <a:xfrm>
              <a:off x="3598997" y="9152114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89" y="6012"/>
                  </a:moveTo>
                  <a:lnTo>
                    <a:pt x="180" y="6012"/>
                  </a:lnTo>
                  <a:lnTo>
                    <a:pt x="0" y="0"/>
                  </a:lnTo>
                  <a:lnTo>
                    <a:pt x="1048789" y="0"/>
                  </a:lnTo>
                  <a:lnTo>
                    <a:pt x="1048789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7" name="object 1697"/>
            <p:cNvSpPr/>
            <p:nvPr/>
          </p:nvSpPr>
          <p:spPr>
            <a:xfrm>
              <a:off x="4579747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8" name="object 1698"/>
            <p:cNvSpPr/>
            <p:nvPr/>
          </p:nvSpPr>
          <p:spPr>
            <a:xfrm>
              <a:off x="4472574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9" name="object 1699"/>
            <p:cNvSpPr/>
            <p:nvPr/>
          </p:nvSpPr>
          <p:spPr>
            <a:xfrm>
              <a:off x="4365402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0" name="object 1700"/>
            <p:cNvSpPr/>
            <p:nvPr/>
          </p:nvSpPr>
          <p:spPr>
            <a:xfrm>
              <a:off x="4258230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1" name="object 1701"/>
            <p:cNvSpPr/>
            <p:nvPr/>
          </p:nvSpPr>
          <p:spPr>
            <a:xfrm>
              <a:off x="4151058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2" name="object 1702"/>
            <p:cNvSpPr/>
            <p:nvPr/>
          </p:nvSpPr>
          <p:spPr>
            <a:xfrm>
              <a:off x="4043850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3" name="object 1703"/>
            <p:cNvSpPr/>
            <p:nvPr/>
          </p:nvSpPr>
          <p:spPr>
            <a:xfrm>
              <a:off x="3936678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4" name="object 1704"/>
            <p:cNvSpPr/>
            <p:nvPr/>
          </p:nvSpPr>
          <p:spPr>
            <a:xfrm>
              <a:off x="3829505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5" name="object 1705"/>
            <p:cNvSpPr/>
            <p:nvPr/>
          </p:nvSpPr>
          <p:spPr>
            <a:xfrm>
              <a:off x="3722333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6" name="object 1706"/>
            <p:cNvSpPr/>
            <p:nvPr/>
          </p:nvSpPr>
          <p:spPr>
            <a:xfrm>
              <a:off x="3615161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7" name="object 1707"/>
            <p:cNvSpPr/>
            <p:nvPr/>
          </p:nvSpPr>
          <p:spPr>
            <a:xfrm>
              <a:off x="4633351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8" name="object 1708"/>
            <p:cNvSpPr/>
            <p:nvPr/>
          </p:nvSpPr>
          <p:spPr>
            <a:xfrm>
              <a:off x="452617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9" name="object 1709"/>
            <p:cNvSpPr/>
            <p:nvPr/>
          </p:nvSpPr>
          <p:spPr>
            <a:xfrm>
              <a:off x="4418970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0" name="object 1710"/>
            <p:cNvSpPr/>
            <p:nvPr/>
          </p:nvSpPr>
          <p:spPr>
            <a:xfrm>
              <a:off x="4311798" y="91580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72"/>
                  </a:moveTo>
                  <a:lnTo>
                    <a:pt x="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1" name="object 1711"/>
            <p:cNvSpPr/>
            <p:nvPr/>
          </p:nvSpPr>
          <p:spPr>
            <a:xfrm>
              <a:off x="3993414" y="915211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131"/>
                  </a:moveTo>
                  <a:lnTo>
                    <a:pt x="34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2" name="object 1712"/>
            <p:cNvSpPr/>
            <p:nvPr/>
          </p:nvSpPr>
          <p:spPr>
            <a:xfrm>
              <a:off x="388310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3" name="object 1713"/>
            <p:cNvSpPr/>
            <p:nvPr/>
          </p:nvSpPr>
          <p:spPr>
            <a:xfrm>
              <a:off x="3775901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4" name="object 1714"/>
            <p:cNvSpPr/>
            <p:nvPr/>
          </p:nvSpPr>
          <p:spPr>
            <a:xfrm>
              <a:off x="366872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5" name="object 1715"/>
            <p:cNvSpPr/>
            <p:nvPr/>
          </p:nvSpPr>
          <p:spPr>
            <a:xfrm>
              <a:off x="3599008" y="9152114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 h="0">
                  <a:moveTo>
                    <a:pt x="0" y="0"/>
                  </a:moveTo>
                  <a:lnTo>
                    <a:pt x="0" y="0"/>
                  </a:lnTo>
                  <a:lnTo>
                    <a:pt x="996205" y="0"/>
                  </a:lnTo>
                  <a:lnTo>
                    <a:pt x="10487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6" name="object 1716"/>
            <p:cNvSpPr/>
            <p:nvPr/>
          </p:nvSpPr>
          <p:spPr>
            <a:xfrm>
              <a:off x="3599184" y="9158126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 h="0">
                  <a:moveTo>
                    <a:pt x="0" y="0"/>
                  </a:moveTo>
                  <a:lnTo>
                    <a:pt x="0" y="0"/>
                  </a:lnTo>
                  <a:lnTo>
                    <a:pt x="996025" y="0"/>
                  </a:lnTo>
                  <a:lnTo>
                    <a:pt x="1048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7" name="object 1717"/>
            <p:cNvSpPr/>
            <p:nvPr/>
          </p:nvSpPr>
          <p:spPr>
            <a:xfrm>
              <a:off x="4647787" y="9152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8" name="object 1718"/>
            <p:cNvSpPr/>
            <p:nvPr/>
          </p:nvSpPr>
          <p:spPr>
            <a:xfrm>
              <a:off x="4647787" y="9152114"/>
              <a:ext cx="9853295" cy="6350"/>
            </a:xfrm>
            <a:custGeom>
              <a:avLst/>
              <a:gdLst/>
              <a:ahLst/>
              <a:cxnLst/>
              <a:rect l="l" t="t" r="r" b="b"/>
              <a:pathLst>
                <a:path w="9853294" h="6350">
                  <a:moveTo>
                    <a:pt x="9853179" y="6156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144"/>
                  </a:lnTo>
                  <a:lnTo>
                    <a:pt x="9853179" y="6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9" name="object 1719"/>
            <p:cNvSpPr/>
            <p:nvPr/>
          </p:nvSpPr>
          <p:spPr>
            <a:xfrm>
              <a:off x="1443994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0" name="object 1720"/>
            <p:cNvSpPr/>
            <p:nvPr/>
          </p:nvSpPr>
          <p:spPr>
            <a:xfrm>
              <a:off x="1433277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1" name="object 1721"/>
            <p:cNvSpPr/>
            <p:nvPr/>
          </p:nvSpPr>
          <p:spPr>
            <a:xfrm>
              <a:off x="14225570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2" name="object 1722"/>
            <p:cNvSpPr/>
            <p:nvPr/>
          </p:nvSpPr>
          <p:spPr>
            <a:xfrm>
              <a:off x="1411839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3" name="object 1723"/>
            <p:cNvSpPr/>
            <p:nvPr/>
          </p:nvSpPr>
          <p:spPr>
            <a:xfrm>
              <a:off x="1401122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4" name="object 1724"/>
            <p:cNvSpPr/>
            <p:nvPr/>
          </p:nvSpPr>
          <p:spPr>
            <a:xfrm>
              <a:off x="1390405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5" name="object 1725"/>
            <p:cNvSpPr/>
            <p:nvPr/>
          </p:nvSpPr>
          <p:spPr>
            <a:xfrm>
              <a:off x="1379688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6" name="object 1726"/>
            <p:cNvSpPr/>
            <p:nvPr/>
          </p:nvSpPr>
          <p:spPr>
            <a:xfrm>
              <a:off x="1368971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7" name="object 1727"/>
            <p:cNvSpPr/>
            <p:nvPr/>
          </p:nvSpPr>
          <p:spPr>
            <a:xfrm>
              <a:off x="13582547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8" name="object 1728"/>
            <p:cNvSpPr/>
            <p:nvPr/>
          </p:nvSpPr>
          <p:spPr>
            <a:xfrm>
              <a:off x="1347537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9" name="object 1729"/>
            <p:cNvSpPr/>
            <p:nvPr/>
          </p:nvSpPr>
          <p:spPr>
            <a:xfrm>
              <a:off x="1336820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0" name="object 1730"/>
            <p:cNvSpPr/>
            <p:nvPr/>
          </p:nvSpPr>
          <p:spPr>
            <a:xfrm>
              <a:off x="1326103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1" name="object 1731"/>
            <p:cNvSpPr/>
            <p:nvPr/>
          </p:nvSpPr>
          <p:spPr>
            <a:xfrm>
              <a:off x="1315380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2" name="object 1732"/>
            <p:cNvSpPr/>
            <p:nvPr/>
          </p:nvSpPr>
          <p:spPr>
            <a:xfrm>
              <a:off x="1304663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3" name="object 1733"/>
            <p:cNvSpPr/>
            <p:nvPr/>
          </p:nvSpPr>
          <p:spPr>
            <a:xfrm>
              <a:off x="12939463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4" name="object 1734"/>
            <p:cNvSpPr/>
            <p:nvPr/>
          </p:nvSpPr>
          <p:spPr>
            <a:xfrm>
              <a:off x="12832291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5" name="object 1735"/>
            <p:cNvSpPr/>
            <p:nvPr/>
          </p:nvSpPr>
          <p:spPr>
            <a:xfrm>
              <a:off x="12725119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6" name="object 1736"/>
            <p:cNvSpPr/>
            <p:nvPr/>
          </p:nvSpPr>
          <p:spPr>
            <a:xfrm>
              <a:off x="12617947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7" name="object 1737"/>
            <p:cNvSpPr/>
            <p:nvPr/>
          </p:nvSpPr>
          <p:spPr>
            <a:xfrm>
              <a:off x="1251077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8" name="object 1738"/>
            <p:cNvSpPr/>
            <p:nvPr/>
          </p:nvSpPr>
          <p:spPr>
            <a:xfrm>
              <a:off x="12403602" y="91522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9" name="object 1739"/>
            <p:cNvSpPr/>
            <p:nvPr/>
          </p:nvSpPr>
          <p:spPr>
            <a:xfrm>
              <a:off x="12296431" y="91522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0" name="object 1740"/>
            <p:cNvSpPr/>
            <p:nvPr/>
          </p:nvSpPr>
          <p:spPr>
            <a:xfrm>
              <a:off x="12189222" y="915222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1" name="object 1741"/>
            <p:cNvSpPr/>
            <p:nvPr/>
          </p:nvSpPr>
          <p:spPr>
            <a:xfrm>
              <a:off x="12082050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2" name="object 1742"/>
            <p:cNvSpPr/>
            <p:nvPr/>
          </p:nvSpPr>
          <p:spPr>
            <a:xfrm>
              <a:off x="1197487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3" name="object 1743"/>
            <p:cNvSpPr/>
            <p:nvPr/>
          </p:nvSpPr>
          <p:spPr>
            <a:xfrm>
              <a:off x="1186770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4" name="object 1744"/>
            <p:cNvSpPr/>
            <p:nvPr/>
          </p:nvSpPr>
          <p:spPr>
            <a:xfrm>
              <a:off x="1176053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5" name="object 1745"/>
            <p:cNvSpPr/>
            <p:nvPr/>
          </p:nvSpPr>
          <p:spPr>
            <a:xfrm>
              <a:off x="1165336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6" name="object 1746"/>
            <p:cNvSpPr/>
            <p:nvPr/>
          </p:nvSpPr>
          <p:spPr>
            <a:xfrm>
              <a:off x="11546197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7" name="object 1747"/>
            <p:cNvSpPr/>
            <p:nvPr/>
          </p:nvSpPr>
          <p:spPr>
            <a:xfrm>
              <a:off x="11439026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8" name="object 1748"/>
            <p:cNvSpPr/>
            <p:nvPr/>
          </p:nvSpPr>
          <p:spPr>
            <a:xfrm>
              <a:off x="11331856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9" name="object 1749"/>
            <p:cNvSpPr/>
            <p:nvPr/>
          </p:nvSpPr>
          <p:spPr>
            <a:xfrm>
              <a:off x="11224685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0" name="object 1750"/>
            <p:cNvSpPr/>
            <p:nvPr/>
          </p:nvSpPr>
          <p:spPr>
            <a:xfrm>
              <a:off x="1111747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1" name="object 1751"/>
            <p:cNvSpPr/>
            <p:nvPr/>
          </p:nvSpPr>
          <p:spPr>
            <a:xfrm>
              <a:off x="1101030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2" name="object 1752"/>
            <p:cNvSpPr/>
            <p:nvPr/>
          </p:nvSpPr>
          <p:spPr>
            <a:xfrm>
              <a:off x="10903120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3" name="object 1753"/>
            <p:cNvSpPr/>
            <p:nvPr/>
          </p:nvSpPr>
          <p:spPr>
            <a:xfrm>
              <a:off x="1079594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4" name="object 1754"/>
            <p:cNvSpPr/>
            <p:nvPr/>
          </p:nvSpPr>
          <p:spPr>
            <a:xfrm>
              <a:off x="10688776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5" name="object 1755"/>
            <p:cNvSpPr/>
            <p:nvPr/>
          </p:nvSpPr>
          <p:spPr>
            <a:xfrm>
              <a:off x="10581604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6" name="object 1756"/>
            <p:cNvSpPr/>
            <p:nvPr/>
          </p:nvSpPr>
          <p:spPr>
            <a:xfrm>
              <a:off x="1047443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7" name="object 1757"/>
            <p:cNvSpPr/>
            <p:nvPr/>
          </p:nvSpPr>
          <p:spPr>
            <a:xfrm>
              <a:off x="1036725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8" name="object 1758"/>
            <p:cNvSpPr/>
            <p:nvPr/>
          </p:nvSpPr>
          <p:spPr>
            <a:xfrm>
              <a:off x="10260087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9" name="object 1759"/>
            <p:cNvSpPr/>
            <p:nvPr/>
          </p:nvSpPr>
          <p:spPr>
            <a:xfrm>
              <a:off x="10152915" y="91521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0" name="object 1760"/>
            <p:cNvSpPr/>
            <p:nvPr/>
          </p:nvSpPr>
          <p:spPr>
            <a:xfrm>
              <a:off x="10045707" y="91521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1" name="object 1761"/>
            <p:cNvSpPr/>
            <p:nvPr/>
          </p:nvSpPr>
          <p:spPr>
            <a:xfrm>
              <a:off x="9938535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2" name="object 1762"/>
            <p:cNvSpPr/>
            <p:nvPr/>
          </p:nvSpPr>
          <p:spPr>
            <a:xfrm>
              <a:off x="9831362" y="91521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3" name="object 1763"/>
            <p:cNvSpPr/>
            <p:nvPr/>
          </p:nvSpPr>
          <p:spPr>
            <a:xfrm>
              <a:off x="9724191" y="915218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4" name="object 1764"/>
            <p:cNvSpPr/>
            <p:nvPr/>
          </p:nvSpPr>
          <p:spPr>
            <a:xfrm>
              <a:off x="9617018" y="915218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5" name="object 1765"/>
            <p:cNvSpPr/>
            <p:nvPr/>
          </p:nvSpPr>
          <p:spPr>
            <a:xfrm>
              <a:off x="9509847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6" name="object 1766"/>
            <p:cNvSpPr/>
            <p:nvPr/>
          </p:nvSpPr>
          <p:spPr>
            <a:xfrm>
              <a:off x="940267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7" name="object 1767"/>
            <p:cNvSpPr/>
            <p:nvPr/>
          </p:nvSpPr>
          <p:spPr>
            <a:xfrm>
              <a:off x="929550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8" name="object 1768"/>
            <p:cNvSpPr/>
            <p:nvPr/>
          </p:nvSpPr>
          <p:spPr>
            <a:xfrm>
              <a:off x="918833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9" name="object 1769"/>
            <p:cNvSpPr/>
            <p:nvPr/>
          </p:nvSpPr>
          <p:spPr>
            <a:xfrm>
              <a:off x="9081165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0" name="object 1770"/>
            <p:cNvSpPr/>
            <p:nvPr/>
          </p:nvSpPr>
          <p:spPr>
            <a:xfrm>
              <a:off x="8973959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1" name="object 1771"/>
            <p:cNvSpPr/>
            <p:nvPr/>
          </p:nvSpPr>
          <p:spPr>
            <a:xfrm>
              <a:off x="8866788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2" name="object 1772"/>
            <p:cNvSpPr/>
            <p:nvPr/>
          </p:nvSpPr>
          <p:spPr>
            <a:xfrm>
              <a:off x="8759618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3" name="object 1773"/>
            <p:cNvSpPr/>
            <p:nvPr/>
          </p:nvSpPr>
          <p:spPr>
            <a:xfrm>
              <a:off x="8652433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4" name="object 1774"/>
            <p:cNvSpPr/>
            <p:nvPr/>
          </p:nvSpPr>
          <p:spPr>
            <a:xfrm>
              <a:off x="8545260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5" name="object 1775"/>
            <p:cNvSpPr/>
            <p:nvPr/>
          </p:nvSpPr>
          <p:spPr>
            <a:xfrm>
              <a:off x="8438089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6" name="object 1776"/>
            <p:cNvSpPr/>
            <p:nvPr/>
          </p:nvSpPr>
          <p:spPr>
            <a:xfrm>
              <a:off x="833091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7" name="object 1777"/>
            <p:cNvSpPr/>
            <p:nvPr/>
          </p:nvSpPr>
          <p:spPr>
            <a:xfrm>
              <a:off x="8223744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8" name="object 1778"/>
            <p:cNvSpPr/>
            <p:nvPr/>
          </p:nvSpPr>
          <p:spPr>
            <a:xfrm>
              <a:off x="811657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9" name="object 1779"/>
            <p:cNvSpPr/>
            <p:nvPr/>
          </p:nvSpPr>
          <p:spPr>
            <a:xfrm>
              <a:off x="8009364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0" name="object 1780"/>
            <p:cNvSpPr/>
            <p:nvPr/>
          </p:nvSpPr>
          <p:spPr>
            <a:xfrm>
              <a:off x="7902192" y="91521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1" name="object 1781"/>
            <p:cNvSpPr/>
            <p:nvPr/>
          </p:nvSpPr>
          <p:spPr>
            <a:xfrm>
              <a:off x="7795019" y="91521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2" name="object 1782"/>
            <p:cNvSpPr/>
            <p:nvPr/>
          </p:nvSpPr>
          <p:spPr>
            <a:xfrm>
              <a:off x="7687848" y="91521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3" name="object 1783"/>
            <p:cNvSpPr/>
            <p:nvPr/>
          </p:nvSpPr>
          <p:spPr>
            <a:xfrm>
              <a:off x="7580675" y="91521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4" name="object 1784"/>
            <p:cNvSpPr/>
            <p:nvPr/>
          </p:nvSpPr>
          <p:spPr>
            <a:xfrm>
              <a:off x="7473503" y="91521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5" name="object 1785"/>
            <p:cNvSpPr/>
            <p:nvPr/>
          </p:nvSpPr>
          <p:spPr>
            <a:xfrm>
              <a:off x="7366331" y="9152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6" name="object 1786"/>
            <p:cNvSpPr/>
            <p:nvPr/>
          </p:nvSpPr>
          <p:spPr>
            <a:xfrm>
              <a:off x="7259159" y="91521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7" name="object 1787"/>
            <p:cNvSpPr/>
            <p:nvPr/>
          </p:nvSpPr>
          <p:spPr>
            <a:xfrm>
              <a:off x="7151986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8" name="object 1788"/>
            <p:cNvSpPr/>
            <p:nvPr/>
          </p:nvSpPr>
          <p:spPr>
            <a:xfrm>
              <a:off x="7044815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9" name="object 1789"/>
            <p:cNvSpPr/>
            <p:nvPr/>
          </p:nvSpPr>
          <p:spPr>
            <a:xfrm>
              <a:off x="693760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0" name="object 1790"/>
            <p:cNvSpPr/>
            <p:nvPr/>
          </p:nvSpPr>
          <p:spPr>
            <a:xfrm>
              <a:off x="683043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1" name="object 1791"/>
            <p:cNvSpPr/>
            <p:nvPr/>
          </p:nvSpPr>
          <p:spPr>
            <a:xfrm>
              <a:off x="672326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2" name="object 1792"/>
            <p:cNvSpPr/>
            <p:nvPr/>
          </p:nvSpPr>
          <p:spPr>
            <a:xfrm>
              <a:off x="661609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3" name="object 1793"/>
            <p:cNvSpPr/>
            <p:nvPr/>
          </p:nvSpPr>
          <p:spPr>
            <a:xfrm>
              <a:off x="6508927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4" name="object 1794"/>
            <p:cNvSpPr/>
            <p:nvPr/>
          </p:nvSpPr>
          <p:spPr>
            <a:xfrm>
              <a:off x="6401745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5" name="object 1795"/>
            <p:cNvSpPr/>
            <p:nvPr/>
          </p:nvSpPr>
          <p:spPr>
            <a:xfrm>
              <a:off x="6294573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6" name="object 1796"/>
            <p:cNvSpPr/>
            <p:nvPr/>
          </p:nvSpPr>
          <p:spPr>
            <a:xfrm>
              <a:off x="6187401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7" name="object 1797"/>
            <p:cNvSpPr/>
            <p:nvPr/>
          </p:nvSpPr>
          <p:spPr>
            <a:xfrm>
              <a:off x="608022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8" name="object 1798"/>
            <p:cNvSpPr/>
            <p:nvPr/>
          </p:nvSpPr>
          <p:spPr>
            <a:xfrm>
              <a:off x="5973057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9" name="object 1799"/>
            <p:cNvSpPr/>
            <p:nvPr/>
          </p:nvSpPr>
          <p:spPr>
            <a:xfrm>
              <a:off x="586584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0" name="object 1800"/>
            <p:cNvSpPr/>
            <p:nvPr/>
          </p:nvSpPr>
          <p:spPr>
            <a:xfrm>
              <a:off x="5758676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1" name="object 1801"/>
            <p:cNvSpPr/>
            <p:nvPr/>
          </p:nvSpPr>
          <p:spPr>
            <a:xfrm>
              <a:off x="5651504" y="91521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2" name="object 1802"/>
            <p:cNvSpPr/>
            <p:nvPr/>
          </p:nvSpPr>
          <p:spPr>
            <a:xfrm>
              <a:off x="5544332" y="9152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3" name="object 1803"/>
            <p:cNvSpPr/>
            <p:nvPr/>
          </p:nvSpPr>
          <p:spPr>
            <a:xfrm>
              <a:off x="5437160" y="9152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4" name="object 1804"/>
            <p:cNvSpPr/>
            <p:nvPr/>
          </p:nvSpPr>
          <p:spPr>
            <a:xfrm>
              <a:off x="5329988" y="915212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5" name="object 1805"/>
            <p:cNvSpPr/>
            <p:nvPr/>
          </p:nvSpPr>
          <p:spPr>
            <a:xfrm>
              <a:off x="5222815" y="91521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6" name="object 1806"/>
            <p:cNvSpPr/>
            <p:nvPr/>
          </p:nvSpPr>
          <p:spPr>
            <a:xfrm>
              <a:off x="5115643" y="91521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7" name="object 1807"/>
            <p:cNvSpPr/>
            <p:nvPr/>
          </p:nvSpPr>
          <p:spPr>
            <a:xfrm>
              <a:off x="5008471" y="91521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8" name="object 1808"/>
            <p:cNvSpPr/>
            <p:nvPr/>
          </p:nvSpPr>
          <p:spPr>
            <a:xfrm>
              <a:off x="4901263" y="91521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9" name="object 1809"/>
            <p:cNvSpPr/>
            <p:nvPr/>
          </p:nvSpPr>
          <p:spPr>
            <a:xfrm>
              <a:off x="4794091" y="915211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0" name="object 1810"/>
            <p:cNvSpPr/>
            <p:nvPr/>
          </p:nvSpPr>
          <p:spPr>
            <a:xfrm>
              <a:off x="4686919" y="91521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1" name="object 1811"/>
            <p:cNvSpPr/>
            <p:nvPr/>
          </p:nvSpPr>
          <p:spPr>
            <a:xfrm>
              <a:off x="14493514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2" name="object 1812"/>
            <p:cNvSpPr/>
            <p:nvPr/>
          </p:nvSpPr>
          <p:spPr>
            <a:xfrm>
              <a:off x="14386343" y="915322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5038"/>
                  </a:moveTo>
                  <a:lnTo>
                    <a:pt x="55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3" name="object 1813"/>
            <p:cNvSpPr/>
            <p:nvPr/>
          </p:nvSpPr>
          <p:spPr>
            <a:xfrm>
              <a:off x="13958408" y="91522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92"/>
                  </a:moveTo>
                  <a:lnTo>
                    <a:pt x="58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4" name="object 1814"/>
            <p:cNvSpPr/>
            <p:nvPr/>
          </p:nvSpPr>
          <p:spPr>
            <a:xfrm>
              <a:off x="13850491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5" name="object 1815"/>
            <p:cNvSpPr/>
            <p:nvPr/>
          </p:nvSpPr>
          <p:spPr>
            <a:xfrm>
              <a:off x="13743284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6" name="object 1816"/>
            <p:cNvSpPr/>
            <p:nvPr/>
          </p:nvSpPr>
          <p:spPr>
            <a:xfrm>
              <a:off x="13636114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7" name="object 1817"/>
            <p:cNvSpPr/>
            <p:nvPr/>
          </p:nvSpPr>
          <p:spPr>
            <a:xfrm>
              <a:off x="13528944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8" name="object 1818"/>
            <p:cNvSpPr/>
            <p:nvPr/>
          </p:nvSpPr>
          <p:spPr>
            <a:xfrm>
              <a:off x="13421773" y="915690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52"/>
                  </a:moveTo>
                  <a:lnTo>
                    <a:pt x="14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9" name="object 1819"/>
            <p:cNvSpPr/>
            <p:nvPr/>
          </p:nvSpPr>
          <p:spPr>
            <a:xfrm>
              <a:off x="13104812" y="915225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36"/>
                  </a:moveTo>
                  <a:lnTo>
                    <a:pt x="20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0" name="object 1820"/>
            <p:cNvSpPr/>
            <p:nvPr/>
          </p:nvSpPr>
          <p:spPr>
            <a:xfrm>
              <a:off x="12993067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1" name="object 1821"/>
            <p:cNvSpPr/>
            <p:nvPr/>
          </p:nvSpPr>
          <p:spPr>
            <a:xfrm>
              <a:off x="1288589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2" name="object 1822"/>
            <p:cNvSpPr/>
            <p:nvPr/>
          </p:nvSpPr>
          <p:spPr>
            <a:xfrm>
              <a:off x="12778723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3" name="object 1823"/>
            <p:cNvSpPr/>
            <p:nvPr/>
          </p:nvSpPr>
          <p:spPr>
            <a:xfrm>
              <a:off x="1267151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4" name="object 1824"/>
            <p:cNvSpPr/>
            <p:nvPr/>
          </p:nvSpPr>
          <p:spPr>
            <a:xfrm>
              <a:off x="12564343" y="91534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788"/>
                  </a:moveTo>
                  <a:lnTo>
                    <a:pt x="52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5" name="object 1825"/>
            <p:cNvSpPr/>
            <p:nvPr/>
          </p:nvSpPr>
          <p:spPr>
            <a:xfrm>
              <a:off x="12136158" y="915222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42"/>
                  </a:moveTo>
                  <a:lnTo>
                    <a:pt x="61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6" name="object 1826"/>
            <p:cNvSpPr/>
            <p:nvPr/>
          </p:nvSpPr>
          <p:spPr>
            <a:xfrm>
              <a:off x="1202848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7" name="object 1827"/>
            <p:cNvSpPr/>
            <p:nvPr/>
          </p:nvSpPr>
          <p:spPr>
            <a:xfrm>
              <a:off x="1192131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8" name="object 1828"/>
            <p:cNvSpPr/>
            <p:nvPr/>
          </p:nvSpPr>
          <p:spPr>
            <a:xfrm>
              <a:off x="11814141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9" name="object 1829"/>
            <p:cNvSpPr/>
            <p:nvPr/>
          </p:nvSpPr>
          <p:spPr>
            <a:xfrm>
              <a:off x="11706970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0" name="object 1830"/>
            <p:cNvSpPr/>
            <p:nvPr/>
          </p:nvSpPr>
          <p:spPr>
            <a:xfrm>
              <a:off x="11599765" y="91571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73"/>
                  </a:moveTo>
                  <a:lnTo>
                    <a:pt x="1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1" name="object 1831"/>
            <p:cNvSpPr/>
            <p:nvPr/>
          </p:nvSpPr>
          <p:spPr>
            <a:xfrm>
              <a:off x="11282525" y="91522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124"/>
                  </a:moveTo>
                  <a:lnTo>
                    <a:pt x="2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2" name="object 1832"/>
            <p:cNvSpPr/>
            <p:nvPr/>
          </p:nvSpPr>
          <p:spPr>
            <a:xfrm>
              <a:off x="1117108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3" name="object 1833"/>
            <p:cNvSpPr/>
            <p:nvPr/>
          </p:nvSpPr>
          <p:spPr>
            <a:xfrm>
              <a:off x="1106391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4" name="object 1834"/>
            <p:cNvSpPr/>
            <p:nvPr/>
          </p:nvSpPr>
          <p:spPr>
            <a:xfrm>
              <a:off x="10956724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5" name="object 1835"/>
            <p:cNvSpPr/>
            <p:nvPr/>
          </p:nvSpPr>
          <p:spPr>
            <a:xfrm>
              <a:off x="1084955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6" name="object 1836"/>
            <p:cNvSpPr/>
            <p:nvPr/>
          </p:nvSpPr>
          <p:spPr>
            <a:xfrm>
              <a:off x="10742380" y="915369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00"/>
                  </a:moveTo>
                  <a:lnTo>
                    <a:pt x="49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7" name="object 1837"/>
            <p:cNvSpPr/>
            <p:nvPr/>
          </p:nvSpPr>
          <p:spPr>
            <a:xfrm>
              <a:off x="10313871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8" name="object 1838"/>
            <p:cNvSpPr/>
            <p:nvPr/>
          </p:nvSpPr>
          <p:spPr>
            <a:xfrm>
              <a:off x="10206483" y="91521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9" name="object 1839"/>
            <p:cNvSpPr/>
            <p:nvPr/>
          </p:nvSpPr>
          <p:spPr>
            <a:xfrm>
              <a:off x="10099311" y="91521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0" name="object 1840"/>
            <p:cNvSpPr/>
            <p:nvPr/>
          </p:nvSpPr>
          <p:spPr>
            <a:xfrm>
              <a:off x="9992139" y="91521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1" name="object 1841"/>
            <p:cNvSpPr/>
            <p:nvPr/>
          </p:nvSpPr>
          <p:spPr>
            <a:xfrm>
              <a:off x="9884967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2" name="object 1842"/>
            <p:cNvSpPr/>
            <p:nvPr/>
          </p:nvSpPr>
          <p:spPr>
            <a:xfrm>
              <a:off x="9777794" y="91573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28"/>
                  </a:moveTo>
                  <a:lnTo>
                    <a:pt x="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3" name="object 1843"/>
            <p:cNvSpPr/>
            <p:nvPr/>
          </p:nvSpPr>
          <p:spPr>
            <a:xfrm>
              <a:off x="9460238" y="915218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76"/>
                  </a:moveTo>
                  <a:lnTo>
                    <a:pt x="26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4" name="object 1844"/>
            <p:cNvSpPr/>
            <p:nvPr/>
          </p:nvSpPr>
          <p:spPr>
            <a:xfrm>
              <a:off x="9349073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5" name="object 1845"/>
            <p:cNvSpPr/>
            <p:nvPr/>
          </p:nvSpPr>
          <p:spPr>
            <a:xfrm>
              <a:off x="9241903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6" name="object 1846"/>
            <p:cNvSpPr/>
            <p:nvPr/>
          </p:nvSpPr>
          <p:spPr>
            <a:xfrm>
              <a:off x="913473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7" name="object 1847"/>
            <p:cNvSpPr/>
            <p:nvPr/>
          </p:nvSpPr>
          <p:spPr>
            <a:xfrm>
              <a:off x="902756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8" name="object 1848"/>
            <p:cNvSpPr/>
            <p:nvPr/>
          </p:nvSpPr>
          <p:spPr>
            <a:xfrm>
              <a:off x="8920392" y="91539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74"/>
                  </a:moveTo>
                  <a:lnTo>
                    <a:pt x="46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9" name="object 1849"/>
            <p:cNvSpPr/>
            <p:nvPr/>
          </p:nvSpPr>
          <p:spPr>
            <a:xfrm>
              <a:off x="8491657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0" name="object 1850"/>
            <p:cNvSpPr/>
            <p:nvPr/>
          </p:nvSpPr>
          <p:spPr>
            <a:xfrm>
              <a:off x="8384484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1" name="object 1851"/>
            <p:cNvSpPr/>
            <p:nvPr/>
          </p:nvSpPr>
          <p:spPr>
            <a:xfrm>
              <a:off x="827731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2" name="object 1852"/>
            <p:cNvSpPr/>
            <p:nvPr/>
          </p:nvSpPr>
          <p:spPr>
            <a:xfrm>
              <a:off x="8170140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3" name="object 1853"/>
            <p:cNvSpPr/>
            <p:nvPr/>
          </p:nvSpPr>
          <p:spPr>
            <a:xfrm>
              <a:off x="8062968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4" name="object 1854"/>
            <p:cNvSpPr/>
            <p:nvPr/>
          </p:nvSpPr>
          <p:spPr>
            <a:xfrm>
              <a:off x="7955796" y="91575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576"/>
                  </a:moveTo>
                  <a:lnTo>
                    <a:pt x="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5" name="object 1855"/>
            <p:cNvSpPr/>
            <p:nvPr/>
          </p:nvSpPr>
          <p:spPr>
            <a:xfrm>
              <a:off x="7637987" y="915215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20"/>
                  </a:moveTo>
                  <a:lnTo>
                    <a:pt x="28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6" name="object 1856"/>
            <p:cNvSpPr/>
            <p:nvPr/>
          </p:nvSpPr>
          <p:spPr>
            <a:xfrm>
              <a:off x="7527107" y="91521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7" name="object 1857"/>
            <p:cNvSpPr/>
            <p:nvPr/>
          </p:nvSpPr>
          <p:spPr>
            <a:xfrm>
              <a:off x="7419899" y="9152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8" name="object 1858"/>
            <p:cNvSpPr/>
            <p:nvPr/>
          </p:nvSpPr>
          <p:spPr>
            <a:xfrm>
              <a:off x="7312727" y="9152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9" name="object 1859"/>
            <p:cNvSpPr/>
            <p:nvPr/>
          </p:nvSpPr>
          <p:spPr>
            <a:xfrm>
              <a:off x="7205555" y="91521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0" name="object 1860"/>
            <p:cNvSpPr/>
            <p:nvPr/>
          </p:nvSpPr>
          <p:spPr>
            <a:xfrm>
              <a:off x="7098382" y="91541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5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1" name="object 1861"/>
            <p:cNvSpPr/>
            <p:nvPr/>
          </p:nvSpPr>
          <p:spPr>
            <a:xfrm>
              <a:off x="6669700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2" name="object 1862"/>
            <p:cNvSpPr/>
            <p:nvPr/>
          </p:nvSpPr>
          <p:spPr>
            <a:xfrm>
              <a:off x="6562530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5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3" name="object 1863"/>
            <p:cNvSpPr/>
            <p:nvPr/>
          </p:nvSpPr>
          <p:spPr>
            <a:xfrm>
              <a:off x="6455324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4" name="object 1864"/>
            <p:cNvSpPr/>
            <p:nvPr/>
          </p:nvSpPr>
          <p:spPr>
            <a:xfrm>
              <a:off x="6348141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5" name="object 1865"/>
            <p:cNvSpPr/>
            <p:nvPr/>
          </p:nvSpPr>
          <p:spPr>
            <a:xfrm>
              <a:off x="624096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6" name="object 1866"/>
            <p:cNvSpPr/>
            <p:nvPr/>
          </p:nvSpPr>
          <p:spPr>
            <a:xfrm>
              <a:off x="6133797" y="91578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288"/>
                  </a:moveTo>
                  <a:lnTo>
                    <a:pt x="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7" name="object 1867"/>
            <p:cNvSpPr/>
            <p:nvPr/>
          </p:nvSpPr>
          <p:spPr>
            <a:xfrm>
              <a:off x="5815700" y="915215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2880"/>
                  </a:moveTo>
                  <a:lnTo>
                    <a:pt x="3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8" name="object 1868"/>
            <p:cNvSpPr/>
            <p:nvPr/>
          </p:nvSpPr>
          <p:spPr>
            <a:xfrm>
              <a:off x="570510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9" name="object 1869"/>
            <p:cNvSpPr/>
            <p:nvPr/>
          </p:nvSpPr>
          <p:spPr>
            <a:xfrm>
              <a:off x="5597936" y="91521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0" name="object 1870"/>
            <p:cNvSpPr/>
            <p:nvPr/>
          </p:nvSpPr>
          <p:spPr>
            <a:xfrm>
              <a:off x="5490764" y="9152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9"/>
                  </a:moveTo>
                  <a:lnTo>
                    <a:pt x="65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1" name="object 1871"/>
            <p:cNvSpPr/>
            <p:nvPr/>
          </p:nvSpPr>
          <p:spPr>
            <a:xfrm>
              <a:off x="5383556" y="9152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2" name="object 1872"/>
            <p:cNvSpPr/>
            <p:nvPr/>
          </p:nvSpPr>
          <p:spPr>
            <a:xfrm>
              <a:off x="5276384" y="915438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44"/>
                  </a:moveTo>
                  <a:lnTo>
                    <a:pt x="41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3" name="object 1873"/>
            <p:cNvSpPr/>
            <p:nvPr/>
          </p:nvSpPr>
          <p:spPr>
            <a:xfrm>
              <a:off x="4847695" y="9152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4" name="object 1874"/>
            <p:cNvSpPr/>
            <p:nvPr/>
          </p:nvSpPr>
          <p:spPr>
            <a:xfrm>
              <a:off x="4740523" y="91521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5" name="object 1875"/>
            <p:cNvSpPr/>
            <p:nvPr/>
          </p:nvSpPr>
          <p:spPr>
            <a:xfrm>
              <a:off x="4647787" y="9158126"/>
              <a:ext cx="9853295" cy="635"/>
            </a:xfrm>
            <a:custGeom>
              <a:avLst/>
              <a:gdLst/>
              <a:ahLst/>
              <a:cxnLst/>
              <a:rect l="l" t="t" r="r" b="b"/>
              <a:pathLst>
                <a:path w="9853294" h="634">
                  <a:moveTo>
                    <a:pt x="0" y="0"/>
                  </a:moveTo>
                  <a:lnTo>
                    <a:pt x="9853179" y="1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6" name="object 1876"/>
            <p:cNvSpPr/>
            <p:nvPr/>
          </p:nvSpPr>
          <p:spPr>
            <a:xfrm>
              <a:off x="14500966" y="91522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7" name="object 1877"/>
            <p:cNvSpPr/>
            <p:nvPr/>
          </p:nvSpPr>
          <p:spPr>
            <a:xfrm>
              <a:off x="4647787" y="9152114"/>
              <a:ext cx="9853295" cy="635"/>
            </a:xfrm>
            <a:custGeom>
              <a:avLst/>
              <a:gdLst/>
              <a:ahLst/>
              <a:cxnLst/>
              <a:rect l="l" t="t" r="r" b="b"/>
              <a:pathLst>
                <a:path w="9853294" h="634">
                  <a:moveTo>
                    <a:pt x="9853179" y="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8" name="object 1878"/>
            <p:cNvSpPr/>
            <p:nvPr/>
          </p:nvSpPr>
          <p:spPr>
            <a:xfrm>
              <a:off x="4647787" y="9152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9" name="object 1879"/>
            <p:cNvSpPr/>
            <p:nvPr/>
          </p:nvSpPr>
          <p:spPr>
            <a:xfrm>
              <a:off x="14500966" y="9146282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5" h="6350">
                  <a:moveTo>
                    <a:pt x="459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45900" y="0"/>
                  </a:lnTo>
                  <a:lnTo>
                    <a:pt x="459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0" name="object 1880"/>
            <p:cNvSpPr/>
            <p:nvPr/>
          </p:nvSpPr>
          <p:spPr>
            <a:xfrm>
              <a:off x="14500966" y="914628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20"/>
                  </a:moveTo>
                  <a:lnTo>
                    <a:pt x="57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1" name="object 1881"/>
            <p:cNvSpPr/>
            <p:nvPr/>
          </p:nvSpPr>
          <p:spPr>
            <a:xfrm>
              <a:off x="14500966" y="915229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 h="0">
                  <a:moveTo>
                    <a:pt x="0" y="0"/>
                  </a:moveTo>
                  <a:lnTo>
                    <a:pt x="45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2" name="object 1882"/>
            <p:cNvSpPr/>
            <p:nvPr/>
          </p:nvSpPr>
          <p:spPr>
            <a:xfrm>
              <a:off x="14500966" y="9146282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 h="0">
                  <a:moveTo>
                    <a:pt x="459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3" name="object 1883"/>
            <p:cNvSpPr/>
            <p:nvPr/>
          </p:nvSpPr>
          <p:spPr>
            <a:xfrm>
              <a:off x="14500966" y="91462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4" name="object 1884"/>
            <p:cNvSpPr/>
            <p:nvPr/>
          </p:nvSpPr>
          <p:spPr>
            <a:xfrm>
              <a:off x="10442644" y="430427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5" name="object 1885"/>
            <p:cNvSpPr/>
            <p:nvPr/>
          </p:nvSpPr>
          <p:spPr>
            <a:xfrm>
              <a:off x="10452111" y="43144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6" name="object 1886"/>
            <p:cNvSpPr/>
            <p:nvPr/>
          </p:nvSpPr>
          <p:spPr>
            <a:xfrm>
              <a:off x="10476663" y="434078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8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7" name="object 1887"/>
            <p:cNvSpPr/>
            <p:nvPr/>
          </p:nvSpPr>
          <p:spPr>
            <a:xfrm>
              <a:off x="10442644" y="430837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8" name="object 1888"/>
            <p:cNvSpPr/>
            <p:nvPr/>
          </p:nvSpPr>
          <p:spPr>
            <a:xfrm>
              <a:off x="10483575" y="4348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9" name="object 1889"/>
            <p:cNvSpPr/>
            <p:nvPr/>
          </p:nvSpPr>
          <p:spPr>
            <a:xfrm>
              <a:off x="10447036" y="43042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0" name="object 1890"/>
            <p:cNvSpPr/>
            <p:nvPr/>
          </p:nvSpPr>
          <p:spPr>
            <a:xfrm>
              <a:off x="10442644" y="43042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1" name="object 1891"/>
            <p:cNvSpPr/>
            <p:nvPr/>
          </p:nvSpPr>
          <p:spPr>
            <a:xfrm>
              <a:off x="10606407" y="447973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2" name="object 1892"/>
            <p:cNvSpPr/>
            <p:nvPr/>
          </p:nvSpPr>
          <p:spPr>
            <a:xfrm>
              <a:off x="10624084" y="44987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3" name="object 1893"/>
            <p:cNvSpPr/>
            <p:nvPr/>
          </p:nvSpPr>
          <p:spPr>
            <a:xfrm>
              <a:off x="10606407" y="44838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4" name="object 1894"/>
            <p:cNvSpPr/>
            <p:nvPr/>
          </p:nvSpPr>
          <p:spPr>
            <a:xfrm>
              <a:off x="10647340" y="45235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5" name="object 1895"/>
            <p:cNvSpPr/>
            <p:nvPr/>
          </p:nvSpPr>
          <p:spPr>
            <a:xfrm>
              <a:off x="10610799" y="447973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6" name="object 1896"/>
            <p:cNvSpPr/>
            <p:nvPr/>
          </p:nvSpPr>
          <p:spPr>
            <a:xfrm>
              <a:off x="10606407" y="44797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7" name="object 1897"/>
            <p:cNvSpPr/>
            <p:nvPr/>
          </p:nvSpPr>
          <p:spPr>
            <a:xfrm>
              <a:off x="10770172" y="465516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8" name="object 1898"/>
            <p:cNvSpPr/>
            <p:nvPr/>
          </p:nvSpPr>
          <p:spPr>
            <a:xfrm>
              <a:off x="10796056" y="46829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9" name="object 1899"/>
            <p:cNvSpPr/>
            <p:nvPr/>
          </p:nvSpPr>
          <p:spPr>
            <a:xfrm>
              <a:off x="10771468" y="4656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0" name="object 1900"/>
            <p:cNvSpPr/>
            <p:nvPr/>
          </p:nvSpPr>
          <p:spPr>
            <a:xfrm>
              <a:off x="10770172" y="465927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1" name="object 1901"/>
            <p:cNvSpPr/>
            <p:nvPr/>
          </p:nvSpPr>
          <p:spPr>
            <a:xfrm>
              <a:off x="10811140" y="46990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2" name="object 1902"/>
            <p:cNvSpPr/>
            <p:nvPr/>
          </p:nvSpPr>
          <p:spPr>
            <a:xfrm>
              <a:off x="10774564" y="46551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3" name="object 1903"/>
            <p:cNvSpPr/>
            <p:nvPr/>
          </p:nvSpPr>
          <p:spPr>
            <a:xfrm>
              <a:off x="10770172" y="46551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4" name="object 1904"/>
            <p:cNvSpPr/>
            <p:nvPr/>
          </p:nvSpPr>
          <p:spPr>
            <a:xfrm>
              <a:off x="10933936" y="483059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60" y="43884"/>
                  </a:lnTo>
                  <a:lnTo>
                    <a:pt x="40968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5" name="object 1905"/>
            <p:cNvSpPr/>
            <p:nvPr/>
          </p:nvSpPr>
          <p:spPr>
            <a:xfrm>
              <a:off x="10943444" y="48408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8"/>
                  </a:moveTo>
                  <a:lnTo>
                    <a:pt x="44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6" name="object 1906"/>
            <p:cNvSpPr/>
            <p:nvPr/>
          </p:nvSpPr>
          <p:spPr>
            <a:xfrm>
              <a:off x="10968028" y="486717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7" name="object 1907"/>
            <p:cNvSpPr/>
            <p:nvPr/>
          </p:nvSpPr>
          <p:spPr>
            <a:xfrm>
              <a:off x="10933936" y="483469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8" name="object 1908"/>
            <p:cNvSpPr/>
            <p:nvPr/>
          </p:nvSpPr>
          <p:spPr>
            <a:xfrm>
              <a:off x="10974904" y="48744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9" name="object 1909"/>
            <p:cNvSpPr/>
            <p:nvPr/>
          </p:nvSpPr>
          <p:spPr>
            <a:xfrm>
              <a:off x="10938328" y="483059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0" name="object 1910"/>
            <p:cNvSpPr/>
            <p:nvPr/>
          </p:nvSpPr>
          <p:spPr>
            <a:xfrm>
              <a:off x="10933936" y="48305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1" name="object 1911"/>
            <p:cNvSpPr/>
            <p:nvPr/>
          </p:nvSpPr>
          <p:spPr>
            <a:xfrm>
              <a:off x="11097736" y="500605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2" name="object 1912"/>
            <p:cNvSpPr/>
            <p:nvPr/>
          </p:nvSpPr>
          <p:spPr>
            <a:xfrm>
              <a:off x="11115413" y="5025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3" name="object 1913"/>
            <p:cNvSpPr/>
            <p:nvPr/>
          </p:nvSpPr>
          <p:spPr>
            <a:xfrm>
              <a:off x="11097736" y="50101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4" name="object 1914"/>
            <p:cNvSpPr/>
            <p:nvPr/>
          </p:nvSpPr>
          <p:spPr>
            <a:xfrm>
              <a:off x="11138669" y="50499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5" name="object 1915"/>
            <p:cNvSpPr/>
            <p:nvPr/>
          </p:nvSpPr>
          <p:spPr>
            <a:xfrm>
              <a:off x="11102093" y="50060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6" name="object 1916"/>
            <p:cNvSpPr/>
            <p:nvPr/>
          </p:nvSpPr>
          <p:spPr>
            <a:xfrm>
              <a:off x="11097736" y="50060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7" name="object 1917"/>
            <p:cNvSpPr/>
            <p:nvPr/>
          </p:nvSpPr>
          <p:spPr>
            <a:xfrm>
              <a:off x="11261501" y="518148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8" name="object 1918"/>
            <p:cNvSpPr/>
            <p:nvPr/>
          </p:nvSpPr>
          <p:spPr>
            <a:xfrm>
              <a:off x="11287421" y="520931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9" name="object 1919"/>
            <p:cNvSpPr/>
            <p:nvPr/>
          </p:nvSpPr>
          <p:spPr>
            <a:xfrm>
              <a:off x="11262839" y="518300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6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0" name="object 1920"/>
            <p:cNvSpPr/>
            <p:nvPr/>
          </p:nvSpPr>
          <p:spPr>
            <a:xfrm>
              <a:off x="11261501" y="518559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1" name="object 1921"/>
            <p:cNvSpPr/>
            <p:nvPr/>
          </p:nvSpPr>
          <p:spPr>
            <a:xfrm>
              <a:off x="11302433" y="522537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2" name="object 1922"/>
            <p:cNvSpPr/>
            <p:nvPr/>
          </p:nvSpPr>
          <p:spPr>
            <a:xfrm>
              <a:off x="11265893" y="518148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3" name="object 1923"/>
            <p:cNvSpPr/>
            <p:nvPr/>
          </p:nvSpPr>
          <p:spPr>
            <a:xfrm>
              <a:off x="11261501" y="51814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4" name="object 1924"/>
            <p:cNvSpPr/>
            <p:nvPr/>
          </p:nvSpPr>
          <p:spPr>
            <a:xfrm>
              <a:off x="11425265" y="5356952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5" name="object 1925"/>
            <p:cNvSpPr/>
            <p:nvPr/>
          </p:nvSpPr>
          <p:spPr>
            <a:xfrm>
              <a:off x="11434821" y="53672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6" name="object 1926"/>
            <p:cNvSpPr/>
            <p:nvPr/>
          </p:nvSpPr>
          <p:spPr>
            <a:xfrm>
              <a:off x="11459393" y="53935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7" name="object 1927"/>
            <p:cNvSpPr/>
            <p:nvPr/>
          </p:nvSpPr>
          <p:spPr>
            <a:xfrm>
              <a:off x="11425265" y="536102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8" name="object 1928"/>
            <p:cNvSpPr/>
            <p:nvPr/>
          </p:nvSpPr>
          <p:spPr>
            <a:xfrm>
              <a:off x="11466197" y="54008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9" name="object 1929"/>
            <p:cNvSpPr/>
            <p:nvPr/>
          </p:nvSpPr>
          <p:spPr>
            <a:xfrm>
              <a:off x="11429657" y="535695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0" name="object 1930"/>
            <p:cNvSpPr/>
            <p:nvPr/>
          </p:nvSpPr>
          <p:spPr>
            <a:xfrm>
              <a:off x="11425265" y="53569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1" name="object 1931"/>
            <p:cNvSpPr/>
            <p:nvPr/>
          </p:nvSpPr>
          <p:spPr>
            <a:xfrm>
              <a:off x="11589029" y="553238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2" name="object 1932"/>
            <p:cNvSpPr/>
            <p:nvPr/>
          </p:nvSpPr>
          <p:spPr>
            <a:xfrm>
              <a:off x="11606777" y="555146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7"/>
                  </a:moveTo>
                  <a:lnTo>
                    <a:pt x="44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3" name="object 1933"/>
            <p:cNvSpPr/>
            <p:nvPr/>
          </p:nvSpPr>
          <p:spPr>
            <a:xfrm>
              <a:off x="11589029" y="553648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4" name="object 1934"/>
            <p:cNvSpPr/>
            <p:nvPr/>
          </p:nvSpPr>
          <p:spPr>
            <a:xfrm>
              <a:off x="11629961" y="55762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5" name="object 1935"/>
            <p:cNvSpPr/>
            <p:nvPr/>
          </p:nvSpPr>
          <p:spPr>
            <a:xfrm>
              <a:off x="11593422" y="553238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6" name="object 1936"/>
            <p:cNvSpPr/>
            <p:nvPr/>
          </p:nvSpPr>
          <p:spPr>
            <a:xfrm>
              <a:off x="11589029" y="55323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7" name="object 1937"/>
            <p:cNvSpPr/>
            <p:nvPr/>
          </p:nvSpPr>
          <p:spPr>
            <a:xfrm>
              <a:off x="11916558" y="588327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8" name="object 1938"/>
            <p:cNvSpPr/>
            <p:nvPr/>
          </p:nvSpPr>
          <p:spPr>
            <a:xfrm>
              <a:off x="11926170" y="589362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2"/>
                  </a:moveTo>
                  <a:lnTo>
                    <a:pt x="4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9" name="object 1939"/>
            <p:cNvSpPr/>
            <p:nvPr/>
          </p:nvSpPr>
          <p:spPr>
            <a:xfrm>
              <a:off x="11916558" y="588734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0" name="object 1940"/>
            <p:cNvSpPr/>
            <p:nvPr/>
          </p:nvSpPr>
          <p:spPr>
            <a:xfrm>
              <a:off x="11957526" y="59271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1" name="object 1941"/>
            <p:cNvSpPr/>
            <p:nvPr/>
          </p:nvSpPr>
          <p:spPr>
            <a:xfrm>
              <a:off x="11920950" y="588327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2" name="object 1942"/>
            <p:cNvSpPr/>
            <p:nvPr/>
          </p:nvSpPr>
          <p:spPr>
            <a:xfrm>
              <a:off x="11916558" y="588327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3" name="object 1943"/>
            <p:cNvSpPr/>
            <p:nvPr/>
          </p:nvSpPr>
          <p:spPr>
            <a:xfrm>
              <a:off x="12080322" y="6058701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60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4" name="object 1944"/>
            <p:cNvSpPr/>
            <p:nvPr/>
          </p:nvSpPr>
          <p:spPr>
            <a:xfrm>
              <a:off x="12080322" y="60628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5" name="object 1945"/>
            <p:cNvSpPr/>
            <p:nvPr/>
          </p:nvSpPr>
          <p:spPr>
            <a:xfrm>
              <a:off x="12121290" y="610254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6" name="object 1946"/>
            <p:cNvSpPr/>
            <p:nvPr/>
          </p:nvSpPr>
          <p:spPr>
            <a:xfrm>
              <a:off x="12084714" y="605870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7" name="object 1947"/>
            <p:cNvSpPr/>
            <p:nvPr/>
          </p:nvSpPr>
          <p:spPr>
            <a:xfrm>
              <a:off x="12080322" y="60587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8" name="object 1948"/>
            <p:cNvSpPr/>
            <p:nvPr/>
          </p:nvSpPr>
          <p:spPr>
            <a:xfrm>
              <a:off x="12244122" y="623412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9" name="object 1949"/>
            <p:cNvSpPr/>
            <p:nvPr/>
          </p:nvSpPr>
          <p:spPr>
            <a:xfrm>
              <a:off x="12270114" y="626207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0" name="object 1950"/>
            <p:cNvSpPr/>
            <p:nvPr/>
          </p:nvSpPr>
          <p:spPr>
            <a:xfrm>
              <a:off x="12244122" y="623823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1" name="object 1951"/>
            <p:cNvSpPr/>
            <p:nvPr/>
          </p:nvSpPr>
          <p:spPr>
            <a:xfrm>
              <a:off x="12285055" y="62780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2" name="object 1952"/>
            <p:cNvSpPr/>
            <p:nvPr/>
          </p:nvSpPr>
          <p:spPr>
            <a:xfrm>
              <a:off x="12248479" y="623412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3" name="object 1953"/>
            <p:cNvSpPr/>
            <p:nvPr/>
          </p:nvSpPr>
          <p:spPr>
            <a:xfrm>
              <a:off x="12244122" y="623412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4" name="object 1954"/>
            <p:cNvSpPr/>
            <p:nvPr/>
          </p:nvSpPr>
          <p:spPr>
            <a:xfrm>
              <a:off x="12407887" y="640959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5" name="object 1955"/>
            <p:cNvSpPr/>
            <p:nvPr/>
          </p:nvSpPr>
          <p:spPr>
            <a:xfrm>
              <a:off x="12417535" y="641999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6" name="object 1956"/>
            <p:cNvSpPr/>
            <p:nvPr/>
          </p:nvSpPr>
          <p:spPr>
            <a:xfrm>
              <a:off x="12407887" y="641369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7" name="object 1957"/>
            <p:cNvSpPr/>
            <p:nvPr/>
          </p:nvSpPr>
          <p:spPr>
            <a:xfrm>
              <a:off x="12448818" y="64534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8" name="object 1958"/>
            <p:cNvSpPr/>
            <p:nvPr/>
          </p:nvSpPr>
          <p:spPr>
            <a:xfrm>
              <a:off x="12412279" y="640959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9" name="object 1959"/>
            <p:cNvSpPr/>
            <p:nvPr/>
          </p:nvSpPr>
          <p:spPr>
            <a:xfrm>
              <a:off x="12407887" y="64095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0" name="object 1960"/>
            <p:cNvSpPr/>
            <p:nvPr/>
          </p:nvSpPr>
          <p:spPr>
            <a:xfrm>
              <a:off x="12571651" y="6585022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1" name="object 1961"/>
            <p:cNvSpPr/>
            <p:nvPr/>
          </p:nvSpPr>
          <p:spPr>
            <a:xfrm>
              <a:off x="12571651" y="65891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2" name="object 1962"/>
            <p:cNvSpPr/>
            <p:nvPr/>
          </p:nvSpPr>
          <p:spPr>
            <a:xfrm>
              <a:off x="12612583" y="66289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3" name="object 1963"/>
            <p:cNvSpPr/>
            <p:nvPr/>
          </p:nvSpPr>
          <p:spPr>
            <a:xfrm>
              <a:off x="12576043" y="658502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4" name="object 1964"/>
            <p:cNvSpPr/>
            <p:nvPr/>
          </p:nvSpPr>
          <p:spPr>
            <a:xfrm>
              <a:off x="12571651" y="65850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5" name="object 1965"/>
            <p:cNvSpPr/>
            <p:nvPr/>
          </p:nvSpPr>
          <p:spPr>
            <a:xfrm>
              <a:off x="12735415" y="676048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6" name="object 1966"/>
            <p:cNvSpPr/>
            <p:nvPr/>
          </p:nvSpPr>
          <p:spPr>
            <a:xfrm>
              <a:off x="12761479" y="67884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7" name="object 1967"/>
            <p:cNvSpPr/>
            <p:nvPr/>
          </p:nvSpPr>
          <p:spPr>
            <a:xfrm>
              <a:off x="12735415" y="676455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8" name="object 1968"/>
            <p:cNvSpPr/>
            <p:nvPr/>
          </p:nvSpPr>
          <p:spPr>
            <a:xfrm>
              <a:off x="12776347" y="68043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9" name="object 1969"/>
            <p:cNvSpPr/>
            <p:nvPr/>
          </p:nvSpPr>
          <p:spPr>
            <a:xfrm>
              <a:off x="12739807" y="676048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0" name="object 1970"/>
            <p:cNvSpPr/>
            <p:nvPr/>
          </p:nvSpPr>
          <p:spPr>
            <a:xfrm>
              <a:off x="12735415" y="67604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1" name="object 1971"/>
            <p:cNvSpPr/>
            <p:nvPr/>
          </p:nvSpPr>
          <p:spPr>
            <a:xfrm>
              <a:off x="12899179" y="693591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2" name="object 1972"/>
            <p:cNvSpPr/>
            <p:nvPr/>
          </p:nvSpPr>
          <p:spPr>
            <a:xfrm>
              <a:off x="12908899" y="69463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6"/>
                  </a:moveTo>
                  <a:lnTo>
                    <a:pt x="44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3" name="object 1973"/>
            <p:cNvSpPr/>
            <p:nvPr/>
          </p:nvSpPr>
          <p:spPr>
            <a:xfrm>
              <a:off x="12899179" y="694001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4" name="object 1974"/>
            <p:cNvSpPr/>
            <p:nvPr/>
          </p:nvSpPr>
          <p:spPr>
            <a:xfrm>
              <a:off x="12940111" y="69797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5" name="object 1975"/>
            <p:cNvSpPr/>
            <p:nvPr/>
          </p:nvSpPr>
          <p:spPr>
            <a:xfrm>
              <a:off x="12903571" y="693591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6" name="object 1976"/>
            <p:cNvSpPr/>
            <p:nvPr/>
          </p:nvSpPr>
          <p:spPr>
            <a:xfrm>
              <a:off x="12899179" y="69359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7" name="object 1977"/>
            <p:cNvSpPr/>
            <p:nvPr/>
          </p:nvSpPr>
          <p:spPr>
            <a:xfrm>
              <a:off x="13062944" y="7111342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8" name="object 1978"/>
            <p:cNvSpPr/>
            <p:nvPr/>
          </p:nvSpPr>
          <p:spPr>
            <a:xfrm>
              <a:off x="13062944" y="711544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9" name="object 1979"/>
            <p:cNvSpPr/>
            <p:nvPr/>
          </p:nvSpPr>
          <p:spPr>
            <a:xfrm>
              <a:off x="13103912" y="71552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0" name="object 1980"/>
            <p:cNvSpPr/>
            <p:nvPr/>
          </p:nvSpPr>
          <p:spPr>
            <a:xfrm>
              <a:off x="13067336" y="711134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1" name="object 1981"/>
            <p:cNvSpPr/>
            <p:nvPr/>
          </p:nvSpPr>
          <p:spPr>
            <a:xfrm>
              <a:off x="13062944" y="71113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2" name="object 1982"/>
            <p:cNvSpPr/>
            <p:nvPr/>
          </p:nvSpPr>
          <p:spPr>
            <a:xfrm>
              <a:off x="13226708" y="728680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68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60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3" name="object 1983"/>
            <p:cNvSpPr/>
            <p:nvPr/>
          </p:nvSpPr>
          <p:spPr>
            <a:xfrm>
              <a:off x="13252850" y="7314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6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4" name="object 1984"/>
            <p:cNvSpPr/>
            <p:nvPr/>
          </p:nvSpPr>
          <p:spPr>
            <a:xfrm>
              <a:off x="13226708" y="729087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5" name="object 1985"/>
            <p:cNvSpPr/>
            <p:nvPr/>
          </p:nvSpPr>
          <p:spPr>
            <a:xfrm>
              <a:off x="13267676" y="73306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6" name="object 1986"/>
            <p:cNvSpPr/>
            <p:nvPr/>
          </p:nvSpPr>
          <p:spPr>
            <a:xfrm>
              <a:off x="13231100" y="728680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7" name="object 1987"/>
            <p:cNvSpPr/>
            <p:nvPr/>
          </p:nvSpPr>
          <p:spPr>
            <a:xfrm>
              <a:off x="13226708" y="72868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8" name="object 1988"/>
            <p:cNvSpPr/>
            <p:nvPr/>
          </p:nvSpPr>
          <p:spPr>
            <a:xfrm>
              <a:off x="13390508" y="746223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9" name="object 1989"/>
            <p:cNvSpPr/>
            <p:nvPr/>
          </p:nvSpPr>
          <p:spPr>
            <a:xfrm>
              <a:off x="13400264" y="74727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9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0" name="object 1990"/>
            <p:cNvSpPr/>
            <p:nvPr/>
          </p:nvSpPr>
          <p:spPr>
            <a:xfrm>
              <a:off x="13427660" y="749906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440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1" name="object 1991"/>
            <p:cNvSpPr/>
            <p:nvPr/>
          </p:nvSpPr>
          <p:spPr>
            <a:xfrm>
              <a:off x="13390508" y="746633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2" name="object 1992"/>
            <p:cNvSpPr/>
            <p:nvPr/>
          </p:nvSpPr>
          <p:spPr>
            <a:xfrm>
              <a:off x="13431440" y="75060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3" name="object 1993"/>
            <p:cNvSpPr/>
            <p:nvPr/>
          </p:nvSpPr>
          <p:spPr>
            <a:xfrm>
              <a:off x="13394864" y="746223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4" name="object 1994"/>
            <p:cNvSpPr/>
            <p:nvPr/>
          </p:nvSpPr>
          <p:spPr>
            <a:xfrm>
              <a:off x="13390508" y="74622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5" name="object 1995"/>
            <p:cNvSpPr/>
            <p:nvPr/>
          </p:nvSpPr>
          <p:spPr>
            <a:xfrm>
              <a:off x="13554272" y="76376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6" name="object 1996"/>
            <p:cNvSpPr/>
            <p:nvPr/>
          </p:nvSpPr>
          <p:spPr>
            <a:xfrm>
              <a:off x="13572776" y="765699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28"/>
                  </a:moveTo>
                  <a:lnTo>
                    <a:pt x="3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7" name="object 1997"/>
            <p:cNvSpPr/>
            <p:nvPr/>
          </p:nvSpPr>
          <p:spPr>
            <a:xfrm>
              <a:off x="13554272" y="76417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8" name="object 1998"/>
            <p:cNvSpPr/>
            <p:nvPr/>
          </p:nvSpPr>
          <p:spPr>
            <a:xfrm>
              <a:off x="13595204" y="768154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9" name="object 1999"/>
            <p:cNvSpPr/>
            <p:nvPr/>
          </p:nvSpPr>
          <p:spPr>
            <a:xfrm>
              <a:off x="13558664" y="76376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0" name="object 2000"/>
            <p:cNvSpPr/>
            <p:nvPr/>
          </p:nvSpPr>
          <p:spPr>
            <a:xfrm>
              <a:off x="13554272" y="76376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1" name="object 2001"/>
            <p:cNvSpPr/>
            <p:nvPr/>
          </p:nvSpPr>
          <p:spPr>
            <a:xfrm>
              <a:off x="13718036" y="781312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1112" y="4813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504" y="44028"/>
                  </a:lnTo>
                  <a:lnTo>
                    <a:pt x="41112" y="48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2" name="object 2002"/>
            <p:cNvSpPr/>
            <p:nvPr/>
          </p:nvSpPr>
          <p:spPr>
            <a:xfrm>
              <a:off x="13744208" y="78412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3" name="object 2003"/>
            <p:cNvSpPr/>
            <p:nvPr/>
          </p:nvSpPr>
          <p:spPr>
            <a:xfrm>
              <a:off x="13719620" y="781489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7"/>
                  </a:moveTo>
                  <a:lnTo>
                    <a:pt x="44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4" name="object 2004"/>
            <p:cNvSpPr/>
            <p:nvPr/>
          </p:nvSpPr>
          <p:spPr>
            <a:xfrm>
              <a:off x="13718036" y="781723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1112" y="440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5" name="object 2005"/>
            <p:cNvSpPr/>
            <p:nvPr/>
          </p:nvSpPr>
          <p:spPr>
            <a:xfrm>
              <a:off x="13759148" y="78571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6" name="object 2006"/>
            <p:cNvSpPr/>
            <p:nvPr/>
          </p:nvSpPr>
          <p:spPr>
            <a:xfrm>
              <a:off x="13722429" y="781312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1112" y="44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7" name="object 2007"/>
            <p:cNvSpPr/>
            <p:nvPr/>
          </p:nvSpPr>
          <p:spPr>
            <a:xfrm>
              <a:off x="13718036" y="78131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8" name="object 2008"/>
            <p:cNvSpPr/>
            <p:nvPr/>
          </p:nvSpPr>
          <p:spPr>
            <a:xfrm>
              <a:off x="10115115" y="395341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9" name="object 2009"/>
            <p:cNvSpPr/>
            <p:nvPr/>
          </p:nvSpPr>
          <p:spPr>
            <a:xfrm>
              <a:off x="10132719" y="39723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0" name="object 2010"/>
            <p:cNvSpPr/>
            <p:nvPr/>
          </p:nvSpPr>
          <p:spPr>
            <a:xfrm>
              <a:off x="10115115" y="395748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1" name="object 2011"/>
            <p:cNvSpPr/>
            <p:nvPr/>
          </p:nvSpPr>
          <p:spPr>
            <a:xfrm>
              <a:off x="10156047" y="39972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2" name="object 2012"/>
            <p:cNvSpPr/>
            <p:nvPr/>
          </p:nvSpPr>
          <p:spPr>
            <a:xfrm>
              <a:off x="10119507" y="395341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3" name="object 2013"/>
            <p:cNvSpPr/>
            <p:nvPr/>
          </p:nvSpPr>
          <p:spPr>
            <a:xfrm>
              <a:off x="10115115" y="3953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4" name="object 2014"/>
            <p:cNvSpPr/>
            <p:nvPr/>
          </p:nvSpPr>
          <p:spPr>
            <a:xfrm>
              <a:off x="10278879" y="412884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5" name="object 2015"/>
            <p:cNvSpPr/>
            <p:nvPr/>
          </p:nvSpPr>
          <p:spPr>
            <a:xfrm>
              <a:off x="10304691" y="41565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6" name="object 2016"/>
            <p:cNvSpPr/>
            <p:nvPr/>
          </p:nvSpPr>
          <p:spPr>
            <a:xfrm>
              <a:off x="10280113" y="413025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7" name="object 2017"/>
            <p:cNvSpPr/>
            <p:nvPr/>
          </p:nvSpPr>
          <p:spPr>
            <a:xfrm>
              <a:off x="10278879" y="413295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8" name="object 2018"/>
            <p:cNvSpPr/>
            <p:nvPr/>
          </p:nvSpPr>
          <p:spPr>
            <a:xfrm>
              <a:off x="10319811" y="417269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9" name="object 2019"/>
            <p:cNvSpPr/>
            <p:nvPr/>
          </p:nvSpPr>
          <p:spPr>
            <a:xfrm>
              <a:off x="10283271" y="412884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0" name="object 2020"/>
            <p:cNvSpPr/>
            <p:nvPr/>
          </p:nvSpPr>
          <p:spPr>
            <a:xfrm>
              <a:off x="10278879" y="4128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1" name="object 2021"/>
            <p:cNvSpPr/>
            <p:nvPr/>
          </p:nvSpPr>
          <p:spPr>
            <a:xfrm>
              <a:off x="9941774" y="376772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2" name="object 2022"/>
            <p:cNvSpPr/>
            <p:nvPr/>
          </p:nvSpPr>
          <p:spPr>
            <a:xfrm>
              <a:off x="9960747" y="37881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3" name="object 2023"/>
            <p:cNvSpPr/>
            <p:nvPr/>
          </p:nvSpPr>
          <p:spPr>
            <a:xfrm>
              <a:off x="9941774" y="377179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4" name="object 2024"/>
            <p:cNvSpPr/>
            <p:nvPr/>
          </p:nvSpPr>
          <p:spPr>
            <a:xfrm>
              <a:off x="9982707" y="3811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5" name="object 2025"/>
            <p:cNvSpPr/>
            <p:nvPr/>
          </p:nvSpPr>
          <p:spPr>
            <a:xfrm>
              <a:off x="9946166" y="376772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6" name="object 2026"/>
            <p:cNvSpPr/>
            <p:nvPr/>
          </p:nvSpPr>
          <p:spPr>
            <a:xfrm>
              <a:off x="9941774" y="376772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7" name="object 2027"/>
            <p:cNvSpPr/>
            <p:nvPr/>
          </p:nvSpPr>
          <p:spPr>
            <a:xfrm>
              <a:off x="9315013" y="3100350"/>
              <a:ext cx="34925" cy="32384"/>
            </a:xfrm>
            <a:custGeom>
              <a:avLst/>
              <a:gdLst/>
              <a:ahLst/>
              <a:cxnLst/>
              <a:rect l="l" t="t" r="r" b="b"/>
              <a:pathLst>
                <a:path w="34925" h="32385">
                  <a:moveTo>
                    <a:pt x="30024" y="32184"/>
                  </a:moveTo>
                  <a:lnTo>
                    <a:pt x="0" y="0"/>
                  </a:lnTo>
                  <a:lnTo>
                    <a:pt x="8208" y="0"/>
                  </a:lnTo>
                  <a:lnTo>
                    <a:pt x="34416" y="28080"/>
                  </a:lnTo>
                  <a:lnTo>
                    <a:pt x="30024" y="321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8" name="object 2028"/>
            <p:cNvSpPr/>
            <p:nvPr/>
          </p:nvSpPr>
          <p:spPr>
            <a:xfrm>
              <a:off x="9321975" y="31038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010"/>
                  </a:moveTo>
                  <a:lnTo>
                    <a:pt x="44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9" name="object 2029"/>
            <p:cNvSpPr/>
            <p:nvPr/>
          </p:nvSpPr>
          <p:spPr>
            <a:xfrm>
              <a:off x="9315013" y="3100360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0" y="0"/>
                  </a:moveTo>
                  <a:lnTo>
                    <a:pt x="30024" y="321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0" name="object 2030"/>
            <p:cNvSpPr/>
            <p:nvPr/>
          </p:nvSpPr>
          <p:spPr>
            <a:xfrm>
              <a:off x="9345038" y="31284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1" name="object 2031"/>
            <p:cNvSpPr/>
            <p:nvPr/>
          </p:nvSpPr>
          <p:spPr>
            <a:xfrm>
              <a:off x="9323221" y="3100360"/>
              <a:ext cx="26670" cy="28575"/>
            </a:xfrm>
            <a:custGeom>
              <a:avLst/>
              <a:gdLst/>
              <a:ahLst/>
              <a:cxnLst/>
              <a:rect l="l" t="t" r="r" b="b"/>
              <a:pathLst>
                <a:path w="26670" h="28575">
                  <a:moveTo>
                    <a:pt x="26208" y="280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2" name="object 2032"/>
            <p:cNvSpPr/>
            <p:nvPr/>
          </p:nvSpPr>
          <p:spPr>
            <a:xfrm>
              <a:off x="9467870" y="326001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3" name="object 2033"/>
            <p:cNvSpPr/>
            <p:nvPr/>
          </p:nvSpPr>
          <p:spPr>
            <a:xfrm>
              <a:off x="9469382" y="32617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4" name="object 2034"/>
            <p:cNvSpPr/>
            <p:nvPr/>
          </p:nvSpPr>
          <p:spPr>
            <a:xfrm>
              <a:off x="9493944" y="328803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5" name="object 2035"/>
            <p:cNvSpPr/>
            <p:nvPr/>
          </p:nvSpPr>
          <p:spPr>
            <a:xfrm>
              <a:off x="9467870" y="326411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6" name="object 2036"/>
            <p:cNvSpPr/>
            <p:nvPr/>
          </p:nvSpPr>
          <p:spPr>
            <a:xfrm>
              <a:off x="9508802" y="33038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7" name="object 2037"/>
            <p:cNvSpPr/>
            <p:nvPr/>
          </p:nvSpPr>
          <p:spPr>
            <a:xfrm>
              <a:off x="9472262" y="326003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8" name="object 2038"/>
            <p:cNvSpPr/>
            <p:nvPr/>
          </p:nvSpPr>
          <p:spPr>
            <a:xfrm>
              <a:off x="9467870" y="32600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9" name="object 2039"/>
            <p:cNvSpPr/>
            <p:nvPr/>
          </p:nvSpPr>
          <p:spPr>
            <a:xfrm>
              <a:off x="11564945" y="5760657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328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0" name="object 2040"/>
            <p:cNvSpPr/>
            <p:nvPr/>
          </p:nvSpPr>
          <p:spPr>
            <a:xfrm>
              <a:off x="11693255" y="58983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1" name="object 2041"/>
            <p:cNvSpPr/>
            <p:nvPr/>
          </p:nvSpPr>
          <p:spPr>
            <a:xfrm>
              <a:off x="11644119" y="58457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2" name="object 2042"/>
            <p:cNvSpPr/>
            <p:nvPr/>
          </p:nvSpPr>
          <p:spPr>
            <a:xfrm>
              <a:off x="11594981" y="57930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3" name="object 2043"/>
            <p:cNvSpPr/>
            <p:nvPr/>
          </p:nvSpPr>
          <p:spPr>
            <a:xfrm>
              <a:off x="11668678" y="5885613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2540"/>
                  </a:moveTo>
                  <a:lnTo>
                    <a:pt x="28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4" name="object 2044"/>
            <p:cNvSpPr/>
            <p:nvPr/>
          </p:nvSpPr>
          <p:spPr>
            <a:xfrm>
              <a:off x="11619558" y="58322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275"/>
                  </a:moveTo>
                  <a:lnTo>
                    <a:pt x="35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5" name="object 2045"/>
            <p:cNvSpPr/>
            <p:nvPr/>
          </p:nvSpPr>
          <p:spPr>
            <a:xfrm>
              <a:off x="11570421" y="57789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57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6" name="object 2046"/>
            <p:cNvSpPr/>
            <p:nvPr/>
          </p:nvSpPr>
          <p:spPr>
            <a:xfrm>
              <a:off x="11564945" y="5777037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7" name="object 2047"/>
            <p:cNvSpPr/>
            <p:nvPr/>
          </p:nvSpPr>
          <p:spPr>
            <a:xfrm>
              <a:off x="11695949" y="59009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8" name="object 2048"/>
            <p:cNvSpPr/>
            <p:nvPr/>
          </p:nvSpPr>
          <p:spPr>
            <a:xfrm>
              <a:off x="11582477" y="5760657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131004" y="1403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9" name="object 2049"/>
            <p:cNvSpPr/>
            <p:nvPr/>
          </p:nvSpPr>
          <p:spPr>
            <a:xfrm>
              <a:off x="11564945" y="57606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0" name="object 2050"/>
            <p:cNvSpPr/>
            <p:nvPr/>
          </p:nvSpPr>
          <p:spPr>
            <a:xfrm>
              <a:off x="11630105" y="574254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72" y="140328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1" name="object 2051"/>
            <p:cNvSpPr/>
            <p:nvPr/>
          </p:nvSpPr>
          <p:spPr>
            <a:xfrm>
              <a:off x="11737710" y="585804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1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2" name="object 2052"/>
            <p:cNvSpPr/>
            <p:nvPr/>
          </p:nvSpPr>
          <p:spPr>
            <a:xfrm>
              <a:off x="11688569" y="58054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3" name="object 2053"/>
            <p:cNvSpPr/>
            <p:nvPr/>
          </p:nvSpPr>
          <p:spPr>
            <a:xfrm>
              <a:off x="11639430" y="57527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4" name="object 2054"/>
            <p:cNvSpPr/>
            <p:nvPr/>
          </p:nvSpPr>
          <p:spPr>
            <a:xfrm>
              <a:off x="11713121" y="5831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5" name="object 2055"/>
            <p:cNvSpPr/>
            <p:nvPr/>
          </p:nvSpPr>
          <p:spPr>
            <a:xfrm>
              <a:off x="11663982" y="57790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6" name="object 2056"/>
            <p:cNvSpPr/>
            <p:nvPr/>
          </p:nvSpPr>
          <p:spPr>
            <a:xfrm>
              <a:off x="11630105" y="5758928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7" name="object 2057"/>
            <p:cNvSpPr/>
            <p:nvPr/>
          </p:nvSpPr>
          <p:spPr>
            <a:xfrm>
              <a:off x="11761110" y="58828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8" name="object 2058"/>
            <p:cNvSpPr/>
            <p:nvPr/>
          </p:nvSpPr>
          <p:spPr>
            <a:xfrm>
              <a:off x="11647638" y="5742548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131040" y="1403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9" name="object 2059"/>
            <p:cNvSpPr/>
            <p:nvPr/>
          </p:nvSpPr>
          <p:spPr>
            <a:xfrm>
              <a:off x="11630105" y="5742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0" name="object 2060"/>
            <p:cNvSpPr/>
            <p:nvPr/>
          </p:nvSpPr>
          <p:spPr>
            <a:xfrm>
              <a:off x="11695301" y="572444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328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1" name="object 2061"/>
            <p:cNvSpPr/>
            <p:nvPr/>
          </p:nvSpPr>
          <p:spPr>
            <a:xfrm>
              <a:off x="11782139" y="58177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86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2" name="object 2062"/>
            <p:cNvSpPr/>
            <p:nvPr/>
          </p:nvSpPr>
          <p:spPr>
            <a:xfrm>
              <a:off x="11733002" y="57650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3" name="object 2063"/>
            <p:cNvSpPr/>
            <p:nvPr/>
          </p:nvSpPr>
          <p:spPr>
            <a:xfrm>
              <a:off x="11813201" y="5844069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0" y="10224"/>
                  </a:moveTo>
                  <a:lnTo>
                    <a:pt x="113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4" name="object 2064"/>
            <p:cNvSpPr/>
            <p:nvPr/>
          </p:nvSpPr>
          <p:spPr>
            <a:xfrm>
              <a:off x="11764817" y="5791411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0" y="9565"/>
                  </a:moveTo>
                  <a:lnTo>
                    <a:pt x="105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5" name="object 2065"/>
            <p:cNvSpPr/>
            <p:nvPr/>
          </p:nvSpPr>
          <p:spPr>
            <a:xfrm>
              <a:off x="11716469" y="573877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8847"/>
                  </a:moveTo>
                  <a:lnTo>
                    <a:pt x="97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6" name="object 2066"/>
            <p:cNvSpPr/>
            <p:nvPr/>
          </p:nvSpPr>
          <p:spPr>
            <a:xfrm>
              <a:off x="11695301" y="5740820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7" name="object 2067"/>
            <p:cNvSpPr/>
            <p:nvPr/>
          </p:nvSpPr>
          <p:spPr>
            <a:xfrm>
              <a:off x="11826306" y="58647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8" name="object 2068"/>
            <p:cNvSpPr/>
            <p:nvPr/>
          </p:nvSpPr>
          <p:spPr>
            <a:xfrm>
              <a:off x="11712834" y="5724440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131004" y="1403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9" name="object 2069"/>
            <p:cNvSpPr/>
            <p:nvPr/>
          </p:nvSpPr>
          <p:spPr>
            <a:xfrm>
              <a:off x="11695301" y="57244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0" name="object 2070"/>
            <p:cNvSpPr/>
            <p:nvPr/>
          </p:nvSpPr>
          <p:spPr>
            <a:xfrm>
              <a:off x="11760462" y="5706332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72" y="140364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1" name="object 2071"/>
            <p:cNvSpPr/>
            <p:nvPr/>
          </p:nvSpPr>
          <p:spPr>
            <a:xfrm>
              <a:off x="11875735" y="583007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2" name="object 2072"/>
            <p:cNvSpPr/>
            <p:nvPr/>
          </p:nvSpPr>
          <p:spPr>
            <a:xfrm>
              <a:off x="11826597" y="57774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3" name="object 2073"/>
            <p:cNvSpPr/>
            <p:nvPr/>
          </p:nvSpPr>
          <p:spPr>
            <a:xfrm>
              <a:off x="11777461" y="572480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4" name="object 2074"/>
            <p:cNvSpPr/>
            <p:nvPr/>
          </p:nvSpPr>
          <p:spPr>
            <a:xfrm>
              <a:off x="11851158" y="581800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60"/>
                  </a:moveTo>
                  <a:lnTo>
                    <a:pt x="20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5" name="object 2075"/>
            <p:cNvSpPr/>
            <p:nvPr/>
          </p:nvSpPr>
          <p:spPr>
            <a:xfrm>
              <a:off x="11802041" y="57646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556"/>
                  </a:moveTo>
                  <a:lnTo>
                    <a:pt x="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6" name="object 2076"/>
            <p:cNvSpPr/>
            <p:nvPr/>
          </p:nvSpPr>
          <p:spPr>
            <a:xfrm>
              <a:off x="11760462" y="5722712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7" name="object 2077"/>
            <p:cNvSpPr/>
            <p:nvPr/>
          </p:nvSpPr>
          <p:spPr>
            <a:xfrm>
              <a:off x="11891465" y="5846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8" name="object 2078"/>
            <p:cNvSpPr/>
            <p:nvPr/>
          </p:nvSpPr>
          <p:spPr>
            <a:xfrm>
              <a:off x="11777993" y="5706332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40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9" name="object 2079"/>
            <p:cNvSpPr/>
            <p:nvPr/>
          </p:nvSpPr>
          <p:spPr>
            <a:xfrm>
              <a:off x="11760462" y="570633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0" name="object 2080"/>
            <p:cNvSpPr/>
            <p:nvPr/>
          </p:nvSpPr>
          <p:spPr>
            <a:xfrm>
              <a:off x="11825658" y="5688224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364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1" name="object 2081"/>
            <p:cNvSpPr/>
            <p:nvPr/>
          </p:nvSpPr>
          <p:spPr>
            <a:xfrm>
              <a:off x="11920195" y="578976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7"/>
                  </a:moveTo>
                  <a:lnTo>
                    <a:pt x="177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2" name="object 2082"/>
            <p:cNvSpPr/>
            <p:nvPr/>
          </p:nvSpPr>
          <p:spPr>
            <a:xfrm>
              <a:off x="11871058" y="573712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3" name="object 2083"/>
            <p:cNvSpPr/>
            <p:nvPr/>
          </p:nvSpPr>
          <p:spPr>
            <a:xfrm>
              <a:off x="11944756" y="58160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4"/>
                  </a:moveTo>
                  <a:lnTo>
                    <a:pt x="177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4" name="object 2084"/>
            <p:cNvSpPr/>
            <p:nvPr/>
          </p:nvSpPr>
          <p:spPr>
            <a:xfrm>
              <a:off x="11895618" y="57634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5" name="object 2085"/>
            <p:cNvSpPr/>
            <p:nvPr/>
          </p:nvSpPr>
          <p:spPr>
            <a:xfrm>
              <a:off x="11846481" y="57107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6" name="object 2086"/>
            <p:cNvSpPr/>
            <p:nvPr/>
          </p:nvSpPr>
          <p:spPr>
            <a:xfrm>
              <a:off x="11825621" y="5704604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40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7" name="object 2087"/>
            <p:cNvSpPr/>
            <p:nvPr/>
          </p:nvSpPr>
          <p:spPr>
            <a:xfrm>
              <a:off x="11956661" y="58285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8" name="object 2088"/>
            <p:cNvSpPr/>
            <p:nvPr/>
          </p:nvSpPr>
          <p:spPr>
            <a:xfrm>
              <a:off x="11843189" y="5688224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9" name="object 2089"/>
            <p:cNvSpPr/>
            <p:nvPr/>
          </p:nvSpPr>
          <p:spPr>
            <a:xfrm>
              <a:off x="11825621" y="56882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0" name="object 2090"/>
            <p:cNvSpPr/>
            <p:nvPr/>
          </p:nvSpPr>
          <p:spPr>
            <a:xfrm>
              <a:off x="11890817" y="5670116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72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1" name="object 2091"/>
            <p:cNvSpPr/>
            <p:nvPr/>
          </p:nvSpPr>
          <p:spPr>
            <a:xfrm>
              <a:off x="12013758" y="58020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2" name="object 2092"/>
            <p:cNvSpPr/>
            <p:nvPr/>
          </p:nvSpPr>
          <p:spPr>
            <a:xfrm>
              <a:off x="11964618" y="574943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3" name="object 2093"/>
            <p:cNvSpPr/>
            <p:nvPr/>
          </p:nvSpPr>
          <p:spPr>
            <a:xfrm>
              <a:off x="11915479" y="56967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4" name="object 2094"/>
            <p:cNvSpPr/>
            <p:nvPr/>
          </p:nvSpPr>
          <p:spPr>
            <a:xfrm>
              <a:off x="11994894" y="577577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0944"/>
                  </a:moveTo>
                  <a:lnTo>
                    <a:pt x="120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5" name="object 2095"/>
            <p:cNvSpPr/>
            <p:nvPr/>
          </p:nvSpPr>
          <p:spPr>
            <a:xfrm>
              <a:off x="11946546" y="572312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0" y="10246"/>
                  </a:moveTo>
                  <a:lnTo>
                    <a:pt x="112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6" name="object 2096"/>
            <p:cNvSpPr/>
            <p:nvPr/>
          </p:nvSpPr>
          <p:spPr>
            <a:xfrm>
              <a:off x="11898162" y="567048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0" y="9564"/>
                  </a:moveTo>
                  <a:lnTo>
                    <a:pt x="1053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7" name="object 2097"/>
            <p:cNvSpPr/>
            <p:nvPr/>
          </p:nvSpPr>
          <p:spPr>
            <a:xfrm>
              <a:off x="11890817" y="568649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8" name="object 2098"/>
            <p:cNvSpPr/>
            <p:nvPr/>
          </p:nvSpPr>
          <p:spPr>
            <a:xfrm>
              <a:off x="12021822" y="58104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9" name="object 2099"/>
            <p:cNvSpPr/>
            <p:nvPr/>
          </p:nvSpPr>
          <p:spPr>
            <a:xfrm>
              <a:off x="11908350" y="567011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40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0" name="object 2100"/>
            <p:cNvSpPr/>
            <p:nvPr/>
          </p:nvSpPr>
          <p:spPr>
            <a:xfrm>
              <a:off x="11890817" y="5670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1" name="object 2101"/>
            <p:cNvSpPr/>
            <p:nvPr/>
          </p:nvSpPr>
          <p:spPr>
            <a:xfrm>
              <a:off x="11955978" y="565200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40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72" y="140364"/>
                  </a:lnTo>
                  <a:lnTo>
                    <a:pt x="131040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2" name="object 2102"/>
            <p:cNvSpPr/>
            <p:nvPr/>
          </p:nvSpPr>
          <p:spPr>
            <a:xfrm>
              <a:off x="12058218" y="576177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3" name="object 2103"/>
            <p:cNvSpPr/>
            <p:nvPr/>
          </p:nvSpPr>
          <p:spPr>
            <a:xfrm>
              <a:off x="12009078" y="57091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4" name="object 2104"/>
            <p:cNvSpPr/>
            <p:nvPr/>
          </p:nvSpPr>
          <p:spPr>
            <a:xfrm>
              <a:off x="11959938" y="56565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5" name="object 2105"/>
            <p:cNvSpPr/>
            <p:nvPr/>
          </p:nvSpPr>
          <p:spPr>
            <a:xfrm>
              <a:off x="12082777" y="58037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461"/>
                  </a:moveTo>
                  <a:lnTo>
                    <a:pt x="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6" name="object 2106"/>
            <p:cNvSpPr/>
            <p:nvPr/>
          </p:nvSpPr>
          <p:spPr>
            <a:xfrm>
              <a:off x="12033666" y="575043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52"/>
                  </a:moveTo>
                  <a:lnTo>
                    <a:pt x="12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7" name="object 2107"/>
            <p:cNvSpPr/>
            <p:nvPr/>
          </p:nvSpPr>
          <p:spPr>
            <a:xfrm>
              <a:off x="11984526" y="56970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72"/>
                  </a:moveTo>
                  <a:lnTo>
                    <a:pt x="20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8" name="object 2108"/>
            <p:cNvSpPr/>
            <p:nvPr/>
          </p:nvSpPr>
          <p:spPr>
            <a:xfrm>
              <a:off x="11955978" y="56683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40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9" name="object 2109"/>
            <p:cNvSpPr/>
            <p:nvPr/>
          </p:nvSpPr>
          <p:spPr>
            <a:xfrm>
              <a:off x="12087018" y="57923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0" name="object 2110"/>
            <p:cNvSpPr/>
            <p:nvPr/>
          </p:nvSpPr>
          <p:spPr>
            <a:xfrm>
              <a:off x="11973546" y="56520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1" name="object 2111"/>
            <p:cNvSpPr/>
            <p:nvPr/>
          </p:nvSpPr>
          <p:spPr>
            <a:xfrm>
              <a:off x="11955978" y="5652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2" name="object 2112"/>
            <p:cNvSpPr/>
            <p:nvPr/>
          </p:nvSpPr>
          <p:spPr>
            <a:xfrm>
              <a:off x="6122061" y="6607666"/>
              <a:ext cx="464184" cy="432434"/>
            </a:xfrm>
            <a:custGeom>
              <a:avLst/>
              <a:gdLst/>
              <a:ahLst/>
              <a:cxnLst/>
              <a:rect l="l" t="t" r="r" b="b"/>
              <a:pathLst>
                <a:path w="464184" h="432434">
                  <a:moveTo>
                    <a:pt x="0" y="431892"/>
                  </a:moveTo>
                  <a:lnTo>
                    <a:pt x="4636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3" name="object 2113"/>
            <p:cNvSpPr/>
            <p:nvPr/>
          </p:nvSpPr>
          <p:spPr>
            <a:xfrm>
              <a:off x="6585706" y="660766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4" name="object 2114"/>
            <p:cNvSpPr/>
            <p:nvPr/>
          </p:nvSpPr>
          <p:spPr>
            <a:xfrm>
              <a:off x="6683842" y="6631246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5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5" name="object 2115"/>
            <p:cNvSpPr/>
            <p:nvPr/>
          </p:nvSpPr>
          <p:spPr>
            <a:xfrm>
              <a:off x="6673510" y="6525873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6" name="object 2116"/>
            <p:cNvSpPr/>
            <p:nvPr/>
          </p:nvSpPr>
          <p:spPr>
            <a:xfrm>
              <a:off x="6673510" y="5585228"/>
              <a:ext cx="1010285" cy="941069"/>
            </a:xfrm>
            <a:custGeom>
              <a:avLst/>
              <a:gdLst/>
              <a:ahLst/>
              <a:cxnLst/>
              <a:rect l="l" t="t" r="r" b="b"/>
              <a:pathLst>
                <a:path w="1010284" h="941070">
                  <a:moveTo>
                    <a:pt x="0" y="940645"/>
                  </a:moveTo>
                  <a:lnTo>
                    <a:pt x="10097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7" name="object 2117"/>
            <p:cNvSpPr/>
            <p:nvPr/>
          </p:nvSpPr>
          <p:spPr>
            <a:xfrm>
              <a:off x="7683239" y="5585228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72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8" name="object 2118"/>
            <p:cNvSpPr/>
            <p:nvPr/>
          </p:nvSpPr>
          <p:spPr>
            <a:xfrm>
              <a:off x="7781412" y="5608808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9" name="object 2119"/>
            <p:cNvSpPr/>
            <p:nvPr/>
          </p:nvSpPr>
          <p:spPr>
            <a:xfrm>
              <a:off x="7771043" y="550343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72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0" name="object 2120"/>
            <p:cNvSpPr/>
            <p:nvPr/>
          </p:nvSpPr>
          <p:spPr>
            <a:xfrm>
              <a:off x="7771043" y="4889959"/>
              <a:ext cx="659130" cy="614045"/>
            </a:xfrm>
            <a:custGeom>
              <a:avLst/>
              <a:gdLst/>
              <a:ahLst/>
              <a:cxnLst/>
              <a:rect l="l" t="t" r="r" b="b"/>
              <a:pathLst>
                <a:path w="659129" h="614045">
                  <a:moveTo>
                    <a:pt x="0" y="613476"/>
                  </a:moveTo>
                  <a:lnTo>
                    <a:pt x="65854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1" name="object 2121"/>
            <p:cNvSpPr/>
            <p:nvPr/>
          </p:nvSpPr>
          <p:spPr>
            <a:xfrm>
              <a:off x="8429592" y="4889959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2" name="object 2122"/>
            <p:cNvSpPr/>
            <p:nvPr/>
          </p:nvSpPr>
          <p:spPr>
            <a:xfrm>
              <a:off x="8527729" y="4913539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3" name="object 2123"/>
            <p:cNvSpPr/>
            <p:nvPr/>
          </p:nvSpPr>
          <p:spPr>
            <a:xfrm>
              <a:off x="8517396" y="4808167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4" name="object 2124"/>
            <p:cNvSpPr/>
            <p:nvPr/>
          </p:nvSpPr>
          <p:spPr>
            <a:xfrm>
              <a:off x="8517396" y="4120746"/>
              <a:ext cx="738505" cy="687705"/>
            </a:xfrm>
            <a:custGeom>
              <a:avLst/>
              <a:gdLst/>
              <a:ahLst/>
              <a:cxnLst/>
              <a:rect l="l" t="t" r="r" b="b"/>
              <a:pathLst>
                <a:path w="738504" h="687704">
                  <a:moveTo>
                    <a:pt x="0" y="687421"/>
                  </a:moveTo>
                  <a:lnTo>
                    <a:pt x="7379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5" name="object 2125"/>
            <p:cNvSpPr/>
            <p:nvPr/>
          </p:nvSpPr>
          <p:spPr>
            <a:xfrm>
              <a:off x="2118527" y="6146109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073" y="0"/>
                  </a:moveTo>
                  <a:lnTo>
                    <a:pt x="0" y="798553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6" name="object 2126"/>
            <p:cNvSpPr/>
            <p:nvPr/>
          </p:nvSpPr>
          <p:spPr>
            <a:xfrm>
              <a:off x="2964593" y="6146109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252" y="562860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7" name="object 2127"/>
            <p:cNvSpPr/>
            <p:nvPr/>
          </p:nvSpPr>
          <p:spPr>
            <a:xfrm>
              <a:off x="2089309" y="6708970"/>
              <a:ext cx="1406525" cy="1341755"/>
            </a:xfrm>
            <a:custGeom>
              <a:avLst/>
              <a:gdLst/>
              <a:ahLst/>
              <a:cxnLst/>
              <a:rect l="l" t="t" r="r" b="b"/>
              <a:pathLst>
                <a:path w="1406525" h="1341754">
                  <a:moveTo>
                    <a:pt x="0" y="1341506"/>
                  </a:moveTo>
                  <a:lnTo>
                    <a:pt x="140652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8" name="object 2128"/>
            <p:cNvSpPr/>
            <p:nvPr/>
          </p:nvSpPr>
          <p:spPr>
            <a:xfrm>
              <a:off x="899698" y="6828814"/>
              <a:ext cx="1189990" cy="1221740"/>
            </a:xfrm>
            <a:custGeom>
              <a:avLst/>
              <a:gdLst/>
              <a:ahLst/>
              <a:cxnLst/>
              <a:rect l="l" t="t" r="r" b="b"/>
              <a:pathLst>
                <a:path w="1189989" h="1221740">
                  <a:moveTo>
                    <a:pt x="0" y="0"/>
                  </a:moveTo>
                  <a:lnTo>
                    <a:pt x="1189621" y="12216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9" name="object 2129"/>
            <p:cNvSpPr/>
            <p:nvPr/>
          </p:nvSpPr>
          <p:spPr>
            <a:xfrm>
              <a:off x="899684" y="6052437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812" y="0"/>
                  </a:moveTo>
                  <a:lnTo>
                    <a:pt x="0" y="37566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0" name="object 2130"/>
            <p:cNvSpPr/>
            <p:nvPr/>
          </p:nvSpPr>
          <p:spPr>
            <a:xfrm>
              <a:off x="1285493" y="6052437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3041" y="89222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1" name="object 2131"/>
            <p:cNvSpPr/>
            <p:nvPr/>
          </p:nvSpPr>
          <p:spPr>
            <a:xfrm>
              <a:off x="3738497" y="3870654"/>
              <a:ext cx="774700" cy="829944"/>
            </a:xfrm>
            <a:custGeom>
              <a:avLst/>
              <a:gdLst/>
              <a:ahLst/>
              <a:cxnLst/>
              <a:rect l="l" t="t" r="r" b="b"/>
              <a:pathLst>
                <a:path w="774700" h="829945">
                  <a:moveTo>
                    <a:pt x="0" y="0"/>
                  </a:moveTo>
                  <a:lnTo>
                    <a:pt x="774685" y="82990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2" name="object 2132"/>
            <p:cNvSpPr/>
            <p:nvPr/>
          </p:nvSpPr>
          <p:spPr>
            <a:xfrm>
              <a:off x="3738497" y="3385715"/>
              <a:ext cx="519430" cy="485140"/>
            </a:xfrm>
            <a:custGeom>
              <a:avLst/>
              <a:gdLst/>
              <a:ahLst/>
              <a:cxnLst/>
              <a:rect l="l" t="t" r="r" b="b"/>
              <a:pathLst>
                <a:path w="519429" h="485139">
                  <a:moveTo>
                    <a:pt x="519372" y="0"/>
                  </a:moveTo>
                  <a:lnTo>
                    <a:pt x="0" y="4849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3" name="object 2133"/>
            <p:cNvSpPr/>
            <p:nvPr/>
          </p:nvSpPr>
          <p:spPr>
            <a:xfrm>
              <a:off x="4257870" y="3385697"/>
              <a:ext cx="1289050" cy="1351280"/>
            </a:xfrm>
            <a:custGeom>
              <a:avLst/>
              <a:gdLst/>
              <a:ahLst/>
              <a:cxnLst/>
              <a:rect l="l" t="t" r="r" b="b"/>
              <a:pathLst>
                <a:path w="1289050" h="1351279">
                  <a:moveTo>
                    <a:pt x="1288873" y="1351190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4" name="object 2134"/>
            <p:cNvSpPr/>
            <p:nvPr/>
          </p:nvSpPr>
          <p:spPr>
            <a:xfrm>
              <a:off x="4136190" y="4736887"/>
              <a:ext cx="1410970" cy="1352550"/>
            </a:xfrm>
            <a:custGeom>
              <a:avLst/>
              <a:gdLst/>
              <a:ahLst/>
              <a:cxnLst/>
              <a:rect l="l" t="t" r="r" b="b"/>
              <a:pathLst>
                <a:path w="1410970" h="1352550">
                  <a:moveTo>
                    <a:pt x="0" y="1352162"/>
                  </a:moveTo>
                  <a:lnTo>
                    <a:pt x="141055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5" name="object 2135"/>
            <p:cNvSpPr/>
            <p:nvPr/>
          </p:nvSpPr>
          <p:spPr>
            <a:xfrm>
              <a:off x="3603605" y="5549624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584" y="5394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6" name="object 2136"/>
            <p:cNvSpPr/>
            <p:nvPr/>
          </p:nvSpPr>
          <p:spPr>
            <a:xfrm>
              <a:off x="3603605" y="4700563"/>
              <a:ext cx="909955" cy="849630"/>
            </a:xfrm>
            <a:custGeom>
              <a:avLst/>
              <a:gdLst/>
              <a:ahLst/>
              <a:cxnLst/>
              <a:rect l="l" t="t" r="r" b="b"/>
              <a:pathLst>
                <a:path w="909954" h="849629">
                  <a:moveTo>
                    <a:pt x="909577" y="0"/>
                  </a:moveTo>
                  <a:lnTo>
                    <a:pt x="0" y="8490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7" name="object 2137"/>
            <p:cNvSpPr/>
            <p:nvPr/>
          </p:nvSpPr>
          <p:spPr>
            <a:xfrm>
              <a:off x="816063" y="1795045"/>
              <a:ext cx="13895069" cy="8232775"/>
            </a:xfrm>
            <a:custGeom>
              <a:avLst/>
              <a:gdLst/>
              <a:ahLst/>
              <a:cxnLst/>
              <a:rect l="l" t="t" r="r" b="b"/>
              <a:pathLst>
                <a:path w="13895069" h="8232775">
                  <a:moveTo>
                    <a:pt x="13894581" y="8232384"/>
                  </a:moveTo>
                  <a:lnTo>
                    <a:pt x="0" y="8232384"/>
                  </a:lnTo>
                  <a:lnTo>
                    <a:pt x="0" y="0"/>
                  </a:lnTo>
                  <a:lnTo>
                    <a:pt x="13894581" y="0"/>
                  </a:lnTo>
                  <a:lnTo>
                    <a:pt x="13894581" y="8232384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8" name="object 2138"/>
            <p:cNvSpPr/>
            <p:nvPr/>
          </p:nvSpPr>
          <p:spPr>
            <a:xfrm>
              <a:off x="11458709" y="9819447"/>
              <a:ext cx="474345" cy="474980"/>
            </a:xfrm>
            <a:custGeom>
              <a:avLst/>
              <a:gdLst/>
              <a:ahLst/>
              <a:cxnLst/>
              <a:rect l="l" t="t" r="r" b="b"/>
              <a:pathLst>
                <a:path w="474345" h="474979">
                  <a:moveTo>
                    <a:pt x="225504" y="474444"/>
                  </a:moveTo>
                  <a:lnTo>
                    <a:pt x="173052" y="465912"/>
                  </a:lnTo>
                  <a:lnTo>
                    <a:pt x="123804" y="445932"/>
                  </a:lnTo>
                  <a:lnTo>
                    <a:pt x="80208" y="415476"/>
                  </a:lnTo>
                  <a:lnTo>
                    <a:pt x="44496" y="376128"/>
                  </a:lnTo>
                  <a:lnTo>
                    <a:pt x="18432" y="329796"/>
                  </a:lnTo>
                  <a:lnTo>
                    <a:pt x="3348" y="278820"/>
                  </a:lnTo>
                  <a:lnTo>
                    <a:pt x="0" y="225756"/>
                  </a:lnTo>
                  <a:lnTo>
                    <a:pt x="8244" y="174312"/>
                  </a:lnTo>
                  <a:lnTo>
                    <a:pt x="27504" y="125892"/>
                  </a:lnTo>
                  <a:lnTo>
                    <a:pt x="56844" y="82872"/>
                  </a:lnTo>
                  <a:lnTo>
                    <a:pt x="94896" y="47268"/>
                  </a:lnTo>
                  <a:lnTo>
                    <a:pt x="139788" y="20808"/>
                  </a:lnTo>
                  <a:lnTo>
                    <a:pt x="189360" y="4788"/>
                  </a:lnTo>
                  <a:lnTo>
                    <a:pt x="241236" y="0"/>
                  </a:lnTo>
                  <a:lnTo>
                    <a:pt x="256104" y="720"/>
                  </a:lnTo>
                  <a:lnTo>
                    <a:pt x="269033" y="3204"/>
                  </a:lnTo>
                  <a:lnTo>
                    <a:pt x="241056" y="3204"/>
                  </a:lnTo>
                  <a:lnTo>
                    <a:pt x="189900" y="7956"/>
                  </a:lnTo>
                  <a:lnTo>
                    <a:pt x="141012" y="23796"/>
                  </a:lnTo>
                  <a:lnTo>
                    <a:pt x="96768" y="49860"/>
                  </a:lnTo>
                  <a:lnTo>
                    <a:pt x="59256" y="84996"/>
                  </a:lnTo>
                  <a:lnTo>
                    <a:pt x="30312" y="127440"/>
                  </a:lnTo>
                  <a:lnTo>
                    <a:pt x="11340" y="175176"/>
                  </a:lnTo>
                  <a:lnTo>
                    <a:pt x="3204" y="225900"/>
                  </a:lnTo>
                  <a:lnTo>
                    <a:pt x="6516" y="278244"/>
                  </a:lnTo>
                  <a:lnTo>
                    <a:pt x="21420" y="328536"/>
                  </a:lnTo>
                  <a:lnTo>
                    <a:pt x="47124" y="374220"/>
                  </a:lnTo>
                  <a:lnTo>
                    <a:pt x="82332" y="413064"/>
                  </a:lnTo>
                  <a:lnTo>
                    <a:pt x="125316" y="443124"/>
                  </a:lnTo>
                  <a:lnTo>
                    <a:pt x="173916" y="462816"/>
                  </a:lnTo>
                  <a:lnTo>
                    <a:pt x="225684" y="471240"/>
                  </a:lnTo>
                  <a:lnTo>
                    <a:pt x="275745" y="471240"/>
                  </a:lnTo>
                  <a:lnTo>
                    <a:pt x="225504" y="474444"/>
                  </a:lnTo>
                  <a:close/>
                </a:path>
                <a:path w="474345" h="474979">
                  <a:moveTo>
                    <a:pt x="244548" y="237708"/>
                  </a:moveTo>
                  <a:lnTo>
                    <a:pt x="229644" y="236988"/>
                  </a:lnTo>
                  <a:lnTo>
                    <a:pt x="241056" y="3204"/>
                  </a:lnTo>
                  <a:lnTo>
                    <a:pt x="269033" y="3204"/>
                  </a:lnTo>
                  <a:lnTo>
                    <a:pt x="272781" y="3924"/>
                  </a:lnTo>
                  <a:lnTo>
                    <a:pt x="255960" y="3924"/>
                  </a:lnTo>
                  <a:lnTo>
                    <a:pt x="244548" y="237708"/>
                  </a:lnTo>
                  <a:close/>
                </a:path>
                <a:path w="474345" h="474979">
                  <a:moveTo>
                    <a:pt x="275745" y="471240"/>
                  </a:moveTo>
                  <a:lnTo>
                    <a:pt x="225684" y="471240"/>
                  </a:lnTo>
                  <a:lnTo>
                    <a:pt x="277992" y="467892"/>
                  </a:lnTo>
                  <a:lnTo>
                    <a:pt x="328284" y="453024"/>
                  </a:lnTo>
                  <a:lnTo>
                    <a:pt x="374004" y="427320"/>
                  </a:lnTo>
                  <a:lnTo>
                    <a:pt x="412848" y="392076"/>
                  </a:lnTo>
                  <a:lnTo>
                    <a:pt x="442872" y="349092"/>
                  </a:lnTo>
                  <a:lnTo>
                    <a:pt x="462564" y="300528"/>
                  </a:lnTo>
                  <a:lnTo>
                    <a:pt x="470988" y="248760"/>
                  </a:lnTo>
                  <a:lnTo>
                    <a:pt x="467856" y="197460"/>
                  </a:lnTo>
                  <a:lnTo>
                    <a:pt x="453600" y="148104"/>
                  </a:lnTo>
                  <a:lnTo>
                    <a:pt x="428940" y="103032"/>
                  </a:lnTo>
                  <a:lnTo>
                    <a:pt x="395028" y="64440"/>
                  </a:lnTo>
                  <a:lnTo>
                    <a:pt x="353520" y="34164"/>
                  </a:lnTo>
                  <a:lnTo>
                    <a:pt x="306396" y="13644"/>
                  </a:lnTo>
                  <a:lnTo>
                    <a:pt x="255960" y="3924"/>
                  </a:lnTo>
                  <a:lnTo>
                    <a:pt x="272781" y="3924"/>
                  </a:lnTo>
                  <a:lnTo>
                    <a:pt x="355032" y="31320"/>
                  </a:lnTo>
                  <a:lnTo>
                    <a:pt x="397152" y="62028"/>
                  </a:lnTo>
                  <a:lnTo>
                    <a:pt x="431532" y="101160"/>
                  </a:lnTo>
                  <a:lnTo>
                    <a:pt x="456552" y="146844"/>
                  </a:lnTo>
                  <a:lnTo>
                    <a:pt x="471024" y="196920"/>
                  </a:lnTo>
                  <a:lnTo>
                    <a:pt x="474192" y="248904"/>
                  </a:lnTo>
                  <a:lnTo>
                    <a:pt x="465660" y="301392"/>
                  </a:lnTo>
                  <a:lnTo>
                    <a:pt x="445680" y="350640"/>
                  </a:lnTo>
                  <a:lnTo>
                    <a:pt x="415260" y="394200"/>
                  </a:lnTo>
                  <a:lnTo>
                    <a:pt x="375876" y="429912"/>
                  </a:lnTo>
                  <a:lnTo>
                    <a:pt x="329544" y="455976"/>
                  </a:lnTo>
                  <a:lnTo>
                    <a:pt x="278568" y="471060"/>
                  </a:lnTo>
                  <a:lnTo>
                    <a:pt x="275745" y="471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9" name="object 2139"/>
            <p:cNvSpPr/>
            <p:nvPr/>
          </p:nvSpPr>
          <p:spPr>
            <a:xfrm>
              <a:off x="5417210" y="2492654"/>
              <a:ext cx="4229100" cy="488950"/>
            </a:xfrm>
            <a:custGeom>
              <a:avLst/>
              <a:gdLst/>
              <a:ahLst/>
              <a:cxnLst/>
              <a:rect l="l" t="t" r="r" b="b"/>
              <a:pathLst>
                <a:path w="4229100" h="488950">
                  <a:moveTo>
                    <a:pt x="479983" y="238353"/>
                  </a:moveTo>
                  <a:lnTo>
                    <a:pt x="473621" y="185000"/>
                  </a:lnTo>
                  <a:lnTo>
                    <a:pt x="455510" y="134378"/>
                  </a:lnTo>
                  <a:lnTo>
                    <a:pt x="426631" y="89090"/>
                  </a:lnTo>
                  <a:lnTo>
                    <a:pt x="388366" y="51333"/>
                  </a:lnTo>
                  <a:lnTo>
                    <a:pt x="342646" y="23037"/>
                  </a:lnTo>
                  <a:lnTo>
                    <a:pt x="291820" y="5651"/>
                  </a:lnTo>
                  <a:lnTo>
                    <a:pt x="238391" y="0"/>
                  </a:lnTo>
                  <a:lnTo>
                    <a:pt x="185000" y="6362"/>
                  </a:lnTo>
                  <a:lnTo>
                    <a:pt x="134391" y="24434"/>
                  </a:lnTo>
                  <a:lnTo>
                    <a:pt x="89103" y="53352"/>
                  </a:lnTo>
                  <a:lnTo>
                    <a:pt x="51333" y="91617"/>
                  </a:lnTo>
                  <a:lnTo>
                    <a:pt x="23075" y="137299"/>
                  </a:lnTo>
                  <a:lnTo>
                    <a:pt x="5651" y="188137"/>
                  </a:lnTo>
                  <a:lnTo>
                    <a:pt x="0" y="241592"/>
                  </a:lnTo>
                  <a:lnTo>
                    <a:pt x="6375" y="294944"/>
                  </a:lnTo>
                  <a:lnTo>
                    <a:pt x="24447" y="345554"/>
                  </a:lnTo>
                  <a:lnTo>
                    <a:pt x="53352" y="390880"/>
                  </a:lnTo>
                  <a:lnTo>
                    <a:pt x="91617" y="428612"/>
                  </a:lnTo>
                  <a:lnTo>
                    <a:pt x="137299" y="456907"/>
                  </a:lnTo>
                  <a:lnTo>
                    <a:pt x="188175" y="474294"/>
                  </a:lnTo>
                  <a:lnTo>
                    <a:pt x="241592" y="479983"/>
                  </a:lnTo>
                  <a:lnTo>
                    <a:pt x="294944" y="473570"/>
                  </a:lnTo>
                  <a:lnTo>
                    <a:pt x="345567" y="455498"/>
                  </a:lnTo>
                  <a:lnTo>
                    <a:pt x="390893" y="426593"/>
                  </a:lnTo>
                  <a:lnTo>
                    <a:pt x="428612" y="388327"/>
                  </a:lnTo>
                  <a:lnTo>
                    <a:pt x="456907" y="342646"/>
                  </a:lnTo>
                  <a:lnTo>
                    <a:pt x="474332" y="291807"/>
                  </a:lnTo>
                  <a:lnTo>
                    <a:pt x="479983" y="238353"/>
                  </a:lnTo>
                  <a:close/>
                </a:path>
                <a:path w="4229100" h="488950">
                  <a:moveTo>
                    <a:pt x="3669588" y="247192"/>
                  </a:moveTo>
                  <a:lnTo>
                    <a:pt x="3663226" y="193840"/>
                  </a:lnTo>
                  <a:lnTo>
                    <a:pt x="3645116" y="143230"/>
                  </a:lnTo>
                  <a:lnTo>
                    <a:pt x="3616236" y="97942"/>
                  </a:lnTo>
                  <a:lnTo>
                    <a:pt x="3577971" y="60172"/>
                  </a:lnTo>
                  <a:lnTo>
                    <a:pt x="3532251" y="31877"/>
                  </a:lnTo>
                  <a:lnTo>
                    <a:pt x="3481425" y="14490"/>
                  </a:lnTo>
                  <a:lnTo>
                    <a:pt x="3427996" y="8839"/>
                  </a:lnTo>
                  <a:lnTo>
                    <a:pt x="3374606" y="15214"/>
                  </a:lnTo>
                  <a:lnTo>
                    <a:pt x="3324034" y="33286"/>
                  </a:lnTo>
                  <a:lnTo>
                    <a:pt x="3278708" y="62191"/>
                  </a:lnTo>
                  <a:lnTo>
                    <a:pt x="3240938" y="100457"/>
                  </a:lnTo>
                  <a:lnTo>
                    <a:pt x="3212681" y="146138"/>
                  </a:lnTo>
                  <a:lnTo>
                    <a:pt x="3195256" y="196977"/>
                  </a:lnTo>
                  <a:lnTo>
                    <a:pt x="3189605" y="250431"/>
                  </a:lnTo>
                  <a:lnTo>
                    <a:pt x="3195980" y="303784"/>
                  </a:lnTo>
                  <a:lnTo>
                    <a:pt x="3214090" y="354406"/>
                  </a:lnTo>
                  <a:lnTo>
                    <a:pt x="3242957" y="399732"/>
                  </a:lnTo>
                  <a:lnTo>
                    <a:pt x="3281222" y="437451"/>
                  </a:lnTo>
                  <a:lnTo>
                    <a:pt x="3326904" y="465759"/>
                  </a:lnTo>
                  <a:lnTo>
                    <a:pt x="3377781" y="483146"/>
                  </a:lnTo>
                  <a:lnTo>
                    <a:pt x="3431197" y="488835"/>
                  </a:lnTo>
                  <a:lnTo>
                    <a:pt x="3484588" y="482422"/>
                  </a:lnTo>
                  <a:lnTo>
                    <a:pt x="3535172" y="464350"/>
                  </a:lnTo>
                  <a:lnTo>
                    <a:pt x="3580498" y="435444"/>
                  </a:lnTo>
                  <a:lnTo>
                    <a:pt x="3618217" y="397205"/>
                  </a:lnTo>
                  <a:lnTo>
                    <a:pt x="3646513" y="351485"/>
                  </a:lnTo>
                  <a:lnTo>
                    <a:pt x="3663937" y="300659"/>
                  </a:lnTo>
                  <a:lnTo>
                    <a:pt x="3669588" y="247192"/>
                  </a:lnTo>
                  <a:close/>
                </a:path>
                <a:path w="4229100" h="488950">
                  <a:moveTo>
                    <a:pt x="4228744" y="240550"/>
                  </a:moveTo>
                  <a:lnTo>
                    <a:pt x="4222369" y="187172"/>
                  </a:lnTo>
                  <a:lnTo>
                    <a:pt x="4204271" y="136588"/>
                  </a:lnTo>
                  <a:lnTo>
                    <a:pt x="4175391" y="91262"/>
                  </a:lnTo>
                  <a:lnTo>
                    <a:pt x="4137126" y="53505"/>
                  </a:lnTo>
                  <a:lnTo>
                    <a:pt x="4091406" y="25234"/>
                  </a:lnTo>
                  <a:lnTo>
                    <a:pt x="4040568" y="7810"/>
                  </a:lnTo>
                  <a:lnTo>
                    <a:pt x="3987152" y="2159"/>
                  </a:lnTo>
                  <a:lnTo>
                    <a:pt x="3933761" y="8534"/>
                  </a:lnTo>
                  <a:lnTo>
                    <a:pt x="3883139" y="26644"/>
                  </a:lnTo>
                  <a:lnTo>
                    <a:pt x="3837851" y="55511"/>
                  </a:lnTo>
                  <a:lnTo>
                    <a:pt x="3800094" y="93776"/>
                  </a:lnTo>
                  <a:lnTo>
                    <a:pt x="3771836" y="139471"/>
                  </a:lnTo>
                  <a:lnTo>
                    <a:pt x="3754412" y="190334"/>
                  </a:lnTo>
                  <a:lnTo>
                    <a:pt x="3748760" y="243763"/>
                  </a:lnTo>
                  <a:lnTo>
                    <a:pt x="3755123" y="297141"/>
                  </a:lnTo>
                  <a:lnTo>
                    <a:pt x="3773195" y="347726"/>
                  </a:lnTo>
                  <a:lnTo>
                    <a:pt x="3802113" y="393052"/>
                  </a:lnTo>
                  <a:lnTo>
                    <a:pt x="3840378" y="430809"/>
                  </a:lnTo>
                  <a:lnTo>
                    <a:pt x="3886060" y="459079"/>
                  </a:lnTo>
                  <a:lnTo>
                    <a:pt x="3936923" y="476504"/>
                  </a:lnTo>
                  <a:lnTo>
                    <a:pt x="3990352" y="482155"/>
                  </a:lnTo>
                  <a:lnTo>
                    <a:pt x="4043705" y="475780"/>
                  </a:lnTo>
                  <a:lnTo>
                    <a:pt x="4094327" y="457669"/>
                  </a:lnTo>
                  <a:lnTo>
                    <a:pt x="4139641" y="428802"/>
                  </a:lnTo>
                  <a:lnTo>
                    <a:pt x="4177373" y="390537"/>
                  </a:lnTo>
                  <a:lnTo>
                    <a:pt x="4205668" y="344843"/>
                  </a:lnTo>
                  <a:lnTo>
                    <a:pt x="4223093" y="293979"/>
                  </a:lnTo>
                  <a:lnTo>
                    <a:pt x="4228744" y="24055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0" name="object 2140"/>
            <p:cNvSpPr/>
            <p:nvPr/>
          </p:nvSpPr>
          <p:spPr>
            <a:xfrm>
              <a:off x="4643171" y="2575661"/>
              <a:ext cx="4924425" cy="296545"/>
            </a:xfrm>
            <a:custGeom>
              <a:avLst/>
              <a:gdLst/>
              <a:ahLst/>
              <a:cxnLst/>
              <a:rect l="l" t="t" r="r" b="b"/>
              <a:pathLst>
                <a:path w="4924425" h="296544">
                  <a:moveTo>
                    <a:pt x="62318" y="35636"/>
                  </a:moveTo>
                  <a:lnTo>
                    <a:pt x="60413" y="19443"/>
                  </a:lnTo>
                  <a:lnTo>
                    <a:pt x="50622" y="6400"/>
                  </a:lnTo>
                  <a:lnTo>
                    <a:pt x="35636" y="0"/>
                  </a:lnTo>
                  <a:lnTo>
                    <a:pt x="19481" y="1905"/>
                  </a:lnTo>
                  <a:lnTo>
                    <a:pt x="6413" y="11696"/>
                  </a:lnTo>
                  <a:lnTo>
                    <a:pt x="0" y="26670"/>
                  </a:lnTo>
                  <a:lnTo>
                    <a:pt x="1943" y="42837"/>
                  </a:lnTo>
                  <a:lnTo>
                    <a:pt x="11696" y="55905"/>
                  </a:lnTo>
                  <a:lnTo>
                    <a:pt x="26682" y="62318"/>
                  </a:lnTo>
                  <a:lnTo>
                    <a:pt x="42875" y="60375"/>
                  </a:lnTo>
                  <a:lnTo>
                    <a:pt x="55905" y="50609"/>
                  </a:lnTo>
                  <a:lnTo>
                    <a:pt x="62318" y="35636"/>
                  </a:lnTo>
                  <a:close/>
                </a:path>
                <a:path w="4924425" h="296544">
                  <a:moveTo>
                    <a:pt x="4923980" y="282625"/>
                  </a:moveTo>
                  <a:lnTo>
                    <a:pt x="4919484" y="274599"/>
                  </a:lnTo>
                  <a:lnTo>
                    <a:pt x="4912779" y="269341"/>
                  </a:lnTo>
                  <a:lnTo>
                    <a:pt x="4912779" y="250482"/>
                  </a:lnTo>
                  <a:lnTo>
                    <a:pt x="4912779" y="204216"/>
                  </a:lnTo>
                  <a:lnTo>
                    <a:pt x="4920780" y="199758"/>
                  </a:lnTo>
                  <a:lnTo>
                    <a:pt x="4923333" y="190969"/>
                  </a:lnTo>
                  <a:lnTo>
                    <a:pt x="4918900" y="182943"/>
                  </a:lnTo>
                  <a:lnTo>
                    <a:pt x="4917859" y="182118"/>
                  </a:lnTo>
                  <a:lnTo>
                    <a:pt x="4888814" y="159283"/>
                  </a:lnTo>
                  <a:lnTo>
                    <a:pt x="4888814" y="189788"/>
                  </a:lnTo>
                  <a:lnTo>
                    <a:pt x="4888814" y="250482"/>
                  </a:lnTo>
                  <a:lnTo>
                    <a:pt x="4883226" y="246087"/>
                  </a:lnTo>
                  <a:lnTo>
                    <a:pt x="4879048" y="242811"/>
                  </a:lnTo>
                  <a:lnTo>
                    <a:pt x="4879048" y="226580"/>
                  </a:lnTo>
                  <a:lnTo>
                    <a:pt x="4879048" y="223951"/>
                  </a:lnTo>
                  <a:lnTo>
                    <a:pt x="4879048" y="182118"/>
                  </a:lnTo>
                  <a:lnTo>
                    <a:pt x="4888814" y="189788"/>
                  </a:lnTo>
                  <a:lnTo>
                    <a:pt x="4888814" y="159283"/>
                  </a:lnTo>
                  <a:lnTo>
                    <a:pt x="4882934" y="154647"/>
                  </a:lnTo>
                  <a:lnTo>
                    <a:pt x="4855045" y="132715"/>
                  </a:lnTo>
                  <a:lnTo>
                    <a:pt x="4855045" y="163258"/>
                  </a:lnTo>
                  <a:lnTo>
                    <a:pt x="4855045" y="223951"/>
                  </a:lnTo>
                  <a:lnTo>
                    <a:pt x="4844135" y="215341"/>
                  </a:lnTo>
                  <a:lnTo>
                    <a:pt x="4844135" y="192633"/>
                  </a:lnTo>
                  <a:lnTo>
                    <a:pt x="4844135" y="154647"/>
                  </a:lnTo>
                  <a:lnTo>
                    <a:pt x="4855045" y="163258"/>
                  </a:lnTo>
                  <a:lnTo>
                    <a:pt x="4855045" y="132715"/>
                  </a:lnTo>
                  <a:lnTo>
                    <a:pt x="4845418" y="125133"/>
                  </a:lnTo>
                  <a:lnTo>
                    <a:pt x="4844135" y="124117"/>
                  </a:lnTo>
                  <a:lnTo>
                    <a:pt x="4844135" y="89852"/>
                  </a:lnTo>
                  <a:lnTo>
                    <a:pt x="4797044" y="89852"/>
                  </a:lnTo>
                  <a:lnTo>
                    <a:pt x="4797044" y="163753"/>
                  </a:lnTo>
                  <a:lnTo>
                    <a:pt x="4790097" y="179959"/>
                  </a:lnTo>
                  <a:lnTo>
                    <a:pt x="4775987" y="190538"/>
                  </a:lnTo>
                  <a:lnTo>
                    <a:pt x="4758448" y="192633"/>
                  </a:lnTo>
                  <a:lnTo>
                    <a:pt x="4742218" y="185686"/>
                  </a:lnTo>
                  <a:lnTo>
                    <a:pt x="4734636" y="175564"/>
                  </a:lnTo>
                  <a:lnTo>
                    <a:pt x="4731639" y="171564"/>
                  </a:lnTo>
                  <a:lnTo>
                    <a:pt x="4729543" y="154038"/>
                  </a:lnTo>
                  <a:lnTo>
                    <a:pt x="4736490" y="137807"/>
                  </a:lnTo>
                  <a:lnTo>
                    <a:pt x="4750638" y="127215"/>
                  </a:lnTo>
                  <a:lnTo>
                    <a:pt x="4768177" y="125133"/>
                  </a:lnTo>
                  <a:lnTo>
                    <a:pt x="4784369" y="132080"/>
                  </a:lnTo>
                  <a:lnTo>
                    <a:pt x="4794961" y="146227"/>
                  </a:lnTo>
                  <a:lnTo>
                    <a:pt x="4797044" y="163753"/>
                  </a:lnTo>
                  <a:lnTo>
                    <a:pt x="4797044" y="89852"/>
                  </a:lnTo>
                  <a:lnTo>
                    <a:pt x="4682858" y="89852"/>
                  </a:lnTo>
                  <a:lnTo>
                    <a:pt x="4682858" y="138557"/>
                  </a:lnTo>
                  <a:lnTo>
                    <a:pt x="4682858" y="175564"/>
                  </a:lnTo>
                  <a:lnTo>
                    <a:pt x="4682858" y="218732"/>
                  </a:lnTo>
                  <a:lnTo>
                    <a:pt x="4639437" y="270929"/>
                  </a:lnTo>
                  <a:lnTo>
                    <a:pt x="4627372" y="270929"/>
                  </a:lnTo>
                  <a:lnTo>
                    <a:pt x="4627372" y="215773"/>
                  </a:lnTo>
                  <a:lnTo>
                    <a:pt x="4637494" y="215773"/>
                  </a:lnTo>
                  <a:lnTo>
                    <a:pt x="4647577" y="213575"/>
                  </a:lnTo>
                  <a:lnTo>
                    <a:pt x="4655782" y="207352"/>
                  </a:lnTo>
                  <a:lnTo>
                    <a:pt x="4682858" y="175564"/>
                  </a:lnTo>
                  <a:lnTo>
                    <a:pt x="4682858" y="138557"/>
                  </a:lnTo>
                  <a:lnTo>
                    <a:pt x="4637494" y="191770"/>
                  </a:lnTo>
                  <a:lnTo>
                    <a:pt x="4627372" y="191770"/>
                  </a:lnTo>
                  <a:lnTo>
                    <a:pt x="4615383" y="195008"/>
                  </a:lnTo>
                  <a:lnTo>
                    <a:pt x="4606607" y="203784"/>
                  </a:lnTo>
                  <a:lnTo>
                    <a:pt x="4603521" y="215341"/>
                  </a:lnTo>
                  <a:lnTo>
                    <a:pt x="4603407" y="270929"/>
                  </a:lnTo>
                  <a:lnTo>
                    <a:pt x="4606607" y="282917"/>
                  </a:lnTo>
                  <a:lnTo>
                    <a:pt x="4615383" y="291706"/>
                  </a:lnTo>
                  <a:lnTo>
                    <a:pt x="4627372" y="294944"/>
                  </a:lnTo>
                  <a:lnTo>
                    <a:pt x="4650486" y="294944"/>
                  </a:lnTo>
                  <a:lnTo>
                    <a:pt x="4670577" y="270929"/>
                  </a:lnTo>
                  <a:lnTo>
                    <a:pt x="4682960" y="256133"/>
                  </a:lnTo>
                  <a:lnTo>
                    <a:pt x="4682960" y="294944"/>
                  </a:lnTo>
                  <a:lnTo>
                    <a:pt x="4706975" y="294944"/>
                  </a:lnTo>
                  <a:lnTo>
                    <a:pt x="4706975" y="256133"/>
                  </a:lnTo>
                  <a:lnTo>
                    <a:pt x="4706975" y="226580"/>
                  </a:lnTo>
                  <a:lnTo>
                    <a:pt x="4820374" y="226580"/>
                  </a:lnTo>
                  <a:lnTo>
                    <a:pt x="4820374" y="294944"/>
                  </a:lnTo>
                  <a:lnTo>
                    <a:pt x="4844389" y="294944"/>
                  </a:lnTo>
                  <a:lnTo>
                    <a:pt x="4844389" y="246087"/>
                  </a:lnTo>
                  <a:lnTo>
                    <a:pt x="4904651" y="293471"/>
                  </a:lnTo>
                  <a:lnTo>
                    <a:pt x="4913503" y="295948"/>
                  </a:lnTo>
                  <a:lnTo>
                    <a:pt x="4921491" y="291490"/>
                  </a:lnTo>
                  <a:lnTo>
                    <a:pt x="4923980" y="282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41" name="object 21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90678" y="2546989"/>
              <a:ext cx="230940" cy="95976"/>
            </a:xfrm>
            <a:prstGeom prst="rect">
              <a:avLst/>
            </a:prstGeom>
          </p:spPr>
        </p:pic>
        <p:sp>
          <p:nvSpPr>
            <p:cNvPr id="2142" name="object 2142"/>
            <p:cNvSpPr/>
            <p:nvPr/>
          </p:nvSpPr>
          <p:spPr>
            <a:xfrm>
              <a:off x="9246577" y="2665505"/>
              <a:ext cx="320675" cy="206375"/>
            </a:xfrm>
            <a:custGeom>
              <a:avLst/>
              <a:gdLst/>
              <a:ahLst/>
              <a:cxnLst/>
              <a:rect l="l" t="t" r="r" b="b"/>
              <a:pathLst>
                <a:path w="320675" h="206375">
                  <a:moveTo>
                    <a:pt x="47088" y="205092"/>
                  </a:moveTo>
                  <a:lnTo>
                    <a:pt x="23976" y="205092"/>
                  </a:lnTo>
                  <a:lnTo>
                    <a:pt x="11988" y="201852"/>
                  </a:lnTo>
                  <a:lnTo>
                    <a:pt x="3204" y="193068"/>
                  </a:lnTo>
                  <a:lnTo>
                    <a:pt x="0" y="181080"/>
                  </a:lnTo>
                  <a:lnTo>
                    <a:pt x="115" y="125496"/>
                  </a:lnTo>
                  <a:lnTo>
                    <a:pt x="3204" y="113940"/>
                  </a:lnTo>
                  <a:lnTo>
                    <a:pt x="11988" y="105156"/>
                  </a:lnTo>
                  <a:lnTo>
                    <a:pt x="23976" y="101916"/>
                  </a:lnTo>
                  <a:lnTo>
                    <a:pt x="34092" y="101916"/>
                  </a:lnTo>
                  <a:lnTo>
                    <a:pt x="79452" y="48708"/>
                  </a:lnTo>
                  <a:lnTo>
                    <a:pt x="79452" y="0"/>
                  </a:lnTo>
                  <a:lnTo>
                    <a:pt x="240732" y="0"/>
                  </a:lnTo>
                  <a:lnTo>
                    <a:pt x="240732" y="34272"/>
                  </a:lnTo>
                  <a:lnTo>
                    <a:pt x="242013" y="35280"/>
                  </a:lnTo>
                  <a:lnTo>
                    <a:pt x="164772" y="35280"/>
                  </a:lnTo>
                  <a:lnTo>
                    <a:pt x="147240" y="37368"/>
                  </a:lnTo>
                  <a:lnTo>
                    <a:pt x="133092" y="47952"/>
                  </a:lnTo>
                  <a:lnTo>
                    <a:pt x="126144" y="64188"/>
                  </a:lnTo>
                  <a:lnTo>
                    <a:pt x="128232" y="81720"/>
                  </a:lnTo>
                  <a:lnTo>
                    <a:pt x="131229" y="85716"/>
                  </a:lnTo>
                  <a:lnTo>
                    <a:pt x="79452" y="85716"/>
                  </a:lnTo>
                  <a:lnTo>
                    <a:pt x="52380" y="117504"/>
                  </a:lnTo>
                  <a:lnTo>
                    <a:pt x="44172" y="123732"/>
                  </a:lnTo>
                  <a:lnTo>
                    <a:pt x="34092" y="125928"/>
                  </a:lnTo>
                  <a:lnTo>
                    <a:pt x="23976" y="125928"/>
                  </a:lnTo>
                  <a:lnTo>
                    <a:pt x="23976" y="181080"/>
                  </a:lnTo>
                  <a:lnTo>
                    <a:pt x="67179" y="181080"/>
                  </a:lnTo>
                  <a:lnTo>
                    <a:pt x="47088" y="205092"/>
                  </a:lnTo>
                  <a:close/>
                </a:path>
                <a:path w="320675" h="206375">
                  <a:moveTo>
                    <a:pt x="240732" y="102780"/>
                  </a:moveTo>
                  <a:lnTo>
                    <a:pt x="155052" y="102780"/>
                  </a:lnTo>
                  <a:lnTo>
                    <a:pt x="172584" y="100692"/>
                  </a:lnTo>
                  <a:lnTo>
                    <a:pt x="186696" y="90108"/>
                  </a:lnTo>
                  <a:lnTo>
                    <a:pt x="193644" y="73908"/>
                  </a:lnTo>
                  <a:lnTo>
                    <a:pt x="191556" y="56376"/>
                  </a:lnTo>
                  <a:lnTo>
                    <a:pt x="180972" y="42228"/>
                  </a:lnTo>
                  <a:lnTo>
                    <a:pt x="164772" y="35280"/>
                  </a:lnTo>
                  <a:lnTo>
                    <a:pt x="242013" y="35280"/>
                  </a:lnTo>
                  <a:lnTo>
                    <a:pt x="279537" y="64800"/>
                  </a:lnTo>
                  <a:lnTo>
                    <a:pt x="240732" y="64800"/>
                  </a:lnTo>
                  <a:lnTo>
                    <a:pt x="240732" y="102780"/>
                  </a:lnTo>
                  <a:close/>
                </a:path>
                <a:path w="320675" h="206375">
                  <a:moveTo>
                    <a:pt x="275652" y="134100"/>
                  </a:moveTo>
                  <a:lnTo>
                    <a:pt x="251640" y="134100"/>
                  </a:lnTo>
                  <a:lnTo>
                    <a:pt x="251640" y="73404"/>
                  </a:lnTo>
                  <a:lnTo>
                    <a:pt x="240732" y="64800"/>
                  </a:lnTo>
                  <a:lnTo>
                    <a:pt x="279537" y="64800"/>
                  </a:lnTo>
                  <a:lnTo>
                    <a:pt x="314452" y="92268"/>
                  </a:lnTo>
                  <a:lnTo>
                    <a:pt x="275652" y="92268"/>
                  </a:lnTo>
                  <a:lnTo>
                    <a:pt x="275652" y="134100"/>
                  </a:lnTo>
                  <a:close/>
                </a:path>
                <a:path w="320675" h="206375">
                  <a:moveTo>
                    <a:pt x="67179" y="181080"/>
                  </a:moveTo>
                  <a:lnTo>
                    <a:pt x="36036" y="181080"/>
                  </a:lnTo>
                  <a:lnTo>
                    <a:pt x="79452" y="128880"/>
                  </a:lnTo>
                  <a:lnTo>
                    <a:pt x="79452" y="85716"/>
                  </a:lnTo>
                  <a:lnTo>
                    <a:pt x="131229" y="85716"/>
                  </a:lnTo>
                  <a:lnTo>
                    <a:pt x="138816" y="95832"/>
                  </a:lnTo>
                  <a:lnTo>
                    <a:pt x="155052" y="102780"/>
                  </a:lnTo>
                  <a:lnTo>
                    <a:pt x="240732" y="102780"/>
                  </a:lnTo>
                  <a:lnTo>
                    <a:pt x="240732" y="125496"/>
                  </a:lnTo>
                  <a:lnTo>
                    <a:pt x="251640" y="134100"/>
                  </a:lnTo>
                  <a:lnTo>
                    <a:pt x="275652" y="134100"/>
                  </a:lnTo>
                  <a:lnTo>
                    <a:pt x="275652" y="136728"/>
                  </a:lnTo>
                  <a:lnTo>
                    <a:pt x="103572" y="136728"/>
                  </a:lnTo>
                  <a:lnTo>
                    <a:pt x="103572" y="166284"/>
                  </a:lnTo>
                  <a:lnTo>
                    <a:pt x="79560" y="166284"/>
                  </a:lnTo>
                  <a:lnTo>
                    <a:pt x="67179" y="181080"/>
                  </a:lnTo>
                  <a:close/>
                </a:path>
                <a:path w="320675" h="206375">
                  <a:moveTo>
                    <a:pt x="309384" y="160632"/>
                  </a:moveTo>
                  <a:lnTo>
                    <a:pt x="285408" y="160632"/>
                  </a:lnTo>
                  <a:lnTo>
                    <a:pt x="285408" y="99936"/>
                  </a:lnTo>
                  <a:lnTo>
                    <a:pt x="275652" y="92268"/>
                  </a:lnTo>
                  <a:lnTo>
                    <a:pt x="314452" y="92268"/>
                  </a:lnTo>
                  <a:lnTo>
                    <a:pt x="315504" y="93096"/>
                  </a:lnTo>
                  <a:lnTo>
                    <a:pt x="319932" y="101124"/>
                  </a:lnTo>
                  <a:lnTo>
                    <a:pt x="317376" y="109908"/>
                  </a:lnTo>
                  <a:lnTo>
                    <a:pt x="309384" y="114372"/>
                  </a:lnTo>
                  <a:lnTo>
                    <a:pt x="309384" y="160632"/>
                  </a:lnTo>
                  <a:close/>
                </a:path>
                <a:path w="320675" h="206375">
                  <a:moveTo>
                    <a:pt x="240984" y="205092"/>
                  </a:moveTo>
                  <a:lnTo>
                    <a:pt x="216972" y="205092"/>
                  </a:lnTo>
                  <a:lnTo>
                    <a:pt x="216972" y="136728"/>
                  </a:lnTo>
                  <a:lnTo>
                    <a:pt x="275652" y="136728"/>
                  </a:lnTo>
                  <a:lnTo>
                    <a:pt x="275652" y="152964"/>
                  </a:lnTo>
                  <a:lnTo>
                    <a:pt x="279820" y="156240"/>
                  </a:lnTo>
                  <a:lnTo>
                    <a:pt x="240984" y="156240"/>
                  </a:lnTo>
                  <a:lnTo>
                    <a:pt x="240984" y="205092"/>
                  </a:lnTo>
                  <a:close/>
                </a:path>
                <a:path w="320675" h="206375">
                  <a:moveTo>
                    <a:pt x="310104" y="206100"/>
                  </a:moveTo>
                  <a:lnTo>
                    <a:pt x="301248" y="203616"/>
                  </a:lnTo>
                  <a:lnTo>
                    <a:pt x="240984" y="156240"/>
                  </a:lnTo>
                  <a:lnTo>
                    <a:pt x="279820" y="156240"/>
                  </a:lnTo>
                  <a:lnTo>
                    <a:pt x="285408" y="160632"/>
                  </a:lnTo>
                  <a:lnTo>
                    <a:pt x="309384" y="160632"/>
                  </a:lnTo>
                  <a:lnTo>
                    <a:pt x="309384" y="179496"/>
                  </a:lnTo>
                  <a:lnTo>
                    <a:pt x="316080" y="184752"/>
                  </a:lnTo>
                  <a:lnTo>
                    <a:pt x="320580" y="192780"/>
                  </a:lnTo>
                  <a:lnTo>
                    <a:pt x="318096" y="201636"/>
                  </a:lnTo>
                  <a:lnTo>
                    <a:pt x="310104" y="206100"/>
                  </a:lnTo>
                  <a:close/>
                </a:path>
                <a:path w="320675" h="206375">
                  <a:moveTo>
                    <a:pt x="103572" y="205092"/>
                  </a:moveTo>
                  <a:lnTo>
                    <a:pt x="79560" y="205092"/>
                  </a:lnTo>
                  <a:lnTo>
                    <a:pt x="79560" y="166284"/>
                  </a:lnTo>
                  <a:lnTo>
                    <a:pt x="103572" y="166284"/>
                  </a:lnTo>
                  <a:lnTo>
                    <a:pt x="103572" y="205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43" name="object 21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90678" y="2546989"/>
              <a:ext cx="230940" cy="95976"/>
            </a:xfrm>
            <a:prstGeom prst="rect">
              <a:avLst/>
            </a:prstGeom>
          </p:spPr>
        </p:pic>
        <p:sp>
          <p:nvSpPr>
            <p:cNvPr id="2144" name="object 2144"/>
            <p:cNvSpPr/>
            <p:nvPr/>
          </p:nvSpPr>
          <p:spPr>
            <a:xfrm>
              <a:off x="5567832" y="2575178"/>
              <a:ext cx="180340" cy="317500"/>
            </a:xfrm>
            <a:custGeom>
              <a:avLst/>
              <a:gdLst/>
              <a:ahLst/>
              <a:cxnLst/>
              <a:rect l="l" t="t" r="r" b="b"/>
              <a:pathLst>
                <a:path w="180339" h="317500">
                  <a:moveTo>
                    <a:pt x="62179" y="124917"/>
                  </a:moveTo>
                  <a:lnTo>
                    <a:pt x="18834" y="160413"/>
                  </a:lnTo>
                  <a:lnTo>
                    <a:pt x="18034" y="170789"/>
                  </a:lnTo>
                  <a:lnTo>
                    <a:pt x="25412" y="178130"/>
                  </a:lnTo>
                  <a:lnTo>
                    <a:pt x="35788" y="177368"/>
                  </a:lnTo>
                  <a:lnTo>
                    <a:pt x="62179" y="157137"/>
                  </a:lnTo>
                  <a:lnTo>
                    <a:pt x="62179" y="124917"/>
                  </a:lnTo>
                  <a:close/>
                </a:path>
                <a:path w="180339" h="317500">
                  <a:moveTo>
                    <a:pt x="112433" y="29946"/>
                  </a:moveTo>
                  <a:lnTo>
                    <a:pt x="107645" y="12344"/>
                  </a:lnTo>
                  <a:lnTo>
                    <a:pt x="93383" y="901"/>
                  </a:lnTo>
                  <a:lnTo>
                    <a:pt x="75133" y="0"/>
                  </a:lnTo>
                  <a:lnTo>
                    <a:pt x="59867" y="10007"/>
                  </a:lnTo>
                  <a:lnTo>
                    <a:pt x="53352" y="27063"/>
                  </a:lnTo>
                  <a:lnTo>
                    <a:pt x="58140" y="44704"/>
                  </a:lnTo>
                  <a:lnTo>
                    <a:pt x="72402" y="56159"/>
                  </a:lnTo>
                  <a:lnTo>
                    <a:pt x="90652" y="57061"/>
                  </a:lnTo>
                  <a:lnTo>
                    <a:pt x="105918" y="47053"/>
                  </a:lnTo>
                  <a:lnTo>
                    <a:pt x="112433" y="29946"/>
                  </a:lnTo>
                  <a:close/>
                </a:path>
                <a:path w="180339" h="317500">
                  <a:moveTo>
                    <a:pt x="179971" y="164033"/>
                  </a:moveTo>
                  <a:lnTo>
                    <a:pt x="174205" y="100279"/>
                  </a:lnTo>
                  <a:lnTo>
                    <a:pt x="109194" y="59956"/>
                  </a:lnTo>
                  <a:lnTo>
                    <a:pt x="84785" y="70078"/>
                  </a:lnTo>
                  <a:lnTo>
                    <a:pt x="76288" y="78905"/>
                  </a:lnTo>
                  <a:lnTo>
                    <a:pt x="73406" y="90817"/>
                  </a:lnTo>
                  <a:lnTo>
                    <a:pt x="73406" y="174726"/>
                  </a:lnTo>
                  <a:lnTo>
                    <a:pt x="37185" y="207238"/>
                  </a:lnTo>
                  <a:lnTo>
                    <a:pt x="27330" y="223253"/>
                  </a:lnTo>
                  <a:lnTo>
                    <a:pt x="177" y="295694"/>
                  </a:lnTo>
                  <a:lnTo>
                    <a:pt x="0" y="308470"/>
                  </a:lnTo>
                  <a:lnTo>
                    <a:pt x="9220" y="317360"/>
                  </a:lnTo>
                  <a:lnTo>
                    <a:pt x="21996" y="316712"/>
                  </a:lnTo>
                  <a:lnTo>
                    <a:pt x="30276" y="306959"/>
                  </a:lnTo>
                  <a:lnTo>
                    <a:pt x="63538" y="226961"/>
                  </a:lnTo>
                  <a:lnTo>
                    <a:pt x="104686" y="185851"/>
                  </a:lnTo>
                  <a:lnTo>
                    <a:pt x="112788" y="176060"/>
                  </a:lnTo>
                  <a:lnTo>
                    <a:pt x="115379" y="163601"/>
                  </a:lnTo>
                  <a:lnTo>
                    <a:pt x="115379" y="96139"/>
                  </a:lnTo>
                  <a:lnTo>
                    <a:pt x="151168" y="119176"/>
                  </a:lnTo>
                  <a:lnTo>
                    <a:pt x="154012" y="167995"/>
                  </a:lnTo>
                  <a:lnTo>
                    <a:pt x="159550" y="175628"/>
                  </a:lnTo>
                  <a:lnTo>
                    <a:pt x="168770" y="177609"/>
                  </a:lnTo>
                  <a:lnTo>
                    <a:pt x="176936" y="172961"/>
                  </a:lnTo>
                  <a:lnTo>
                    <a:pt x="179971" y="164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45" name="object 21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68100" y="2759670"/>
              <a:ext cx="90720" cy="126900"/>
            </a:xfrm>
            <a:prstGeom prst="rect">
              <a:avLst/>
            </a:prstGeom>
          </p:spPr>
        </p:pic>
        <p:sp>
          <p:nvSpPr>
            <p:cNvPr id="2146" name="object 2146"/>
            <p:cNvSpPr/>
            <p:nvPr/>
          </p:nvSpPr>
          <p:spPr>
            <a:xfrm>
              <a:off x="6133149" y="2492643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41596" y="479988"/>
                  </a:moveTo>
                  <a:lnTo>
                    <a:pt x="188136" y="474300"/>
                  </a:lnTo>
                  <a:lnTo>
                    <a:pt x="137304" y="456912"/>
                  </a:lnTo>
                  <a:lnTo>
                    <a:pt x="91620" y="428616"/>
                  </a:lnTo>
                  <a:lnTo>
                    <a:pt x="53352" y="390888"/>
                  </a:lnTo>
                  <a:lnTo>
                    <a:pt x="24444" y="345564"/>
                  </a:lnTo>
                  <a:lnTo>
                    <a:pt x="6372" y="294948"/>
                  </a:lnTo>
                  <a:lnTo>
                    <a:pt x="0" y="241596"/>
                  </a:lnTo>
                  <a:lnTo>
                    <a:pt x="5652" y="188136"/>
                  </a:lnTo>
                  <a:lnTo>
                    <a:pt x="23040" y="137304"/>
                  </a:lnTo>
                  <a:lnTo>
                    <a:pt x="51336" y="91620"/>
                  </a:lnTo>
                  <a:lnTo>
                    <a:pt x="89100" y="53352"/>
                  </a:lnTo>
                  <a:lnTo>
                    <a:pt x="134388" y="24444"/>
                  </a:lnTo>
                  <a:lnTo>
                    <a:pt x="185004" y="6372"/>
                  </a:lnTo>
                  <a:lnTo>
                    <a:pt x="238356" y="0"/>
                  </a:lnTo>
                  <a:lnTo>
                    <a:pt x="291816" y="5652"/>
                  </a:lnTo>
                  <a:lnTo>
                    <a:pt x="342648" y="23040"/>
                  </a:lnTo>
                  <a:lnTo>
                    <a:pt x="388368" y="51336"/>
                  </a:lnTo>
                  <a:lnTo>
                    <a:pt x="426600" y="89100"/>
                  </a:lnTo>
                  <a:lnTo>
                    <a:pt x="455508" y="134388"/>
                  </a:lnTo>
                  <a:lnTo>
                    <a:pt x="473616" y="185004"/>
                  </a:lnTo>
                  <a:lnTo>
                    <a:pt x="479988" y="238356"/>
                  </a:lnTo>
                  <a:lnTo>
                    <a:pt x="474336" y="291816"/>
                  </a:lnTo>
                  <a:lnTo>
                    <a:pt x="456912" y="342648"/>
                  </a:lnTo>
                  <a:lnTo>
                    <a:pt x="428616" y="388332"/>
                  </a:lnTo>
                  <a:lnTo>
                    <a:pt x="390888" y="426600"/>
                  </a:lnTo>
                  <a:lnTo>
                    <a:pt x="345564" y="455508"/>
                  </a:lnTo>
                  <a:lnTo>
                    <a:pt x="294948" y="473580"/>
                  </a:lnTo>
                  <a:lnTo>
                    <a:pt x="241596" y="47998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7" name="object 2147"/>
            <p:cNvSpPr/>
            <p:nvPr/>
          </p:nvSpPr>
          <p:spPr>
            <a:xfrm>
              <a:off x="6172245" y="2612426"/>
              <a:ext cx="393700" cy="229235"/>
            </a:xfrm>
            <a:custGeom>
              <a:avLst/>
              <a:gdLst/>
              <a:ahLst/>
              <a:cxnLst/>
              <a:rect l="l" t="t" r="r" b="b"/>
              <a:pathLst>
                <a:path w="393700" h="229235">
                  <a:moveTo>
                    <a:pt x="287598" y="37548"/>
                  </a:moveTo>
                  <a:lnTo>
                    <a:pt x="265680" y="37548"/>
                  </a:lnTo>
                  <a:lnTo>
                    <a:pt x="259956" y="20736"/>
                  </a:lnTo>
                  <a:lnTo>
                    <a:pt x="232776" y="20736"/>
                  </a:lnTo>
                  <a:lnTo>
                    <a:pt x="232776" y="0"/>
                  </a:lnTo>
                  <a:lnTo>
                    <a:pt x="274824" y="0"/>
                  </a:lnTo>
                  <a:lnTo>
                    <a:pt x="287598" y="37548"/>
                  </a:lnTo>
                  <a:close/>
                </a:path>
                <a:path w="393700" h="229235">
                  <a:moveTo>
                    <a:pt x="134208" y="31464"/>
                  </a:moveTo>
                  <a:lnTo>
                    <a:pt x="134208" y="16092"/>
                  </a:lnTo>
                  <a:lnTo>
                    <a:pt x="189576" y="16092"/>
                  </a:lnTo>
                  <a:lnTo>
                    <a:pt x="189576" y="20160"/>
                  </a:lnTo>
                  <a:lnTo>
                    <a:pt x="161280" y="25956"/>
                  </a:lnTo>
                  <a:lnTo>
                    <a:pt x="162257" y="30096"/>
                  </a:lnTo>
                  <a:lnTo>
                    <a:pt x="140940" y="30096"/>
                  </a:lnTo>
                  <a:lnTo>
                    <a:pt x="134208" y="31464"/>
                  </a:lnTo>
                  <a:close/>
                </a:path>
                <a:path w="393700" h="229235">
                  <a:moveTo>
                    <a:pt x="129509" y="94392"/>
                  </a:moveTo>
                  <a:lnTo>
                    <a:pt x="103716" y="94392"/>
                  </a:lnTo>
                  <a:lnTo>
                    <a:pt x="143388" y="40500"/>
                  </a:lnTo>
                  <a:lnTo>
                    <a:pt x="140940" y="30096"/>
                  </a:lnTo>
                  <a:lnTo>
                    <a:pt x="162257" y="30096"/>
                  </a:lnTo>
                  <a:lnTo>
                    <a:pt x="164016" y="37548"/>
                  </a:lnTo>
                  <a:lnTo>
                    <a:pt x="287598" y="37548"/>
                  </a:lnTo>
                  <a:lnTo>
                    <a:pt x="294666" y="58320"/>
                  </a:lnTo>
                  <a:lnTo>
                    <a:pt x="168948" y="58320"/>
                  </a:lnTo>
                  <a:lnTo>
                    <a:pt x="171004" y="66996"/>
                  </a:lnTo>
                  <a:lnTo>
                    <a:pt x="149688" y="66996"/>
                  </a:lnTo>
                  <a:lnTo>
                    <a:pt x="129509" y="94392"/>
                  </a:lnTo>
                  <a:close/>
                </a:path>
                <a:path w="393700" h="229235">
                  <a:moveTo>
                    <a:pt x="213724" y="138528"/>
                  </a:moveTo>
                  <a:lnTo>
                    <a:pt x="187956" y="138528"/>
                  </a:lnTo>
                  <a:lnTo>
                    <a:pt x="246996" y="58320"/>
                  </a:lnTo>
                  <a:lnTo>
                    <a:pt x="272736" y="58320"/>
                  </a:lnTo>
                  <a:lnTo>
                    <a:pt x="213724" y="138528"/>
                  </a:lnTo>
                  <a:close/>
                </a:path>
                <a:path w="393700" h="229235">
                  <a:moveTo>
                    <a:pt x="309924" y="227592"/>
                  </a:moveTo>
                  <a:lnTo>
                    <a:pt x="283788" y="216828"/>
                  </a:lnTo>
                  <a:lnTo>
                    <a:pt x="263916" y="196776"/>
                  </a:lnTo>
                  <a:lnTo>
                    <a:pt x="253404" y="170568"/>
                  </a:lnTo>
                  <a:lnTo>
                    <a:pt x="253908" y="142308"/>
                  </a:lnTo>
                  <a:lnTo>
                    <a:pt x="265356" y="116496"/>
                  </a:lnTo>
                  <a:lnTo>
                    <a:pt x="285948" y="97128"/>
                  </a:lnTo>
                  <a:lnTo>
                    <a:pt x="272736" y="58320"/>
                  </a:lnTo>
                  <a:lnTo>
                    <a:pt x="294666" y="58320"/>
                  </a:lnTo>
                  <a:lnTo>
                    <a:pt x="305064" y="88884"/>
                  </a:lnTo>
                  <a:lnTo>
                    <a:pt x="338170" y="88884"/>
                  </a:lnTo>
                  <a:lnTo>
                    <a:pt x="359892" y="96516"/>
                  </a:lnTo>
                  <a:lnTo>
                    <a:pt x="373163" y="108576"/>
                  </a:lnTo>
                  <a:lnTo>
                    <a:pt x="311760" y="108576"/>
                  </a:lnTo>
                  <a:lnTo>
                    <a:pt x="314794" y="117504"/>
                  </a:lnTo>
                  <a:lnTo>
                    <a:pt x="292896" y="117504"/>
                  </a:lnTo>
                  <a:lnTo>
                    <a:pt x="277596" y="136584"/>
                  </a:lnTo>
                  <a:lnTo>
                    <a:pt x="273060" y="160596"/>
                  </a:lnTo>
                  <a:lnTo>
                    <a:pt x="280332" y="183924"/>
                  </a:lnTo>
                  <a:lnTo>
                    <a:pt x="297684" y="201096"/>
                  </a:lnTo>
                  <a:lnTo>
                    <a:pt x="321084" y="208116"/>
                  </a:lnTo>
                  <a:lnTo>
                    <a:pt x="371792" y="208116"/>
                  </a:lnTo>
                  <a:lnTo>
                    <a:pt x="364104" y="216144"/>
                  </a:lnTo>
                  <a:lnTo>
                    <a:pt x="338148" y="227376"/>
                  </a:lnTo>
                  <a:lnTo>
                    <a:pt x="309924" y="227592"/>
                  </a:lnTo>
                  <a:close/>
                </a:path>
                <a:path w="393700" h="229235">
                  <a:moveTo>
                    <a:pt x="187956" y="138528"/>
                  </a:moveTo>
                  <a:lnTo>
                    <a:pt x="166644" y="138528"/>
                  </a:lnTo>
                  <a:lnTo>
                    <a:pt x="149688" y="66996"/>
                  </a:lnTo>
                  <a:lnTo>
                    <a:pt x="171004" y="66996"/>
                  </a:lnTo>
                  <a:lnTo>
                    <a:pt x="187956" y="138528"/>
                  </a:lnTo>
                  <a:close/>
                </a:path>
                <a:path w="393700" h="229235">
                  <a:moveTo>
                    <a:pt x="68148" y="228852"/>
                  </a:moveTo>
                  <a:lnTo>
                    <a:pt x="40860" y="222156"/>
                  </a:lnTo>
                  <a:lnTo>
                    <a:pt x="18252" y="205452"/>
                  </a:lnTo>
                  <a:lnTo>
                    <a:pt x="3888" y="181260"/>
                  </a:lnTo>
                  <a:lnTo>
                    <a:pt x="0" y="153432"/>
                  </a:lnTo>
                  <a:lnTo>
                    <a:pt x="7200" y="126252"/>
                  </a:lnTo>
                  <a:lnTo>
                    <a:pt x="24336" y="103968"/>
                  </a:lnTo>
                  <a:lnTo>
                    <a:pt x="48780" y="90072"/>
                  </a:lnTo>
                  <a:lnTo>
                    <a:pt x="76680" y="86688"/>
                  </a:lnTo>
                  <a:lnTo>
                    <a:pt x="103716" y="94392"/>
                  </a:lnTo>
                  <a:lnTo>
                    <a:pt x="129509" y="94392"/>
                  </a:lnTo>
                  <a:lnTo>
                    <a:pt x="120600" y="106488"/>
                  </a:lnTo>
                  <a:lnTo>
                    <a:pt x="121226" y="107280"/>
                  </a:lnTo>
                  <a:lnTo>
                    <a:pt x="68436" y="107280"/>
                  </a:lnTo>
                  <a:lnTo>
                    <a:pt x="46188" y="113760"/>
                  </a:lnTo>
                  <a:lnTo>
                    <a:pt x="29196" y="129492"/>
                  </a:lnTo>
                  <a:lnTo>
                    <a:pt x="21024" y="151164"/>
                  </a:lnTo>
                  <a:lnTo>
                    <a:pt x="23400" y="174204"/>
                  </a:lnTo>
                  <a:lnTo>
                    <a:pt x="35784" y="193752"/>
                  </a:lnTo>
                  <a:lnTo>
                    <a:pt x="55584" y="205740"/>
                  </a:lnTo>
                  <a:lnTo>
                    <a:pt x="78660" y="207576"/>
                  </a:lnTo>
                  <a:lnTo>
                    <a:pt x="121244" y="207576"/>
                  </a:lnTo>
                  <a:lnTo>
                    <a:pt x="119808" y="209592"/>
                  </a:lnTo>
                  <a:lnTo>
                    <a:pt x="95940" y="224424"/>
                  </a:lnTo>
                  <a:lnTo>
                    <a:pt x="68148" y="228852"/>
                  </a:lnTo>
                  <a:close/>
                </a:path>
                <a:path w="393700" h="229235">
                  <a:moveTo>
                    <a:pt x="338170" y="88884"/>
                  </a:moveTo>
                  <a:lnTo>
                    <a:pt x="305064" y="88884"/>
                  </a:lnTo>
                  <a:lnTo>
                    <a:pt x="333252" y="87156"/>
                  </a:lnTo>
                  <a:lnTo>
                    <a:pt x="338170" y="88884"/>
                  </a:lnTo>
                  <a:close/>
                </a:path>
                <a:path w="393700" h="229235">
                  <a:moveTo>
                    <a:pt x="198468" y="159264"/>
                  </a:moveTo>
                  <a:lnTo>
                    <a:pt x="55980" y="159264"/>
                  </a:lnTo>
                  <a:lnTo>
                    <a:pt x="91224" y="111384"/>
                  </a:lnTo>
                  <a:lnTo>
                    <a:pt x="68436" y="107280"/>
                  </a:lnTo>
                  <a:lnTo>
                    <a:pt x="121226" y="107280"/>
                  </a:lnTo>
                  <a:lnTo>
                    <a:pt x="132264" y="121248"/>
                  </a:lnTo>
                  <a:lnTo>
                    <a:pt x="133191" y="123408"/>
                  </a:lnTo>
                  <a:lnTo>
                    <a:pt x="108144" y="123408"/>
                  </a:lnTo>
                  <a:lnTo>
                    <a:pt x="97020" y="138528"/>
                  </a:lnTo>
                  <a:lnTo>
                    <a:pt x="213724" y="138528"/>
                  </a:lnTo>
                  <a:lnTo>
                    <a:pt x="198468" y="159264"/>
                  </a:lnTo>
                  <a:close/>
                </a:path>
                <a:path w="393700" h="229235">
                  <a:moveTo>
                    <a:pt x="371792" y="208116"/>
                  </a:moveTo>
                  <a:lnTo>
                    <a:pt x="321084" y="208116"/>
                  </a:lnTo>
                  <a:lnTo>
                    <a:pt x="345024" y="203292"/>
                  </a:lnTo>
                  <a:lnTo>
                    <a:pt x="363924" y="187812"/>
                  </a:lnTo>
                  <a:lnTo>
                    <a:pt x="373356" y="165276"/>
                  </a:lnTo>
                  <a:lnTo>
                    <a:pt x="371052" y="140976"/>
                  </a:lnTo>
                  <a:lnTo>
                    <a:pt x="357624" y="120564"/>
                  </a:lnTo>
                  <a:lnTo>
                    <a:pt x="336204" y="108864"/>
                  </a:lnTo>
                  <a:lnTo>
                    <a:pt x="311760" y="108576"/>
                  </a:lnTo>
                  <a:lnTo>
                    <a:pt x="373163" y="108576"/>
                  </a:lnTo>
                  <a:lnTo>
                    <a:pt x="380808" y="115524"/>
                  </a:lnTo>
                  <a:lnTo>
                    <a:pt x="392657" y="140976"/>
                  </a:lnTo>
                  <a:lnTo>
                    <a:pt x="392765" y="142308"/>
                  </a:lnTo>
                  <a:lnTo>
                    <a:pt x="393696" y="169344"/>
                  </a:lnTo>
                  <a:lnTo>
                    <a:pt x="383616" y="195768"/>
                  </a:lnTo>
                  <a:lnTo>
                    <a:pt x="371792" y="208116"/>
                  </a:lnTo>
                  <a:close/>
                </a:path>
                <a:path w="393700" h="229235">
                  <a:moveTo>
                    <a:pt x="300312" y="139392"/>
                  </a:moveTo>
                  <a:lnTo>
                    <a:pt x="292896" y="117504"/>
                  </a:lnTo>
                  <a:lnTo>
                    <a:pt x="314794" y="117504"/>
                  </a:lnTo>
                  <a:lnTo>
                    <a:pt x="319968" y="132732"/>
                  </a:lnTo>
                  <a:lnTo>
                    <a:pt x="300312" y="139392"/>
                  </a:lnTo>
                  <a:close/>
                </a:path>
                <a:path w="393700" h="229235">
                  <a:moveTo>
                    <a:pt x="139680" y="138528"/>
                  </a:moveTo>
                  <a:lnTo>
                    <a:pt x="117756" y="138528"/>
                  </a:lnTo>
                  <a:lnTo>
                    <a:pt x="108144" y="123408"/>
                  </a:lnTo>
                  <a:lnTo>
                    <a:pt x="133191" y="123408"/>
                  </a:lnTo>
                  <a:lnTo>
                    <a:pt x="139680" y="138528"/>
                  </a:lnTo>
                  <a:close/>
                </a:path>
                <a:path w="393700" h="229235">
                  <a:moveTo>
                    <a:pt x="121244" y="207576"/>
                  </a:moveTo>
                  <a:lnTo>
                    <a:pt x="78660" y="207576"/>
                  </a:lnTo>
                  <a:lnTo>
                    <a:pt x="100152" y="198936"/>
                  </a:lnTo>
                  <a:lnTo>
                    <a:pt x="115524" y="181620"/>
                  </a:lnTo>
                  <a:lnTo>
                    <a:pt x="121536" y="159264"/>
                  </a:lnTo>
                  <a:lnTo>
                    <a:pt x="142272" y="159264"/>
                  </a:lnTo>
                  <a:lnTo>
                    <a:pt x="136116" y="186696"/>
                  </a:lnTo>
                  <a:lnTo>
                    <a:pt x="121244" y="2075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8" name="object 2148"/>
            <p:cNvSpPr/>
            <p:nvPr/>
          </p:nvSpPr>
          <p:spPr>
            <a:xfrm>
              <a:off x="10830976" y="2495257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41596" y="479988"/>
                  </a:moveTo>
                  <a:lnTo>
                    <a:pt x="188136" y="474300"/>
                  </a:lnTo>
                  <a:lnTo>
                    <a:pt x="137304" y="456912"/>
                  </a:lnTo>
                  <a:lnTo>
                    <a:pt x="91620" y="428616"/>
                  </a:lnTo>
                  <a:lnTo>
                    <a:pt x="53352" y="390852"/>
                  </a:lnTo>
                  <a:lnTo>
                    <a:pt x="24444" y="345564"/>
                  </a:lnTo>
                  <a:lnTo>
                    <a:pt x="6372" y="294948"/>
                  </a:lnTo>
                  <a:lnTo>
                    <a:pt x="0" y="241596"/>
                  </a:lnTo>
                  <a:lnTo>
                    <a:pt x="5652" y="188136"/>
                  </a:lnTo>
                  <a:lnTo>
                    <a:pt x="23040" y="137304"/>
                  </a:lnTo>
                  <a:lnTo>
                    <a:pt x="51336" y="91584"/>
                  </a:lnTo>
                  <a:lnTo>
                    <a:pt x="89100" y="53352"/>
                  </a:lnTo>
                  <a:lnTo>
                    <a:pt x="134388" y="24444"/>
                  </a:lnTo>
                  <a:lnTo>
                    <a:pt x="185004" y="6372"/>
                  </a:lnTo>
                  <a:lnTo>
                    <a:pt x="238356" y="0"/>
                  </a:lnTo>
                  <a:lnTo>
                    <a:pt x="291816" y="5652"/>
                  </a:lnTo>
                  <a:lnTo>
                    <a:pt x="342648" y="23040"/>
                  </a:lnTo>
                  <a:lnTo>
                    <a:pt x="388368" y="51336"/>
                  </a:lnTo>
                  <a:lnTo>
                    <a:pt x="426600" y="89100"/>
                  </a:lnTo>
                  <a:lnTo>
                    <a:pt x="455508" y="134388"/>
                  </a:lnTo>
                  <a:lnTo>
                    <a:pt x="473616" y="185004"/>
                  </a:lnTo>
                  <a:lnTo>
                    <a:pt x="479988" y="238356"/>
                  </a:lnTo>
                  <a:lnTo>
                    <a:pt x="474300" y="291816"/>
                  </a:lnTo>
                  <a:lnTo>
                    <a:pt x="456912" y="342648"/>
                  </a:lnTo>
                  <a:lnTo>
                    <a:pt x="428616" y="388332"/>
                  </a:lnTo>
                  <a:lnTo>
                    <a:pt x="390888" y="426600"/>
                  </a:lnTo>
                  <a:lnTo>
                    <a:pt x="345564" y="455508"/>
                  </a:lnTo>
                  <a:lnTo>
                    <a:pt x="294948" y="473580"/>
                  </a:lnTo>
                  <a:lnTo>
                    <a:pt x="241596" y="47998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9" name="object 2149"/>
            <p:cNvSpPr/>
            <p:nvPr/>
          </p:nvSpPr>
          <p:spPr>
            <a:xfrm>
              <a:off x="10981588" y="2577782"/>
              <a:ext cx="180340" cy="317500"/>
            </a:xfrm>
            <a:custGeom>
              <a:avLst/>
              <a:gdLst/>
              <a:ahLst/>
              <a:cxnLst/>
              <a:rect l="l" t="t" r="r" b="b"/>
              <a:pathLst>
                <a:path w="180340" h="317500">
                  <a:moveTo>
                    <a:pt x="62179" y="124929"/>
                  </a:moveTo>
                  <a:lnTo>
                    <a:pt x="18834" y="160426"/>
                  </a:lnTo>
                  <a:lnTo>
                    <a:pt x="18046" y="170789"/>
                  </a:lnTo>
                  <a:lnTo>
                    <a:pt x="25425" y="178130"/>
                  </a:lnTo>
                  <a:lnTo>
                    <a:pt x="35788" y="177380"/>
                  </a:lnTo>
                  <a:lnTo>
                    <a:pt x="62179" y="157149"/>
                  </a:lnTo>
                  <a:lnTo>
                    <a:pt x="62179" y="124929"/>
                  </a:lnTo>
                  <a:close/>
                </a:path>
                <a:path w="180340" h="317500">
                  <a:moveTo>
                    <a:pt x="112395" y="29959"/>
                  </a:moveTo>
                  <a:lnTo>
                    <a:pt x="107607" y="12357"/>
                  </a:lnTo>
                  <a:lnTo>
                    <a:pt x="93395" y="901"/>
                  </a:lnTo>
                  <a:lnTo>
                    <a:pt x="75133" y="0"/>
                  </a:lnTo>
                  <a:lnTo>
                    <a:pt x="59842" y="10007"/>
                  </a:lnTo>
                  <a:lnTo>
                    <a:pt x="53352" y="27076"/>
                  </a:lnTo>
                  <a:lnTo>
                    <a:pt x="58140" y="44716"/>
                  </a:lnTo>
                  <a:lnTo>
                    <a:pt x="72402" y="56159"/>
                  </a:lnTo>
                  <a:lnTo>
                    <a:pt x="90614" y="57061"/>
                  </a:lnTo>
                  <a:lnTo>
                    <a:pt x="105918" y="47053"/>
                  </a:lnTo>
                  <a:lnTo>
                    <a:pt x="112395" y="29959"/>
                  </a:lnTo>
                  <a:close/>
                </a:path>
                <a:path w="180340" h="317500">
                  <a:moveTo>
                    <a:pt x="179971" y="164045"/>
                  </a:moveTo>
                  <a:lnTo>
                    <a:pt x="174205" y="100291"/>
                  </a:lnTo>
                  <a:lnTo>
                    <a:pt x="109194" y="59969"/>
                  </a:lnTo>
                  <a:lnTo>
                    <a:pt x="84785" y="70091"/>
                  </a:lnTo>
                  <a:lnTo>
                    <a:pt x="76288" y="78905"/>
                  </a:lnTo>
                  <a:lnTo>
                    <a:pt x="73406" y="90817"/>
                  </a:lnTo>
                  <a:lnTo>
                    <a:pt x="73406" y="174739"/>
                  </a:lnTo>
                  <a:lnTo>
                    <a:pt x="37198" y="207251"/>
                  </a:lnTo>
                  <a:lnTo>
                    <a:pt x="27330" y="223266"/>
                  </a:lnTo>
                  <a:lnTo>
                    <a:pt x="190" y="295694"/>
                  </a:lnTo>
                  <a:lnTo>
                    <a:pt x="0" y="308483"/>
                  </a:lnTo>
                  <a:lnTo>
                    <a:pt x="9220" y="317373"/>
                  </a:lnTo>
                  <a:lnTo>
                    <a:pt x="21996" y="316725"/>
                  </a:lnTo>
                  <a:lnTo>
                    <a:pt x="30276" y="306971"/>
                  </a:lnTo>
                  <a:lnTo>
                    <a:pt x="63550" y="226974"/>
                  </a:lnTo>
                  <a:lnTo>
                    <a:pt x="104660" y="185826"/>
                  </a:lnTo>
                  <a:lnTo>
                    <a:pt x="112788" y="176072"/>
                  </a:lnTo>
                  <a:lnTo>
                    <a:pt x="115354" y="163614"/>
                  </a:lnTo>
                  <a:lnTo>
                    <a:pt x="115354" y="96151"/>
                  </a:lnTo>
                  <a:lnTo>
                    <a:pt x="151168" y="119189"/>
                  </a:lnTo>
                  <a:lnTo>
                    <a:pt x="154012" y="168008"/>
                  </a:lnTo>
                  <a:lnTo>
                    <a:pt x="159562" y="175641"/>
                  </a:lnTo>
                  <a:lnTo>
                    <a:pt x="168770" y="177622"/>
                  </a:lnTo>
                  <a:lnTo>
                    <a:pt x="176949" y="172974"/>
                  </a:lnTo>
                  <a:lnTo>
                    <a:pt x="179971" y="164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0" name="object 21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81824" y="2762280"/>
              <a:ext cx="90720" cy="126900"/>
            </a:xfrm>
            <a:prstGeom prst="rect">
              <a:avLst/>
            </a:prstGeom>
          </p:spPr>
        </p:pic>
        <p:sp>
          <p:nvSpPr>
            <p:cNvPr id="2151" name="object 2151"/>
            <p:cNvSpPr/>
            <p:nvPr/>
          </p:nvSpPr>
          <p:spPr>
            <a:xfrm>
              <a:off x="7236622" y="2492643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41596" y="479988"/>
                  </a:moveTo>
                  <a:lnTo>
                    <a:pt x="188136" y="474300"/>
                  </a:lnTo>
                  <a:lnTo>
                    <a:pt x="137304" y="456912"/>
                  </a:lnTo>
                  <a:lnTo>
                    <a:pt x="91620" y="428616"/>
                  </a:lnTo>
                  <a:lnTo>
                    <a:pt x="53352" y="390888"/>
                  </a:lnTo>
                  <a:lnTo>
                    <a:pt x="24444" y="345564"/>
                  </a:lnTo>
                  <a:lnTo>
                    <a:pt x="6372" y="294948"/>
                  </a:lnTo>
                  <a:lnTo>
                    <a:pt x="0" y="241596"/>
                  </a:lnTo>
                  <a:lnTo>
                    <a:pt x="5652" y="188136"/>
                  </a:lnTo>
                  <a:lnTo>
                    <a:pt x="23040" y="137304"/>
                  </a:lnTo>
                  <a:lnTo>
                    <a:pt x="51336" y="91620"/>
                  </a:lnTo>
                  <a:lnTo>
                    <a:pt x="89100" y="53352"/>
                  </a:lnTo>
                  <a:lnTo>
                    <a:pt x="134388" y="24444"/>
                  </a:lnTo>
                  <a:lnTo>
                    <a:pt x="185004" y="6372"/>
                  </a:lnTo>
                  <a:lnTo>
                    <a:pt x="238356" y="0"/>
                  </a:lnTo>
                  <a:lnTo>
                    <a:pt x="291816" y="5652"/>
                  </a:lnTo>
                  <a:lnTo>
                    <a:pt x="342648" y="23040"/>
                  </a:lnTo>
                  <a:lnTo>
                    <a:pt x="388368" y="51336"/>
                  </a:lnTo>
                  <a:lnTo>
                    <a:pt x="426600" y="89100"/>
                  </a:lnTo>
                  <a:lnTo>
                    <a:pt x="455508" y="134388"/>
                  </a:lnTo>
                  <a:lnTo>
                    <a:pt x="473616" y="185004"/>
                  </a:lnTo>
                  <a:lnTo>
                    <a:pt x="479988" y="238356"/>
                  </a:lnTo>
                  <a:lnTo>
                    <a:pt x="474300" y="291816"/>
                  </a:lnTo>
                  <a:lnTo>
                    <a:pt x="456912" y="342648"/>
                  </a:lnTo>
                  <a:lnTo>
                    <a:pt x="428616" y="388332"/>
                  </a:lnTo>
                  <a:lnTo>
                    <a:pt x="390888" y="426600"/>
                  </a:lnTo>
                  <a:lnTo>
                    <a:pt x="345564" y="455508"/>
                  </a:lnTo>
                  <a:lnTo>
                    <a:pt x="294948" y="473580"/>
                  </a:lnTo>
                  <a:lnTo>
                    <a:pt x="241596" y="47998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2" name="object 2152"/>
            <p:cNvSpPr/>
            <p:nvPr/>
          </p:nvSpPr>
          <p:spPr>
            <a:xfrm>
              <a:off x="7275718" y="2612426"/>
              <a:ext cx="393700" cy="229235"/>
            </a:xfrm>
            <a:custGeom>
              <a:avLst/>
              <a:gdLst/>
              <a:ahLst/>
              <a:cxnLst/>
              <a:rect l="l" t="t" r="r" b="b"/>
              <a:pathLst>
                <a:path w="393700" h="229235">
                  <a:moveTo>
                    <a:pt x="287598" y="37548"/>
                  </a:moveTo>
                  <a:lnTo>
                    <a:pt x="265680" y="37548"/>
                  </a:lnTo>
                  <a:lnTo>
                    <a:pt x="259956" y="20736"/>
                  </a:lnTo>
                  <a:lnTo>
                    <a:pt x="232776" y="20736"/>
                  </a:lnTo>
                  <a:lnTo>
                    <a:pt x="232776" y="0"/>
                  </a:lnTo>
                  <a:lnTo>
                    <a:pt x="274824" y="0"/>
                  </a:lnTo>
                  <a:lnTo>
                    <a:pt x="287598" y="37548"/>
                  </a:lnTo>
                  <a:close/>
                </a:path>
                <a:path w="393700" h="229235">
                  <a:moveTo>
                    <a:pt x="134208" y="31464"/>
                  </a:moveTo>
                  <a:lnTo>
                    <a:pt x="134208" y="16092"/>
                  </a:lnTo>
                  <a:lnTo>
                    <a:pt x="189576" y="16092"/>
                  </a:lnTo>
                  <a:lnTo>
                    <a:pt x="189576" y="20160"/>
                  </a:lnTo>
                  <a:lnTo>
                    <a:pt x="161244" y="25956"/>
                  </a:lnTo>
                  <a:lnTo>
                    <a:pt x="162234" y="30096"/>
                  </a:lnTo>
                  <a:lnTo>
                    <a:pt x="140904" y="30096"/>
                  </a:lnTo>
                  <a:lnTo>
                    <a:pt x="134208" y="31464"/>
                  </a:lnTo>
                  <a:close/>
                </a:path>
                <a:path w="393700" h="229235">
                  <a:moveTo>
                    <a:pt x="129498" y="94392"/>
                  </a:moveTo>
                  <a:lnTo>
                    <a:pt x="103716" y="94392"/>
                  </a:lnTo>
                  <a:lnTo>
                    <a:pt x="143388" y="40500"/>
                  </a:lnTo>
                  <a:lnTo>
                    <a:pt x="140904" y="30096"/>
                  </a:lnTo>
                  <a:lnTo>
                    <a:pt x="162234" y="30096"/>
                  </a:lnTo>
                  <a:lnTo>
                    <a:pt x="164016" y="37548"/>
                  </a:lnTo>
                  <a:lnTo>
                    <a:pt x="287598" y="37548"/>
                  </a:lnTo>
                  <a:lnTo>
                    <a:pt x="294666" y="58320"/>
                  </a:lnTo>
                  <a:lnTo>
                    <a:pt x="168948" y="58320"/>
                  </a:lnTo>
                  <a:lnTo>
                    <a:pt x="171004" y="66996"/>
                  </a:lnTo>
                  <a:lnTo>
                    <a:pt x="149652" y="66996"/>
                  </a:lnTo>
                  <a:lnTo>
                    <a:pt x="129498" y="94392"/>
                  </a:lnTo>
                  <a:close/>
                </a:path>
                <a:path w="393700" h="229235">
                  <a:moveTo>
                    <a:pt x="213724" y="138528"/>
                  </a:moveTo>
                  <a:lnTo>
                    <a:pt x="187956" y="138528"/>
                  </a:lnTo>
                  <a:lnTo>
                    <a:pt x="246996" y="58320"/>
                  </a:lnTo>
                  <a:lnTo>
                    <a:pt x="272736" y="58320"/>
                  </a:lnTo>
                  <a:lnTo>
                    <a:pt x="213724" y="138528"/>
                  </a:lnTo>
                  <a:close/>
                </a:path>
                <a:path w="393700" h="229235">
                  <a:moveTo>
                    <a:pt x="309924" y="227592"/>
                  </a:moveTo>
                  <a:lnTo>
                    <a:pt x="283788" y="216828"/>
                  </a:lnTo>
                  <a:lnTo>
                    <a:pt x="263916" y="196776"/>
                  </a:lnTo>
                  <a:lnTo>
                    <a:pt x="253404" y="170568"/>
                  </a:lnTo>
                  <a:lnTo>
                    <a:pt x="253908" y="142308"/>
                  </a:lnTo>
                  <a:lnTo>
                    <a:pt x="265356" y="116496"/>
                  </a:lnTo>
                  <a:lnTo>
                    <a:pt x="285948" y="97128"/>
                  </a:lnTo>
                  <a:lnTo>
                    <a:pt x="272736" y="58320"/>
                  </a:lnTo>
                  <a:lnTo>
                    <a:pt x="294666" y="58320"/>
                  </a:lnTo>
                  <a:lnTo>
                    <a:pt x="305064" y="88884"/>
                  </a:lnTo>
                  <a:lnTo>
                    <a:pt x="338170" y="88884"/>
                  </a:lnTo>
                  <a:lnTo>
                    <a:pt x="359892" y="96516"/>
                  </a:lnTo>
                  <a:lnTo>
                    <a:pt x="373163" y="108576"/>
                  </a:lnTo>
                  <a:lnTo>
                    <a:pt x="311760" y="108576"/>
                  </a:lnTo>
                  <a:lnTo>
                    <a:pt x="314794" y="117504"/>
                  </a:lnTo>
                  <a:lnTo>
                    <a:pt x="292896" y="117504"/>
                  </a:lnTo>
                  <a:lnTo>
                    <a:pt x="277596" y="136584"/>
                  </a:lnTo>
                  <a:lnTo>
                    <a:pt x="273060" y="160596"/>
                  </a:lnTo>
                  <a:lnTo>
                    <a:pt x="280332" y="183924"/>
                  </a:lnTo>
                  <a:lnTo>
                    <a:pt x="297684" y="201096"/>
                  </a:lnTo>
                  <a:lnTo>
                    <a:pt x="321084" y="208116"/>
                  </a:lnTo>
                  <a:lnTo>
                    <a:pt x="371792" y="208116"/>
                  </a:lnTo>
                  <a:lnTo>
                    <a:pt x="364104" y="216144"/>
                  </a:lnTo>
                  <a:lnTo>
                    <a:pt x="338148" y="227376"/>
                  </a:lnTo>
                  <a:lnTo>
                    <a:pt x="309924" y="227592"/>
                  </a:lnTo>
                  <a:close/>
                </a:path>
                <a:path w="393700" h="229235">
                  <a:moveTo>
                    <a:pt x="187956" y="138528"/>
                  </a:moveTo>
                  <a:lnTo>
                    <a:pt x="166644" y="138528"/>
                  </a:lnTo>
                  <a:lnTo>
                    <a:pt x="149652" y="66996"/>
                  </a:lnTo>
                  <a:lnTo>
                    <a:pt x="171004" y="66996"/>
                  </a:lnTo>
                  <a:lnTo>
                    <a:pt x="187956" y="138528"/>
                  </a:lnTo>
                  <a:close/>
                </a:path>
                <a:path w="393700" h="229235">
                  <a:moveTo>
                    <a:pt x="68148" y="228852"/>
                  </a:moveTo>
                  <a:lnTo>
                    <a:pt x="40860" y="222156"/>
                  </a:lnTo>
                  <a:lnTo>
                    <a:pt x="18252" y="205452"/>
                  </a:lnTo>
                  <a:lnTo>
                    <a:pt x="3888" y="181260"/>
                  </a:lnTo>
                  <a:lnTo>
                    <a:pt x="0" y="153432"/>
                  </a:lnTo>
                  <a:lnTo>
                    <a:pt x="7200" y="126252"/>
                  </a:lnTo>
                  <a:lnTo>
                    <a:pt x="24336" y="103968"/>
                  </a:lnTo>
                  <a:lnTo>
                    <a:pt x="48780" y="90072"/>
                  </a:lnTo>
                  <a:lnTo>
                    <a:pt x="76680" y="86688"/>
                  </a:lnTo>
                  <a:lnTo>
                    <a:pt x="103716" y="94392"/>
                  </a:lnTo>
                  <a:lnTo>
                    <a:pt x="129498" y="94392"/>
                  </a:lnTo>
                  <a:lnTo>
                    <a:pt x="120600" y="106488"/>
                  </a:lnTo>
                  <a:lnTo>
                    <a:pt x="121226" y="107280"/>
                  </a:lnTo>
                  <a:lnTo>
                    <a:pt x="68436" y="107280"/>
                  </a:lnTo>
                  <a:lnTo>
                    <a:pt x="46188" y="113760"/>
                  </a:lnTo>
                  <a:lnTo>
                    <a:pt x="29196" y="129492"/>
                  </a:lnTo>
                  <a:lnTo>
                    <a:pt x="21024" y="151164"/>
                  </a:lnTo>
                  <a:lnTo>
                    <a:pt x="23364" y="174204"/>
                  </a:lnTo>
                  <a:lnTo>
                    <a:pt x="35784" y="193752"/>
                  </a:lnTo>
                  <a:lnTo>
                    <a:pt x="55584" y="205740"/>
                  </a:lnTo>
                  <a:lnTo>
                    <a:pt x="78660" y="207576"/>
                  </a:lnTo>
                  <a:lnTo>
                    <a:pt x="121244" y="207576"/>
                  </a:lnTo>
                  <a:lnTo>
                    <a:pt x="119808" y="209592"/>
                  </a:lnTo>
                  <a:lnTo>
                    <a:pt x="95940" y="224424"/>
                  </a:lnTo>
                  <a:lnTo>
                    <a:pt x="68148" y="228852"/>
                  </a:lnTo>
                  <a:close/>
                </a:path>
                <a:path w="393700" h="229235">
                  <a:moveTo>
                    <a:pt x="338170" y="88884"/>
                  </a:moveTo>
                  <a:lnTo>
                    <a:pt x="305064" y="88884"/>
                  </a:lnTo>
                  <a:lnTo>
                    <a:pt x="333252" y="87156"/>
                  </a:lnTo>
                  <a:lnTo>
                    <a:pt x="338170" y="88884"/>
                  </a:lnTo>
                  <a:close/>
                </a:path>
                <a:path w="393700" h="229235">
                  <a:moveTo>
                    <a:pt x="198468" y="159264"/>
                  </a:moveTo>
                  <a:lnTo>
                    <a:pt x="55980" y="159264"/>
                  </a:lnTo>
                  <a:lnTo>
                    <a:pt x="91224" y="111384"/>
                  </a:lnTo>
                  <a:lnTo>
                    <a:pt x="68436" y="107280"/>
                  </a:lnTo>
                  <a:lnTo>
                    <a:pt x="121226" y="107280"/>
                  </a:lnTo>
                  <a:lnTo>
                    <a:pt x="132264" y="121248"/>
                  </a:lnTo>
                  <a:lnTo>
                    <a:pt x="133186" y="123408"/>
                  </a:lnTo>
                  <a:lnTo>
                    <a:pt x="108144" y="123408"/>
                  </a:lnTo>
                  <a:lnTo>
                    <a:pt x="97020" y="138528"/>
                  </a:lnTo>
                  <a:lnTo>
                    <a:pt x="213724" y="138528"/>
                  </a:lnTo>
                  <a:lnTo>
                    <a:pt x="198468" y="159264"/>
                  </a:lnTo>
                  <a:close/>
                </a:path>
                <a:path w="393700" h="229235">
                  <a:moveTo>
                    <a:pt x="371792" y="208116"/>
                  </a:moveTo>
                  <a:lnTo>
                    <a:pt x="321084" y="208116"/>
                  </a:lnTo>
                  <a:lnTo>
                    <a:pt x="345024" y="203292"/>
                  </a:lnTo>
                  <a:lnTo>
                    <a:pt x="363924" y="187812"/>
                  </a:lnTo>
                  <a:lnTo>
                    <a:pt x="373356" y="165276"/>
                  </a:lnTo>
                  <a:lnTo>
                    <a:pt x="371052" y="140976"/>
                  </a:lnTo>
                  <a:lnTo>
                    <a:pt x="357624" y="120564"/>
                  </a:lnTo>
                  <a:lnTo>
                    <a:pt x="336204" y="108864"/>
                  </a:lnTo>
                  <a:lnTo>
                    <a:pt x="311760" y="108576"/>
                  </a:lnTo>
                  <a:lnTo>
                    <a:pt x="373163" y="108576"/>
                  </a:lnTo>
                  <a:lnTo>
                    <a:pt x="380808" y="115524"/>
                  </a:lnTo>
                  <a:lnTo>
                    <a:pt x="392621" y="140976"/>
                  </a:lnTo>
                  <a:lnTo>
                    <a:pt x="392731" y="142308"/>
                  </a:lnTo>
                  <a:lnTo>
                    <a:pt x="393696" y="169344"/>
                  </a:lnTo>
                  <a:lnTo>
                    <a:pt x="383616" y="195768"/>
                  </a:lnTo>
                  <a:lnTo>
                    <a:pt x="371792" y="208116"/>
                  </a:lnTo>
                  <a:close/>
                </a:path>
                <a:path w="393700" h="229235">
                  <a:moveTo>
                    <a:pt x="300312" y="139392"/>
                  </a:moveTo>
                  <a:lnTo>
                    <a:pt x="292896" y="117504"/>
                  </a:lnTo>
                  <a:lnTo>
                    <a:pt x="314794" y="117504"/>
                  </a:lnTo>
                  <a:lnTo>
                    <a:pt x="319968" y="132732"/>
                  </a:lnTo>
                  <a:lnTo>
                    <a:pt x="300312" y="139392"/>
                  </a:lnTo>
                  <a:close/>
                </a:path>
                <a:path w="393700" h="229235">
                  <a:moveTo>
                    <a:pt x="139644" y="138528"/>
                  </a:moveTo>
                  <a:lnTo>
                    <a:pt x="117756" y="138528"/>
                  </a:lnTo>
                  <a:lnTo>
                    <a:pt x="108144" y="123408"/>
                  </a:lnTo>
                  <a:lnTo>
                    <a:pt x="133186" y="123408"/>
                  </a:lnTo>
                  <a:lnTo>
                    <a:pt x="139644" y="138528"/>
                  </a:lnTo>
                  <a:close/>
                </a:path>
                <a:path w="393700" h="229235">
                  <a:moveTo>
                    <a:pt x="121244" y="207576"/>
                  </a:moveTo>
                  <a:lnTo>
                    <a:pt x="78660" y="207576"/>
                  </a:lnTo>
                  <a:lnTo>
                    <a:pt x="100152" y="198936"/>
                  </a:lnTo>
                  <a:lnTo>
                    <a:pt x="115524" y="181620"/>
                  </a:lnTo>
                  <a:lnTo>
                    <a:pt x="121536" y="159264"/>
                  </a:lnTo>
                  <a:lnTo>
                    <a:pt x="142272" y="159264"/>
                  </a:lnTo>
                  <a:lnTo>
                    <a:pt x="136116" y="186696"/>
                  </a:lnTo>
                  <a:lnTo>
                    <a:pt x="121244" y="2075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3" name="object 2153"/>
            <p:cNvSpPr/>
            <p:nvPr/>
          </p:nvSpPr>
          <p:spPr>
            <a:xfrm>
              <a:off x="10255263" y="2487852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39976" y="480024"/>
                  </a:moveTo>
                  <a:lnTo>
                    <a:pt x="186588" y="473976"/>
                  </a:lnTo>
                  <a:lnTo>
                    <a:pt x="135864" y="456264"/>
                  </a:lnTo>
                  <a:lnTo>
                    <a:pt x="90360" y="427644"/>
                  </a:lnTo>
                  <a:lnTo>
                    <a:pt x="52344" y="389664"/>
                  </a:lnTo>
                  <a:lnTo>
                    <a:pt x="23760" y="344160"/>
                  </a:lnTo>
                  <a:lnTo>
                    <a:pt x="6012" y="293400"/>
                  </a:lnTo>
                  <a:lnTo>
                    <a:pt x="0" y="240012"/>
                  </a:lnTo>
                  <a:lnTo>
                    <a:pt x="6012" y="186588"/>
                  </a:lnTo>
                  <a:lnTo>
                    <a:pt x="23760" y="135864"/>
                  </a:lnTo>
                  <a:lnTo>
                    <a:pt x="52344" y="90360"/>
                  </a:lnTo>
                  <a:lnTo>
                    <a:pt x="90360" y="52380"/>
                  </a:lnTo>
                  <a:lnTo>
                    <a:pt x="135864" y="23760"/>
                  </a:lnTo>
                  <a:lnTo>
                    <a:pt x="186588" y="6012"/>
                  </a:lnTo>
                  <a:lnTo>
                    <a:pt x="239976" y="0"/>
                  </a:lnTo>
                  <a:lnTo>
                    <a:pt x="293400" y="6012"/>
                  </a:lnTo>
                  <a:lnTo>
                    <a:pt x="344124" y="23760"/>
                  </a:lnTo>
                  <a:lnTo>
                    <a:pt x="389628" y="52380"/>
                  </a:lnTo>
                  <a:lnTo>
                    <a:pt x="427644" y="90360"/>
                  </a:lnTo>
                  <a:lnTo>
                    <a:pt x="456228" y="135864"/>
                  </a:lnTo>
                  <a:lnTo>
                    <a:pt x="473976" y="186588"/>
                  </a:lnTo>
                  <a:lnTo>
                    <a:pt x="479988" y="240012"/>
                  </a:lnTo>
                  <a:lnTo>
                    <a:pt x="473976" y="293400"/>
                  </a:lnTo>
                  <a:lnTo>
                    <a:pt x="456228" y="344160"/>
                  </a:lnTo>
                  <a:lnTo>
                    <a:pt x="427644" y="389664"/>
                  </a:lnTo>
                  <a:lnTo>
                    <a:pt x="389628" y="427644"/>
                  </a:lnTo>
                  <a:lnTo>
                    <a:pt x="344124" y="456264"/>
                  </a:lnTo>
                  <a:lnTo>
                    <a:pt x="293400" y="473976"/>
                  </a:lnTo>
                  <a:lnTo>
                    <a:pt x="239976" y="48002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4" name="object 21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369492" y="2608963"/>
              <a:ext cx="242496" cy="237096"/>
            </a:xfrm>
            <a:prstGeom prst="rect">
              <a:avLst/>
            </a:prstGeom>
          </p:spPr>
        </p:pic>
        <p:sp>
          <p:nvSpPr>
            <p:cNvPr id="2155" name="object 2155"/>
            <p:cNvSpPr/>
            <p:nvPr/>
          </p:nvSpPr>
          <p:spPr>
            <a:xfrm>
              <a:off x="11870442" y="2488755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39976" y="480024"/>
                  </a:moveTo>
                  <a:lnTo>
                    <a:pt x="186588" y="473976"/>
                  </a:lnTo>
                  <a:lnTo>
                    <a:pt x="135864" y="456228"/>
                  </a:lnTo>
                  <a:lnTo>
                    <a:pt x="90360" y="427644"/>
                  </a:lnTo>
                  <a:lnTo>
                    <a:pt x="52344" y="389664"/>
                  </a:lnTo>
                  <a:lnTo>
                    <a:pt x="23760" y="344160"/>
                  </a:lnTo>
                  <a:lnTo>
                    <a:pt x="6012" y="293400"/>
                  </a:lnTo>
                  <a:lnTo>
                    <a:pt x="0" y="240012"/>
                  </a:lnTo>
                  <a:lnTo>
                    <a:pt x="6012" y="186588"/>
                  </a:lnTo>
                  <a:lnTo>
                    <a:pt x="23760" y="135864"/>
                  </a:lnTo>
                  <a:lnTo>
                    <a:pt x="52344" y="90360"/>
                  </a:lnTo>
                  <a:lnTo>
                    <a:pt x="90360" y="52380"/>
                  </a:lnTo>
                  <a:lnTo>
                    <a:pt x="135864" y="23796"/>
                  </a:lnTo>
                  <a:lnTo>
                    <a:pt x="186588" y="6012"/>
                  </a:lnTo>
                  <a:lnTo>
                    <a:pt x="239976" y="0"/>
                  </a:lnTo>
                  <a:lnTo>
                    <a:pt x="293400" y="6012"/>
                  </a:lnTo>
                  <a:lnTo>
                    <a:pt x="344124" y="23796"/>
                  </a:lnTo>
                  <a:lnTo>
                    <a:pt x="389628" y="52380"/>
                  </a:lnTo>
                  <a:lnTo>
                    <a:pt x="427644" y="90360"/>
                  </a:lnTo>
                  <a:lnTo>
                    <a:pt x="456228" y="135864"/>
                  </a:lnTo>
                  <a:lnTo>
                    <a:pt x="473976" y="186588"/>
                  </a:lnTo>
                  <a:lnTo>
                    <a:pt x="479988" y="240012"/>
                  </a:lnTo>
                  <a:lnTo>
                    <a:pt x="473976" y="293400"/>
                  </a:lnTo>
                  <a:lnTo>
                    <a:pt x="456228" y="344160"/>
                  </a:lnTo>
                  <a:lnTo>
                    <a:pt x="427644" y="389664"/>
                  </a:lnTo>
                  <a:lnTo>
                    <a:pt x="389628" y="427644"/>
                  </a:lnTo>
                  <a:lnTo>
                    <a:pt x="344124" y="456228"/>
                  </a:lnTo>
                  <a:lnTo>
                    <a:pt x="293400" y="473976"/>
                  </a:lnTo>
                  <a:lnTo>
                    <a:pt x="239976" y="48002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6" name="object 21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984670" y="2609867"/>
              <a:ext cx="242496" cy="237096"/>
            </a:xfrm>
            <a:prstGeom prst="rect">
              <a:avLst/>
            </a:prstGeom>
          </p:spPr>
        </p:pic>
        <p:pic>
          <p:nvPicPr>
            <p:cNvPr id="2157" name="object 21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55285" y="2574994"/>
              <a:ext cx="183708" cy="319172"/>
            </a:xfrm>
            <a:prstGeom prst="rect">
              <a:avLst/>
            </a:prstGeom>
          </p:spPr>
        </p:pic>
        <p:sp>
          <p:nvSpPr>
            <p:cNvPr id="2158" name="object 2158"/>
            <p:cNvSpPr/>
            <p:nvPr/>
          </p:nvSpPr>
          <p:spPr>
            <a:xfrm>
              <a:off x="8846365" y="3044927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-10800" y="18000"/>
                  </a:moveTo>
                  <a:lnTo>
                    <a:pt x="10836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9" name="object 2159"/>
            <p:cNvSpPr/>
            <p:nvPr/>
          </p:nvSpPr>
          <p:spPr>
            <a:xfrm>
              <a:off x="8846401" y="29814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w="0" h="27939">
                  <a:moveTo>
                    <a:pt x="-10800" y="13734"/>
                  </a:moveTo>
                  <a:lnTo>
                    <a:pt x="10800" y="13734"/>
                  </a:lnTo>
                </a:path>
              </a:pathLst>
            </a:custGeom>
            <a:ln w="2746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0" name="object 2160"/>
            <p:cNvSpPr/>
            <p:nvPr/>
          </p:nvSpPr>
          <p:spPr>
            <a:xfrm>
              <a:off x="10495240" y="3097984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w="0" h="2539">
                  <a:moveTo>
                    <a:pt x="-10800" y="1188"/>
                  </a:moveTo>
                  <a:lnTo>
                    <a:pt x="10800" y="1188"/>
                  </a:lnTo>
                </a:path>
              </a:pathLst>
            </a:custGeom>
            <a:ln w="3175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1" name="object 2161"/>
            <p:cNvSpPr/>
            <p:nvPr/>
          </p:nvSpPr>
          <p:spPr>
            <a:xfrm>
              <a:off x="10495240" y="302598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2" name="object 2162"/>
            <p:cNvSpPr/>
            <p:nvPr/>
          </p:nvSpPr>
          <p:spPr>
            <a:xfrm>
              <a:off x="10495240" y="2967848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-10800" y="11070"/>
                  </a:moveTo>
                  <a:lnTo>
                    <a:pt x="10800" y="11070"/>
                  </a:lnTo>
                </a:path>
              </a:pathLst>
            </a:custGeom>
            <a:ln w="2214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3" name="object 2163"/>
            <p:cNvSpPr/>
            <p:nvPr/>
          </p:nvSpPr>
          <p:spPr>
            <a:xfrm>
              <a:off x="12110418" y="3048437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4" name="object 2164"/>
            <p:cNvSpPr/>
            <p:nvPr/>
          </p:nvSpPr>
          <p:spPr>
            <a:xfrm>
              <a:off x="12110454" y="2968769"/>
              <a:ext cx="0" cy="43815"/>
            </a:xfrm>
            <a:custGeom>
              <a:avLst/>
              <a:gdLst/>
              <a:ahLst/>
              <a:cxnLst/>
              <a:rect l="l" t="t" r="r" b="b"/>
              <a:pathLst>
                <a:path w="0" h="43814">
                  <a:moveTo>
                    <a:pt x="0" y="43668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5" name="object 2165"/>
            <p:cNvSpPr/>
            <p:nvPr/>
          </p:nvSpPr>
          <p:spPr>
            <a:xfrm>
              <a:off x="9405914" y="309823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w="0" h="2539">
                  <a:moveTo>
                    <a:pt x="-10800" y="1062"/>
                  </a:moveTo>
                  <a:lnTo>
                    <a:pt x="10800" y="1062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6" name="object 2166"/>
            <p:cNvSpPr/>
            <p:nvPr/>
          </p:nvSpPr>
          <p:spPr>
            <a:xfrm>
              <a:off x="9405950" y="3026222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7" name="object 2167"/>
            <p:cNvSpPr/>
            <p:nvPr/>
          </p:nvSpPr>
          <p:spPr>
            <a:xfrm>
              <a:off x="9405986" y="2974789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-10800" y="9306"/>
                  </a:moveTo>
                  <a:lnTo>
                    <a:pt x="10800" y="9306"/>
                  </a:lnTo>
                </a:path>
              </a:pathLst>
            </a:custGeom>
            <a:ln w="1861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8" name="object 2168"/>
            <p:cNvSpPr/>
            <p:nvPr/>
          </p:nvSpPr>
          <p:spPr>
            <a:xfrm>
              <a:off x="5656796" y="3039862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5" h="36194">
                  <a:moveTo>
                    <a:pt x="-10800" y="18000"/>
                  </a:moveTo>
                  <a:lnTo>
                    <a:pt x="10836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9" name="object 2169"/>
            <p:cNvSpPr/>
            <p:nvPr/>
          </p:nvSpPr>
          <p:spPr>
            <a:xfrm>
              <a:off x="5656832" y="2972614"/>
              <a:ext cx="635" cy="31750"/>
            </a:xfrm>
            <a:custGeom>
              <a:avLst/>
              <a:gdLst/>
              <a:ahLst/>
              <a:cxnLst/>
              <a:rect l="l" t="t" r="r" b="b"/>
              <a:pathLst>
                <a:path w="635" h="31750">
                  <a:moveTo>
                    <a:pt x="-10800" y="15624"/>
                  </a:moveTo>
                  <a:lnTo>
                    <a:pt x="10836" y="15624"/>
                  </a:lnTo>
                </a:path>
              </a:pathLst>
            </a:custGeom>
            <a:ln w="3124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0" name="object 2170"/>
            <p:cNvSpPr/>
            <p:nvPr/>
          </p:nvSpPr>
          <p:spPr>
            <a:xfrm>
              <a:off x="6372765" y="3031431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1" name="object 2171"/>
            <p:cNvSpPr/>
            <p:nvPr/>
          </p:nvSpPr>
          <p:spPr>
            <a:xfrm>
              <a:off x="6372801" y="2972607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w="0" h="22860">
                  <a:moveTo>
                    <a:pt x="-10800" y="11412"/>
                  </a:moveTo>
                  <a:lnTo>
                    <a:pt x="10800" y="11412"/>
                  </a:lnTo>
                </a:path>
              </a:pathLst>
            </a:custGeom>
            <a:ln w="22824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2" name="object 2172"/>
            <p:cNvSpPr/>
            <p:nvPr/>
          </p:nvSpPr>
          <p:spPr>
            <a:xfrm>
              <a:off x="11070844" y="3028756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-10800" y="18000"/>
                  </a:moveTo>
                  <a:lnTo>
                    <a:pt x="10836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3" name="object 2173"/>
            <p:cNvSpPr/>
            <p:nvPr/>
          </p:nvSpPr>
          <p:spPr>
            <a:xfrm>
              <a:off x="11070881" y="2975249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-10800" y="9288"/>
                  </a:moveTo>
                  <a:lnTo>
                    <a:pt x="10800" y="9288"/>
                  </a:lnTo>
                </a:path>
              </a:pathLst>
            </a:custGeom>
            <a:ln w="18576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4" name="object 2174"/>
            <p:cNvSpPr/>
            <p:nvPr/>
          </p:nvSpPr>
          <p:spPr>
            <a:xfrm>
              <a:off x="7476239" y="3040064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5" name="object 2175"/>
            <p:cNvSpPr/>
            <p:nvPr/>
          </p:nvSpPr>
          <p:spPr>
            <a:xfrm>
              <a:off x="7476275" y="2972636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w="0" h="31750">
                  <a:moveTo>
                    <a:pt x="-10800" y="15714"/>
                  </a:moveTo>
                  <a:lnTo>
                    <a:pt x="10800" y="15714"/>
                  </a:lnTo>
                </a:path>
              </a:pathLst>
            </a:custGeom>
            <a:ln w="3142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76" name="object 2176"/>
          <p:cNvSpPr txBox="1"/>
          <p:nvPr/>
        </p:nvSpPr>
        <p:spPr>
          <a:xfrm>
            <a:off x="10427801" y="2599392"/>
            <a:ext cx="142875" cy="2362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50" spc="20">
                <a:solidFill>
                  <a:srgbClr val="5F5F5F"/>
                </a:solidFill>
                <a:latin typeface="Microsoft Sans Serif"/>
                <a:cs typeface="Microsoft Sans Serif"/>
              </a:rPr>
              <a:t>P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2177" name="object 2177"/>
          <p:cNvSpPr txBox="1"/>
          <p:nvPr/>
        </p:nvSpPr>
        <p:spPr>
          <a:xfrm>
            <a:off x="12042989" y="2600293"/>
            <a:ext cx="142875" cy="2362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50" spc="20">
                <a:solidFill>
                  <a:srgbClr val="5F5F5F"/>
                </a:solidFill>
                <a:latin typeface="Microsoft Sans Serif"/>
                <a:cs typeface="Microsoft Sans Serif"/>
              </a:rPr>
              <a:t>P</a:t>
            </a:r>
            <a:endParaRPr sz="1350">
              <a:latin typeface="Microsoft Sans Serif"/>
              <a:cs typeface="Microsoft Sans Serif"/>
            </a:endParaRPr>
          </a:p>
        </p:txBody>
      </p:sp>
      <p:grpSp>
        <p:nvGrpSpPr>
          <p:cNvPr id="2178" name="object 2178"/>
          <p:cNvGrpSpPr/>
          <p:nvPr/>
        </p:nvGrpSpPr>
        <p:grpSpPr>
          <a:xfrm>
            <a:off x="899252" y="1668440"/>
            <a:ext cx="13655040" cy="8280400"/>
            <a:chOff x="899252" y="1668440"/>
            <a:chExt cx="13655040" cy="8280400"/>
          </a:xfrm>
        </p:grpSpPr>
        <p:sp>
          <p:nvSpPr>
            <p:cNvPr id="2179" name="object 2179"/>
            <p:cNvSpPr/>
            <p:nvPr/>
          </p:nvSpPr>
          <p:spPr>
            <a:xfrm>
              <a:off x="9646831" y="3979303"/>
              <a:ext cx="1113155" cy="1141730"/>
            </a:xfrm>
            <a:custGeom>
              <a:avLst/>
              <a:gdLst/>
              <a:ahLst/>
              <a:cxnLst/>
              <a:rect l="l" t="t" r="r" b="b"/>
              <a:pathLst>
                <a:path w="1113154" h="1141729">
                  <a:moveTo>
                    <a:pt x="176669" y="8242"/>
                  </a:moveTo>
                  <a:lnTo>
                    <a:pt x="157632" y="1155"/>
                  </a:lnTo>
                  <a:lnTo>
                    <a:pt x="129298" y="0"/>
                  </a:lnTo>
                  <a:lnTo>
                    <a:pt x="102019" y="7747"/>
                  </a:lnTo>
                  <a:lnTo>
                    <a:pt x="101155" y="8331"/>
                  </a:lnTo>
                  <a:lnTo>
                    <a:pt x="136448" y="45948"/>
                  </a:lnTo>
                  <a:lnTo>
                    <a:pt x="176669" y="8242"/>
                  </a:lnTo>
                  <a:close/>
                </a:path>
                <a:path w="1113154" h="1141729">
                  <a:moveTo>
                    <a:pt x="344398" y="179959"/>
                  </a:moveTo>
                  <a:lnTo>
                    <a:pt x="343014" y="178435"/>
                  </a:lnTo>
                  <a:lnTo>
                    <a:pt x="303377" y="136182"/>
                  </a:lnTo>
                  <a:lnTo>
                    <a:pt x="262331" y="92405"/>
                  </a:lnTo>
                  <a:lnTo>
                    <a:pt x="221284" y="48653"/>
                  </a:lnTo>
                  <a:lnTo>
                    <a:pt x="191274" y="16662"/>
                  </a:lnTo>
                  <a:lnTo>
                    <a:pt x="184238" y="11061"/>
                  </a:lnTo>
                  <a:lnTo>
                    <a:pt x="176669" y="8242"/>
                  </a:lnTo>
                  <a:lnTo>
                    <a:pt x="136461" y="45961"/>
                  </a:lnTo>
                  <a:lnTo>
                    <a:pt x="177495" y="89700"/>
                  </a:lnTo>
                  <a:lnTo>
                    <a:pt x="220370" y="49517"/>
                  </a:lnTo>
                  <a:lnTo>
                    <a:pt x="177507" y="89725"/>
                  </a:lnTo>
                  <a:lnTo>
                    <a:pt x="218541" y="133464"/>
                  </a:lnTo>
                  <a:lnTo>
                    <a:pt x="261416" y="93268"/>
                  </a:lnTo>
                  <a:lnTo>
                    <a:pt x="218554" y="133489"/>
                  </a:lnTo>
                  <a:lnTo>
                    <a:pt x="259600" y="177228"/>
                  </a:lnTo>
                  <a:lnTo>
                    <a:pt x="288467" y="150152"/>
                  </a:lnTo>
                  <a:lnTo>
                    <a:pt x="259613" y="177241"/>
                  </a:lnTo>
                  <a:lnTo>
                    <a:pt x="300647" y="220980"/>
                  </a:lnTo>
                  <a:lnTo>
                    <a:pt x="344398" y="179959"/>
                  </a:lnTo>
                  <a:close/>
                </a:path>
                <a:path w="1113154" h="1141729">
                  <a:moveTo>
                    <a:pt x="384848" y="224282"/>
                  </a:moveTo>
                  <a:lnTo>
                    <a:pt x="344398" y="179959"/>
                  </a:lnTo>
                  <a:lnTo>
                    <a:pt x="300659" y="221005"/>
                  </a:lnTo>
                  <a:lnTo>
                    <a:pt x="341693" y="264744"/>
                  </a:lnTo>
                  <a:lnTo>
                    <a:pt x="384848" y="224282"/>
                  </a:lnTo>
                  <a:close/>
                </a:path>
                <a:path w="1113154" h="1141729">
                  <a:moveTo>
                    <a:pt x="465734" y="312940"/>
                  </a:moveTo>
                  <a:lnTo>
                    <a:pt x="425284" y="268630"/>
                  </a:lnTo>
                  <a:lnTo>
                    <a:pt x="384848" y="224282"/>
                  </a:lnTo>
                  <a:lnTo>
                    <a:pt x="341706" y="264769"/>
                  </a:lnTo>
                  <a:lnTo>
                    <a:pt x="382739" y="308508"/>
                  </a:lnTo>
                  <a:lnTo>
                    <a:pt x="404012" y="288569"/>
                  </a:lnTo>
                  <a:lnTo>
                    <a:pt x="382752" y="308521"/>
                  </a:lnTo>
                  <a:lnTo>
                    <a:pt x="423799" y="352259"/>
                  </a:lnTo>
                  <a:lnTo>
                    <a:pt x="465734" y="312940"/>
                  </a:lnTo>
                  <a:close/>
                </a:path>
                <a:path w="1113154" h="1141729">
                  <a:moveTo>
                    <a:pt x="506183" y="357263"/>
                  </a:moveTo>
                  <a:lnTo>
                    <a:pt x="465734" y="312940"/>
                  </a:lnTo>
                  <a:lnTo>
                    <a:pt x="423811" y="352285"/>
                  </a:lnTo>
                  <a:lnTo>
                    <a:pt x="464845" y="396024"/>
                  </a:lnTo>
                  <a:lnTo>
                    <a:pt x="506183" y="357263"/>
                  </a:lnTo>
                  <a:close/>
                </a:path>
                <a:path w="1113154" h="1141729">
                  <a:moveTo>
                    <a:pt x="587070" y="445922"/>
                  </a:moveTo>
                  <a:lnTo>
                    <a:pt x="546633" y="401599"/>
                  </a:lnTo>
                  <a:lnTo>
                    <a:pt x="506183" y="357263"/>
                  </a:lnTo>
                  <a:lnTo>
                    <a:pt x="464858" y="396036"/>
                  </a:lnTo>
                  <a:lnTo>
                    <a:pt x="505891" y="439775"/>
                  </a:lnTo>
                  <a:lnTo>
                    <a:pt x="536282" y="411302"/>
                  </a:lnTo>
                  <a:lnTo>
                    <a:pt x="505904" y="439801"/>
                  </a:lnTo>
                  <a:lnTo>
                    <a:pt x="546950" y="483539"/>
                  </a:lnTo>
                  <a:lnTo>
                    <a:pt x="587070" y="445922"/>
                  </a:lnTo>
                  <a:close/>
                </a:path>
                <a:path w="1113154" h="1141729">
                  <a:moveTo>
                    <a:pt x="627519" y="490245"/>
                  </a:moveTo>
                  <a:lnTo>
                    <a:pt x="587070" y="445922"/>
                  </a:lnTo>
                  <a:lnTo>
                    <a:pt x="546950" y="483565"/>
                  </a:lnTo>
                  <a:lnTo>
                    <a:pt x="587997" y="527304"/>
                  </a:lnTo>
                  <a:lnTo>
                    <a:pt x="627519" y="490245"/>
                  </a:lnTo>
                  <a:close/>
                </a:path>
                <a:path w="1113154" h="1141729">
                  <a:moveTo>
                    <a:pt x="667969" y="534568"/>
                  </a:moveTo>
                  <a:lnTo>
                    <a:pt x="627519" y="490245"/>
                  </a:lnTo>
                  <a:lnTo>
                    <a:pt x="588010" y="527316"/>
                  </a:lnTo>
                  <a:lnTo>
                    <a:pt x="629043" y="571055"/>
                  </a:lnTo>
                  <a:lnTo>
                    <a:pt x="667969" y="534568"/>
                  </a:lnTo>
                  <a:close/>
                </a:path>
                <a:path w="1113154" h="1141729">
                  <a:moveTo>
                    <a:pt x="748855" y="623227"/>
                  </a:moveTo>
                  <a:lnTo>
                    <a:pt x="708406" y="578916"/>
                  </a:lnTo>
                  <a:lnTo>
                    <a:pt x="667969" y="534568"/>
                  </a:lnTo>
                  <a:lnTo>
                    <a:pt x="629056" y="571080"/>
                  </a:lnTo>
                  <a:lnTo>
                    <a:pt x="670090" y="614819"/>
                  </a:lnTo>
                  <a:lnTo>
                    <a:pt x="699135" y="587603"/>
                  </a:lnTo>
                  <a:lnTo>
                    <a:pt x="670102" y="614845"/>
                  </a:lnTo>
                  <a:lnTo>
                    <a:pt x="711149" y="658583"/>
                  </a:lnTo>
                  <a:lnTo>
                    <a:pt x="748855" y="623227"/>
                  </a:lnTo>
                  <a:close/>
                </a:path>
                <a:path w="1113154" h="1141729">
                  <a:moveTo>
                    <a:pt x="789305" y="667550"/>
                  </a:moveTo>
                  <a:lnTo>
                    <a:pt x="748855" y="623227"/>
                  </a:lnTo>
                  <a:lnTo>
                    <a:pt x="711149" y="658596"/>
                  </a:lnTo>
                  <a:lnTo>
                    <a:pt x="752195" y="702335"/>
                  </a:lnTo>
                  <a:lnTo>
                    <a:pt x="789305" y="667550"/>
                  </a:lnTo>
                  <a:close/>
                </a:path>
                <a:path w="1113154" h="1141729">
                  <a:moveTo>
                    <a:pt x="829754" y="711873"/>
                  </a:moveTo>
                  <a:lnTo>
                    <a:pt x="789305" y="667550"/>
                  </a:lnTo>
                  <a:lnTo>
                    <a:pt x="752208" y="702360"/>
                  </a:lnTo>
                  <a:lnTo>
                    <a:pt x="793242" y="746099"/>
                  </a:lnTo>
                  <a:lnTo>
                    <a:pt x="829754" y="711873"/>
                  </a:lnTo>
                  <a:close/>
                </a:path>
                <a:path w="1113154" h="1141729">
                  <a:moveTo>
                    <a:pt x="870191" y="756208"/>
                  </a:moveTo>
                  <a:lnTo>
                    <a:pt x="829754" y="711873"/>
                  </a:lnTo>
                  <a:lnTo>
                    <a:pt x="793254" y="746125"/>
                  </a:lnTo>
                  <a:lnTo>
                    <a:pt x="834301" y="789863"/>
                  </a:lnTo>
                  <a:lnTo>
                    <a:pt x="870191" y="756208"/>
                  </a:lnTo>
                  <a:close/>
                </a:path>
                <a:path w="1113154" h="1141729">
                  <a:moveTo>
                    <a:pt x="908278" y="1131824"/>
                  </a:moveTo>
                  <a:lnTo>
                    <a:pt x="867244" y="1088047"/>
                  </a:lnTo>
                  <a:lnTo>
                    <a:pt x="826185" y="1044295"/>
                  </a:lnTo>
                  <a:lnTo>
                    <a:pt x="785139" y="1000518"/>
                  </a:lnTo>
                  <a:lnTo>
                    <a:pt x="744093" y="956767"/>
                  </a:lnTo>
                  <a:lnTo>
                    <a:pt x="703046" y="913003"/>
                  </a:lnTo>
                  <a:lnTo>
                    <a:pt x="661987" y="869264"/>
                  </a:lnTo>
                  <a:lnTo>
                    <a:pt x="620941" y="825487"/>
                  </a:lnTo>
                  <a:lnTo>
                    <a:pt x="579894" y="781723"/>
                  </a:lnTo>
                  <a:lnTo>
                    <a:pt x="538848" y="737958"/>
                  </a:lnTo>
                  <a:lnTo>
                    <a:pt x="497789" y="694207"/>
                  </a:lnTo>
                  <a:lnTo>
                    <a:pt x="456742" y="650443"/>
                  </a:lnTo>
                  <a:lnTo>
                    <a:pt x="415696" y="606691"/>
                  </a:lnTo>
                  <a:lnTo>
                    <a:pt x="374637" y="562940"/>
                  </a:lnTo>
                  <a:lnTo>
                    <a:pt x="333590" y="519163"/>
                  </a:lnTo>
                  <a:lnTo>
                    <a:pt x="292544" y="475411"/>
                  </a:lnTo>
                  <a:lnTo>
                    <a:pt x="251498" y="431647"/>
                  </a:lnTo>
                  <a:lnTo>
                    <a:pt x="210439" y="387896"/>
                  </a:lnTo>
                  <a:lnTo>
                    <a:pt x="169392" y="344131"/>
                  </a:lnTo>
                  <a:lnTo>
                    <a:pt x="128346" y="300367"/>
                  </a:lnTo>
                  <a:lnTo>
                    <a:pt x="87287" y="256628"/>
                  </a:lnTo>
                  <a:lnTo>
                    <a:pt x="46240" y="212864"/>
                  </a:lnTo>
                  <a:lnTo>
                    <a:pt x="5194" y="169087"/>
                  </a:lnTo>
                  <a:lnTo>
                    <a:pt x="0" y="163576"/>
                  </a:lnTo>
                  <a:lnTo>
                    <a:pt x="2349" y="171754"/>
                  </a:lnTo>
                  <a:lnTo>
                    <a:pt x="4165" y="178066"/>
                  </a:lnTo>
                  <a:lnTo>
                    <a:pt x="19939" y="201383"/>
                  </a:lnTo>
                  <a:lnTo>
                    <a:pt x="37922" y="220649"/>
                  </a:lnTo>
                  <a:lnTo>
                    <a:pt x="78867" y="264515"/>
                  </a:lnTo>
                  <a:lnTo>
                    <a:pt x="119811" y="308368"/>
                  </a:lnTo>
                  <a:lnTo>
                    <a:pt x="160769" y="352221"/>
                  </a:lnTo>
                  <a:lnTo>
                    <a:pt x="201714" y="396074"/>
                  </a:lnTo>
                  <a:lnTo>
                    <a:pt x="242658" y="439928"/>
                  </a:lnTo>
                  <a:lnTo>
                    <a:pt x="283603" y="483793"/>
                  </a:lnTo>
                  <a:lnTo>
                    <a:pt x="324561" y="527646"/>
                  </a:lnTo>
                  <a:lnTo>
                    <a:pt x="365506" y="571500"/>
                  </a:lnTo>
                  <a:lnTo>
                    <a:pt x="406450" y="615353"/>
                  </a:lnTo>
                  <a:lnTo>
                    <a:pt x="447395" y="659206"/>
                  </a:lnTo>
                  <a:lnTo>
                    <a:pt x="488353" y="703072"/>
                  </a:lnTo>
                  <a:lnTo>
                    <a:pt x="529297" y="746925"/>
                  </a:lnTo>
                  <a:lnTo>
                    <a:pt x="570242" y="790778"/>
                  </a:lnTo>
                  <a:lnTo>
                    <a:pt x="611187" y="834631"/>
                  </a:lnTo>
                  <a:lnTo>
                    <a:pt x="652145" y="878484"/>
                  </a:lnTo>
                  <a:lnTo>
                    <a:pt x="693089" y="922337"/>
                  </a:lnTo>
                  <a:lnTo>
                    <a:pt x="702449" y="913561"/>
                  </a:lnTo>
                  <a:lnTo>
                    <a:pt x="693089" y="922350"/>
                  </a:lnTo>
                  <a:lnTo>
                    <a:pt x="734034" y="966203"/>
                  </a:lnTo>
                  <a:lnTo>
                    <a:pt x="774979" y="1010056"/>
                  </a:lnTo>
                  <a:lnTo>
                    <a:pt x="815936" y="1053909"/>
                  </a:lnTo>
                  <a:lnTo>
                    <a:pt x="856881" y="1097762"/>
                  </a:lnTo>
                  <a:lnTo>
                    <a:pt x="897826" y="1141615"/>
                  </a:lnTo>
                  <a:lnTo>
                    <a:pt x="908278" y="1131824"/>
                  </a:lnTo>
                  <a:close/>
                </a:path>
                <a:path w="1113154" h="1141729">
                  <a:moveTo>
                    <a:pt x="910640" y="800531"/>
                  </a:moveTo>
                  <a:lnTo>
                    <a:pt x="870191" y="756208"/>
                  </a:lnTo>
                  <a:lnTo>
                    <a:pt x="834301" y="789876"/>
                  </a:lnTo>
                  <a:lnTo>
                    <a:pt x="875347" y="833615"/>
                  </a:lnTo>
                  <a:lnTo>
                    <a:pt x="910640" y="800531"/>
                  </a:lnTo>
                  <a:close/>
                </a:path>
                <a:path w="1113154" h="1141729">
                  <a:moveTo>
                    <a:pt x="951090" y="844854"/>
                  </a:moveTo>
                  <a:lnTo>
                    <a:pt x="910640" y="800531"/>
                  </a:lnTo>
                  <a:lnTo>
                    <a:pt x="875360" y="833640"/>
                  </a:lnTo>
                  <a:lnTo>
                    <a:pt x="916393" y="877379"/>
                  </a:lnTo>
                  <a:lnTo>
                    <a:pt x="951090" y="844854"/>
                  </a:lnTo>
                  <a:close/>
                </a:path>
                <a:path w="1113154" h="1141729">
                  <a:moveTo>
                    <a:pt x="991527" y="889177"/>
                  </a:moveTo>
                  <a:lnTo>
                    <a:pt x="951090" y="844854"/>
                  </a:lnTo>
                  <a:lnTo>
                    <a:pt x="916406" y="877404"/>
                  </a:lnTo>
                  <a:lnTo>
                    <a:pt x="957440" y="921143"/>
                  </a:lnTo>
                  <a:lnTo>
                    <a:pt x="991527" y="889177"/>
                  </a:lnTo>
                  <a:close/>
                </a:path>
                <a:path w="1113154" h="1141729">
                  <a:moveTo>
                    <a:pt x="1031976" y="933513"/>
                  </a:moveTo>
                  <a:lnTo>
                    <a:pt x="991527" y="889177"/>
                  </a:lnTo>
                  <a:lnTo>
                    <a:pt x="957453" y="921156"/>
                  </a:lnTo>
                  <a:lnTo>
                    <a:pt x="998499" y="964895"/>
                  </a:lnTo>
                  <a:lnTo>
                    <a:pt x="1031976" y="933513"/>
                  </a:lnTo>
                  <a:close/>
                </a:path>
                <a:path w="1113154" h="1141729">
                  <a:moveTo>
                    <a:pt x="1036853" y="1093482"/>
                  </a:moveTo>
                  <a:lnTo>
                    <a:pt x="995807" y="1049718"/>
                  </a:lnTo>
                  <a:lnTo>
                    <a:pt x="954760" y="1005941"/>
                  </a:lnTo>
                  <a:lnTo>
                    <a:pt x="913714" y="962177"/>
                  </a:lnTo>
                  <a:lnTo>
                    <a:pt x="872655" y="918438"/>
                  </a:lnTo>
                  <a:lnTo>
                    <a:pt x="831608" y="874661"/>
                  </a:lnTo>
                  <a:lnTo>
                    <a:pt x="790562" y="830910"/>
                  </a:lnTo>
                  <a:lnTo>
                    <a:pt x="749515" y="787146"/>
                  </a:lnTo>
                  <a:lnTo>
                    <a:pt x="708456" y="743394"/>
                  </a:lnTo>
                  <a:lnTo>
                    <a:pt x="667410" y="699630"/>
                  </a:lnTo>
                  <a:lnTo>
                    <a:pt x="626364" y="655866"/>
                  </a:lnTo>
                  <a:lnTo>
                    <a:pt x="585317" y="612101"/>
                  </a:lnTo>
                  <a:lnTo>
                    <a:pt x="544258" y="568363"/>
                  </a:lnTo>
                  <a:lnTo>
                    <a:pt x="503212" y="524586"/>
                  </a:lnTo>
                  <a:lnTo>
                    <a:pt x="462165" y="480822"/>
                  </a:lnTo>
                  <a:lnTo>
                    <a:pt x="421106" y="437083"/>
                  </a:lnTo>
                  <a:lnTo>
                    <a:pt x="380060" y="393306"/>
                  </a:lnTo>
                  <a:lnTo>
                    <a:pt x="339013" y="349542"/>
                  </a:lnTo>
                  <a:lnTo>
                    <a:pt x="297967" y="305790"/>
                  </a:lnTo>
                  <a:lnTo>
                    <a:pt x="256908" y="262039"/>
                  </a:lnTo>
                  <a:lnTo>
                    <a:pt x="215861" y="218262"/>
                  </a:lnTo>
                  <a:lnTo>
                    <a:pt x="174815" y="174510"/>
                  </a:lnTo>
                  <a:lnTo>
                    <a:pt x="133756" y="130759"/>
                  </a:lnTo>
                  <a:lnTo>
                    <a:pt x="92710" y="87007"/>
                  </a:lnTo>
                  <a:lnTo>
                    <a:pt x="54368" y="46113"/>
                  </a:lnTo>
                  <a:lnTo>
                    <a:pt x="24295" y="74168"/>
                  </a:lnTo>
                  <a:lnTo>
                    <a:pt x="12522" y="89255"/>
                  </a:lnTo>
                  <a:lnTo>
                    <a:pt x="48933" y="128041"/>
                  </a:lnTo>
                  <a:lnTo>
                    <a:pt x="70815" y="107530"/>
                  </a:lnTo>
                  <a:lnTo>
                    <a:pt x="48933" y="128066"/>
                  </a:lnTo>
                  <a:lnTo>
                    <a:pt x="89979" y="171805"/>
                  </a:lnTo>
                  <a:lnTo>
                    <a:pt x="111861" y="151282"/>
                  </a:lnTo>
                  <a:lnTo>
                    <a:pt x="89979" y="171818"/>
                  </a:lnTo>
                  <a:lnTo>
                    <a:pt x="131025" y="215557"/>
                  </a:lnTo>
                  <a:lnTo>
                    <a:pt x="173901" y="175374"/>
                  </a:lnTo>
                  <a:lnTo>
                    <a:pt x="131038" y="215582"/>
                  </a:lnTo>
                  <a:lnTo>
                    <a:pt x="172072" y="259321"/>
                  </a:lnTo>
                  <a:lnTo>
                    <a:pt x="204228" y="229184"/>
                  </a:lnTo>
                  <a:lnTo>
                    <a:pt x="172085" y="259346"/>
                  </a:lnTo>
                  <a:lnTo>
                    <a:pt x="213131" y="303085"/>
                  </a:lnTo>
                  <a:lnTo>
                    <a:pt x="241998" y="276009"/>
                  </a:lnTo>
                  <a:lnTo>
                    <a:pt x="213144" y="303098"/>
                  </a:lnTo>
                  <a:lnTo>
                    <a:pt x="254177" y="346849"/>
                  </a:lnTo>
                  <a:lnTo>
                    <a:pt x="296595" y="307073"/>
                  </a:lnTo>
                  <a:lnTo>
                    <a:pt x="254190" y="346862"/>
                  </a:lnTo>
                  <a:lnTo>
                    <a:pt x="295224" y="390601"/>
                  </a:lnTo>
                  <a:lnTo>
                    <a:pt x="327380" y="360464"/>
                  </a:lnTo>
                  <a:lnTo>
                    <a:pt x="295236" y="390626"/>
                  </a:lnTo>
                  <a:lnTo>
                    <a:pt x="336270" y="434365"/>
                  </a:lnTo>
                  <a:lnTo>
                    <a:pt x="378688" y="394589"/>
                  </a:lnTo>
                  <a:lnTo>
                    <a:pt x="336283" y="434378"/>
                  </a:lnTo>
                  <a:lnTo>
                    <a:pt x="377329" y="478116"/>
                  </a:lnTo>
                  <a:lnTo>
                    <a:pt x="406514" y="450761"/>
                  </a:lnTo>
                  <a:lnTo>
                    <a:pt x="377329" y="478142"/>
                  </a:lnTo>
                  <a:lnTo>
                    <a:pt x="418376" y="521881"/>
                  </a:lnTo>
                  <a:lnTo>
                    <a:pt x="450532" y="491744"/>
                  </a:lnTo>
                  <a:lnTo>
                    <a:pt x="418388" y="521906"/>
                  </a:lnTo>
                  <a:lnTo>
                    <a:pt x="459422" y="565645"/>
                  </a:lnTo>
                  <a:lnTo>
                    <a:pt x="501840" y="525868"/>
                  </a:lnTo>
                  <a:lnTo>
                    <a:pt x="459435" y="565658"/>
                  </a:lnTo>
                  <a:lnTo>
                    <a:pt x="500481" y="609396"/>
                  </a:lnTo>
                  <a:lnTo>
                    <a:pt x="529666" y="582041"/>
                  </a:lnTo>
                  <a:lnTo>
                    <a:pt x="500481" y="609422"/>
                  </a:lnTo>
                  <a:lnTo>
                    <a:pt x="541528" y="653161"/>
                  </a:lnTo>
                  <a:lnTo>
                    <a:pt x="573684" y="623023"/>
                  </a:lnTo>
                  <a:lnTo>
                    <a:pt x="541540" y="653186"/>
                  </a:lnTo>
                  <a:lnTo>
                    <a:pt x="582574" y="696925"/>
                  </a:lnTo>
                  <a:lnTo>
                    <a:pt x="624992" y="657148"/>
                  </a:lnTo>
                  <a:lnTo>
                    <a:pt x="582587" y="696937"/>
                  </a:lnTo>
                  <a:lnTo>
                    <a:pt x="623620" y="740676"/>
                  </a:lnTo>
                  <a:lnTo>
                    <a:pt x="666496" y="700493"/>
                  </a:lnTo>
                  <a:lnTo>
                    <a:pt x="623633" y="740702"/>
                  </a:lnTo>
                  <a:lnTo>
                    <a:pt x="664679" y="784440"/>
                  </a:lnTo>
                  <a:lnTo>
                    <a:pt x="693864" y="757085"/>
                  </a:lnTo>
                  <a:lnTo>
                    <a:pt x="664679" y="784466"/>
                  </a:lnTo>
                  <a:lnTo>
                    <a:pt x="705726" y="828205"/>
                  </a:lnTo>
                  <a:lnTo>
                    <a:pt x="748144" y="788428"/>
                  </a:lnTo>
                  <a:lnTo>
                    <a:pt x="705739" y="828217"/>
                  </a:lnTo>
                  <a:lnTo>
                    <a:pt x="746772" y="871956"/>
                  </a:lnTo>
                  <a:lnTo>
                    <a:pt x="789647" y="831773"/>
                  </a:lnTo>
                  <a:lnTo>
                    <a:pt x="746785" y="871982"/>
                  </a:lnTo>
                  <a:lnTo>
                    <a:pt x="787819" y="915720"/>
                  </a:lnTo>
                  <a:lnTo>
                    <a:pt x="830694" y="875525"/>
                  </a:lnTo>
                  <a:lnTo>
                    <a:pt x="787831" y="915746"/>
                  </a:lnTo>
                  <a:lnTo>
                    <a:pt x="828878" y="959485"/>
                  </a:lnTo>
                  <a:lnTo>
                    <a:pt x="857745" y="932408"/>
                  </a:lnTo>
                  <a:lnTo>
                    <a:pt x="828890" y="959497"/>
                  </a:lnTo>
                  <a:lnTo>
                    <a:pt x="869924" y="1003236"/>
                  </a:lnTo>
                  <a:lnTo>
                    <a:pt x="902081" y="973099"/>
                  </a:lnTo>
                  <a:lnTo>
                    <a:pt x="869937" y="1003261"/>
                  </a:lnTo>
                  <a:lnTo>
                    <a:pt x="910971" y="1047000"/>
                  </a:lnTo>
                  <a:lnTo>
                    <a:pt x="953389" y="1007224"/>
                  </a:lnTo>
                  <a:lnTo>
                    <a:pt x="910983" y="1047013"/>
                  </a:lnTo>
                  <a:lnTo>
                    <a:pt x="952030" y="1090764"/>
                  </a:lnTo>
                  <a:lnTo>
                    <a:pt x="973912" y="1070241"/>
                  </a:lnTo>
                  <a:lnTo>
                    <a:pt x="952030" y="1090777"/>
                  </a:lnTo>
                  <a:lnTo>
                    <a:pt x="993076" y="1134516"/>
                  </a:lnTo>
                  <a:lnTo>
                    <a:pt x="1036853" y="1093482"/>
                  </a:lnTo>
                  <a:close/>
                </a:path>
                <a:path w="1113154" h="1141729">
                  <a:moveTo>
                    <a:pt x="1072426" y="977836"/>
                  </a:moveTo>
                  <a:lnTo>
                    <a:pt x="1031976" y="933513"/>
                  </a:lnTo>
                  <a:lnTo>
                    <a:pt x="998499" y="964920"/>
                  </a:lnTo>
                  <a:lnTo>
                    <a:pt x="1039545" y="1008659"/>
                  </a:lnTo>
                  <a:lnTo>
                    <a:pt x="1072426" y="977836"/>
                  </a:lnTo>
                  <a:close/>
                </a:path>
                <a:path w="1113154" h="1141729">
                  <a:moveTo>
                    <a:pt x="1112862" y="1022159"/>
                  </a:moveTo>
                  <a:lnTo>
                    <a:pt x="1072426" y="977836"/>
                  </a:lnTo>
                  <a:lnTo>
                    <a:pt x="1039558" y="1008684"/>
                  </a:lnTo>
                  <a:lnTo>
                    <a:pt x="1080592" y="1052423"/>
                  </a:lnTo>
                  <a:lnTo>
                    <a:pt x="1112862" y="102215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0" name="object 2180"/>
            <p:cNvSpPr/>
            <p:nvPr/>
          </p:nvSpPr>
          <p:spPr>
            <a:xfrm>
              <a:off x="10544658" y="5001463"/>
              <a:ext cx="2470150" cy="2609215"/>
            </a:xfrm>
            <a:custGeom>
              <a:avLst/>
              <a:gdLst/>
              <a:ahLst/>
              <a:cxnLst/>
              <a:rect l="l" t="t" r="r" b="b"/>
              <a:pathLst>
                <a:path w="2470150" h="2609215">
                  <a:moveTo>
                    <a:pt x="255485" y="44335"/>
                  </a:moveTo>
                  <a:lnTo>
                    <a:pt x="215036" y="0"/>
                  </a:lnTo>
                  <a:lnTo>
                    <a:pt x="182778" y="30276"/>
                  </a:lnTo>
                  <a:lnTo>
                    <a:pt x="223812" y="74015"/>
                  </a:lnTo>
                  <a:lnTo>
                    <a:pt x="255485" y="44335"/>
                  </a:lnTo>
                  <a:close/>
                </a:path>
                <a:path w="2470150" h="2609215">
                  <a:moveTo>
                    <a:pt x="295935" y="88658"/>
                  </a:moveTo>
                  <a:lnTo>
                    <a:pt x="255485" y="44335"/>
                  </a:lnTo>
                  <a:lnTo>
                    <a:pt x="223824" y="74041"/>
                  </a:lnTo>
                  <a:lnTo>
                    <a:pt x="264871" y="117779"/>
                  </a:lnTo>
                  <a:lnTo>
                    <a:pt x="295935" y="88658"/>
                  </a:lnTo>
                  <a:close/>
                </a:path>
                <a:path w="2470150" h="2609215">
                  <a:moveTo>
                    <a:pt x="336372" y="132981"/>
                  </a:moveTo>
                  <a:lnTo>
                    <a:pt x="295935" y="88658"/>
                  </a:lnTo>
                  <a:lnTo>
                    <a:pt x="264883" y="117805"/>
                  </a:lnTo>
                  <a:lnTo>
                    <a:pt x="305917" y="161544"/>
                  </a:lnTo>
                  <a:lnTo>
                    <a:pt x="336372" y="132981"/>
                  </a:lnTo>
                  <a:close/>
                </a:path>
                <a:path w="2470150" h="2609215">
                  <a:moveTo>
                    <a:pt x="376821" y="177304"/>
                  </a:moveTo>
                  <a:lnTo>
                    <a:pt x="336384" y="132981"/>
                  </a:lnTo>
                  <a:lnTo>
                    <a:pt x="305930" y="161556"/>
                  </a:lnTo>
                  <a:lnTo>
                    <a:pt x="346964" y="205295"/>
                  </a:lnTo>
                  <a:lnTo>
                    <a:pt x="376821" y="177304"/>
                  </a:lnTo>
                  <a:close/>
                </a:path>
                <a:path w="2470150" h="2609215">
                  <a:moveTo>
                    <a:pt x="417271" y="221640"/>
                  </a:moveTo>
                  <a:lnTo>
                    <a:pt x="376821" y="177304"/>
                  </a:lnTo>
                  <a:lnTo>
                    <a:pt x="346976" y="205320"/>
                  </a:lnTo>
                  <a:lnTo>
                    <a:pt x="388010" y="249059"/>
                  </a:lnTo>
                  <a:lnTo>
                    <a:pt x="417271" y="221640"/>
                  </a:lnTo>
                  <a:close/>
                </a:path>
                <a:path w="2470150" h="2609215">
                  <a:moveTo>
                    <a:pt x="457720" y="265963"/>
                  </a:moveTo>
                  <a:lnTo>
                    <a:pt x="417271" y="221640"/>
                  </a:lnTo>
                  <a:lnTo>
                    <a:pt x="388023" y="249085"/>
                  </a:lnTo>
                  <a:lnTo>
                    <a:pt x="429069" y="292823"/>
                  </a:lnTo>
                  <a:lnTo>
                    <a:pt x="457720" y="265963"/>
                  </a:lnTo>
                  <a:close/>
                </a:path>
                <a:path w="2470150" h="2609215">
                  <a:moveTo>
                    <a:pt x="498157" y="310286"/>
                  </a:moveTo>
                  <a:lnTo>
                    <a:pt x="457720" y="265963"/>
                  </a:lnTo>
                  <a:lnTo>
                    <a:pt x="429082" y="292836"/>
                  </a:lnTo>
                  <a:lnTo>
                    <a:pt x="470115" y="336575"/>
                  </a:lnTo>
                  <a:lnTo>
                    <a:pt x="498157" y="310286"/>
                  </a:lnTo>
                  <a:close/>
                </a:path>
                <a:path w="2470150" h="2609215">
                  <a:moveTo>
                    <a:pt x="538607" y="354609"/>
                  </a:moveTo>
                  <a:lnTo>
                    <a:pt x="498157" y="310286"/>
                  </a:lnTo>
                  <a:lnTo>
                    <a:pt x="470128" y="336600"/>
                  </a:lnTo>
                  <a:lnTo>
                    <a:pt x="511162" y="380339"/>
                  </a:lnTo>
                  <a:lnTo>
                    <a:pt x="538607" y="354609"/>
                  </a:lnTo>
                  <a:close/>
                </a:path>
                <a:path w="2470150" h="2609215">
                  <a:moveTo>
                    <a:pt x="571969" y="708240"/>
                  </a:moveTo>
                  <a:lnTo>
                    <a:pt x="544118" y="678522"/>
                  </a:lnTo>
                  <a:lnTo>
                    <a:pt x="503059" y="634771"/>
                  </a:lnTo>
                  <a:lnTo>
                    <a:pt x="462013" y="590994"/>
                  </a:lnTo>
                  <a:lnTo>
                    <a:pt x="420966" y="547243"/>
                  </a:lnTo>
                  <a:lnTo>
                    <a:pt x="379907" y="503504"/>
                  </a:lnTo>
                  <a:lnTo>
                    <a:pt x="338861" y="459727"/>
                  </a:lnTo>
                  <a:lnTo>
                    <a:pt x="297815" y="415963"/>
                  </a:lnTo>
                  <a:lnTo>
                    <a:pt x="256768" y="372198"/>
                  </a:lnTo>
                  <a:lnTo>
                    <a:pt x="215709" y="328460"/>
                  </a:lnTo>
                  <a:lnTo>
                    <a:pt x="174663" y="284683"/>
                  </a:lnTo>
                  <a:lnTo>
                    <a:pt x="133616" y="240919"/>
                  </a:lnTo>
                  <a:lnTo>
                    <a:pt x="92570" y="197167"/>
                  </a:lnTo>
                  <a:lnTo>
                    <a:pt x="51511" y="153403"/>
                  </a:lnTo>
                  <a:lnTo>
                    <a:pt x="10464" y="109639"/>
                  </a:lnTo>
                  <a:lnTo>
                    <a:pt x="0" y="119456"/>
                  </a:lnTo>
                  <a:lnTo>
                    <a:pt x="40944" y="163322"/>
                  </a:lnTo>
                  <a:lnTo>
                    <a:pt x="81889" y="207175"/>
                  </a:lnTo>
                  <a:lnTo>
                    <a:pt x="122847" y="251028"/>
                  </a:lnTo>
                  <a:lnTo>
                    <a:pt x="163791" y="294881"/>
                  </a:lnTo>
                  <a:lnTo>
                    <a:pt x="204736" y="338734"/>
                  </a:lnTo>
                  <a:lnTo>
                    <a:pt x="245681" y="382587"/>
                  </a:lnTo>
                  <a:lnTo>
                    <a:pt x="256413" y="372529"/>
                  </a:lnTo>
                  <a:lnTo>
                    <a:pt x="245694" y="382600"/>
                  </a:lnTo>
                  <a:lnTo>
                    <a:pt x="286639" y="426453"/>
                  </a:lnTo>
                  <a:lnTo>
                    <a:pt x="327583" y="470306"/>
                  </a:lnTo>
                  <a:lnTo>
                    <a:pt x="368528" y="514159"/>
                  </a:lnTo>
                  <a:lnTo>
                    <a:pt x="409473" y="558012"/>
                  </a:lnTo>
                  <a:lnTo>
                    <a:pt x="450430" y="601878"/>
                  </a:lnTo>
                  <a:lnTo>
                    <a:pt x="491375" y="645731"/>
                  </a:lnTo>
                  <a:lnTo>
                    <a:pt x="525424" y="682193"/>
                  </a:lnTo>
                  <a:lnTo>
                    <a:pt x="533361" y="688594"/>
                  </a:lnTo>
                  <a:lnTo>
                    <a:pt x="543775" y="678853"/>
                  </a:lnTo>
                  <a:lnTo>
                    <a:pt x="533374" y="688606"/>
                  </a:lnTo>
                  <a:lnTo>
                    <a:pt x="545122" y="698068"/>
                  </a:lnTo>
                  <a:lnTo>
                    <a:pt x="568439" y="707821"/>
                  </a:lnTo>
                  <a:lnTo>
                    <a:pt x="571969" y="708240"/>
                  </a:lnTo>
                  <a:close/>
                </a:path>
                <a:path w="2470150" h="2609215">
                  <a:moveTo>
                    <a:pt x="579056" y="398945"/>
                  </a:moveTo>
                  <a:lnTo>
                    <a:pt x="538607" y="354622"/>
                  </a:lnTo>
                  <a:lnTo>
                    <a:pt x="511175" y="380352"/>
                  </a:lnTo>
                  <a:lnTo>
                    <a:pt x="552221" y="424091"/>
                  </a:lnTo>
                  <a:lnTo>
                    <a:pt x="579056" y="398945"/>
                  </a:lnTo>
                  <a:close/>
                </a:path>
                <a:path w="2470150" h="2609215">
                  <a:moveTo>
                    <a:pt x="619493" y="443268"/>
                  </a:moveTo>
                  <a:lnTo>
                    <a:pt x="579056" y="398945"/>
                  </a:lnTo>
                  <a:lnTo>
                    <a:pt x="552221" y="424116"/>
                  </a:lnTo>
                  <a:lnTo>
                    <a:pt x="593267" y="467855"/>
                  </a:lnTo>
                  <a:lnTo>
                    <a:pt x="619493" y="443268"/>
                  </a:lnTo>
                  <a:close/>
                </a:path>
                <a:path w="2470150" h="2609215">
                  <a:moveTo>
                    <a:pt x="659942" y="487591"/>
                  </a:moveTo>
                  <a:lnTo>
                    <a:pt x="619506" y="443268"/>
                  </a:lnTo>
                  <a:lnTo>
                    <a:pt x="593280" y="467880"/>
                  </a:lnTo>
                  <a:lnTo>
                    <a:pt x="634314" y="511619"/>
                  </a:lnTo>
                  <a:lnTo>
                    <a:pt x="659942" y="487591"/>
                  </a:lnTo>
                  <a:close/>
                </a:path>
                <a:path w="2470150" h="2609215">
                  <a:moveTo>
                    <a:pt x="700392" y="531914"/>
                  </a:moveTo>
                  <a:lnTo>
                    <a:pt x="659942" y="487591"/>
                  </a:lnTo>
                  <a:lnTo>
                    <a:pt x="634326" y="511632"/>
                  </a:lnTo>
                  <a:lnTo>
                    <a:pt x="675360" y="555383"/>
                  </a:lnTo>
                  <a:lnTo>
                    <a:pt x="700392" y="531914"/>
                  </a:lnTo>
                  <a:close/>
                </a:path>
                <a:path w="2470150" h="2609215">
                  <a:moveTo>
                    <a:pt x="702195" y="671664"/>
                  </a:moveTo>
                  <a:lnTo>
                    <a:pt x="672680" y="640181"/>
                  </a:lnTo>
                  <a:lnTo>
                    <a:pt x="631634" y="596417"/>
                  </a:lnTo>
                  <a:lnTo>
                    <a:pt x="590575" y="552678"/>
                  </a:lnTo>
                  <a:lnTo>
                    <a:pt x="549529" y="508914"/>
                  </a:lnTo>
                  <a:lnTo>
                    <a:pt x="508482" y="465137"/>
                  </a:lnTo>
                  <a:lnTo>
                    <a:pt x="467436" y="421386"/>
                  </a:lnTo>
                  <a:lnTo>
                    <a:pt x="426377" y="377634"/>
                  </a:lnTo>
                  <a:lnTo>
                    <a:pt x="385330" y="333857"/>
                  </a:lnTo>
                  <a:lnTo>
                    <a:pt x="344284" y="290106"/>
                  </a:lnTo>
                  <a:lnTo>
                    <a:pt x="303237" y="246341"/>
                  </a:lnTo>
                  <a:lnTo>
                    <a:pt x="262191" y="202577"/>
                  </a:lnTo>
                  <a:lnTo>
                    <a:pt x="221132" y="158826"/>
                  </a:lnTo>
                  <a:lnTo>
                    <a:pt x="180086" y="115062"/>
                  </a:lnTo>
                  <a:lnTo>
                    <a:pt x="139039" y="71297"/>
                  </a:lnTo>
                  <a:lnTo>
                    <a:pt x="97980" y="27546"/>
                  </a:lnTo>
                  <a:lnTo>
                    <a:pt x="54203" y="68618"/>
                  </a:lnTo>
                  <a:lnTo>
                    <a:pt x="95250" y="112356"/>
                  </a:lnTo>
                  <a:lnTo>
                    <a:pt x="127406" y="82219"/>
                  </a:lnTo>
                  <a:lnTo>
                    <a:pt x="95262" y="112382"/>
                  </a:lnTo>
                  <a:lnTo>
                    <a:pt x="136296" y="156121"/>
                  </a:lnTo>
                  <a:lnTo>
                    <a:pt x="178714" y="116344"/>
                  </a:lnTo>
                  <a:lnTo>
                    <a:pt x="136309" y="156133"/>
                  </a:lnTo>
                  <a:lnTo>
                    <a:pt x="177342" y="199885"/>
                  </a:lnTo>
                  <a:lnTo>
                    <a:pt x="219760" y="160108"/>
                  </a:lnTo>
                  <a:lnTo>
                    <a:pt x="177355" y="199898"/>
                  </a:lnTo>
                  <a:lnTo>
                    <a:pt x="218401" y="243636"/>
                  </a:lnTo>
                  <a:lnTo>
                    <a:pt x="250558" y="213499"/>
                  </a:lnTo>
                  <a:lnTo>
                    <a:pt x="218414" y="243662"/>
                  </a:lnTo>
                  <a:lnTo>
                    <a:pt x="259448" y="287401"/>
                  </a:lnTo>
                  <a:lnTo>
                    <a:pt x="301866" y="247624"/>
                  </a:lnTo>
                  <a:lnTo>
                    <a:pt x="259461" y="287413"/>
                  </a:lnTo>
                  <a:lnTo>
                    <a:pt x="300494" y="331165"/>
                  </a:lnTo>
                  <a:lnTo>
                    <a:pt x="342912" y="291388"/>
                  </a:lnTo>
                  <a:lnTo>
                    <a:pt x="300507" y="331177"/>
                  </a:lnTo>
                  <a:lnTo>
                    <a:pt x="341553" y="374916"/>
                  </a:lnTo>
                  <a:lnTo>
                    <a:pt x="370141" y="348119"/>
                  </a:lnTo>
                  <a:lnTo>
                    <a:pt x="341553" y="374942"/>
                  </a:lnTo>
                  <a:lnTo>
                    <a:pt x="382600" y="418680"/>
                  </a:lnTo>
                  <a:lnTo>
                    <a:pt x="404482" y="398157"/>
                  </a:lnTo>
                  <a:lnTo>
                    <a:pt x="382600" y="418693"/>
                  </a:lnTo>
                  <a:lnTo>
                    <a:pt x="423646" y="462432"/>
                  </a:lnTo>
                  <a:lnTo>
                    <a:pt x="466521" y="422249"/>
                  </a:lnTo>
                  <a:lnTo>
                    <a:pt x="423659" y="462457"/>
                  </a:lnTo>
                  <a:lnTo>
                    <a:pt x="464693" y="506196"/>
                  </a:lnTo>
                  <a:lnTo>
                    <a:pt x="496849" y="476059"/>
                  </a:lnTo>
                  <a:lnTo>
                    <a:pt x="464705" y="506222"/>
                  </a:lnTo>
                  <a:lnTo>
                    <a:pt x="505752" y="549960"/>
                  </a:lnTo>
                  <a:lnTo>
                    <a:pt x="527634" y="529437"/>
                  </a:lnTo>
                  <a:lnTo>
                    <a:pt x="505752" y="549973"/>
                  </a:lnTo>
                  <a:lnTo>
                    <a:pt x="546798" y="593712"/>
                  </a:lnTo>
                  <a:lnTo>
                    <a:pt x="579450" y="563105"/>
                  </a:lnTo>
                  <a:lnTo>
                    <a:pt x="546811" y="593737"/>
                  </a:lnTo>
                  <a:lnTo>
                    <a:pt x="587844" y="637476"/>
                  </a:lnTo>
                  <a:lnTo>
                    <a:pt x="616127" y="610971"/>
                  </a:lnTo>
                  <a:lnTo>
                    <a:pt x="587857" y="637489"/>
                  </a:lnTo>
                  <a:lnTo>
                    <a:pt x="628891" y="681240"/>
                  </a:lnTo>
                  <a:lnTo>
                    <a:pt x="671309" y="641464"/>
                  </a:lnTo>
                  <a:lnTo>
                    <a:pt x="628904" y="681253"/>
                  </a:lnTo>
                  <a:lnTo>
                    <a:pt x="644766" y="698157"/>
                  </a:lnTo>
                  <a:lnTo>
                    <a:pt x="671550" y="689610"/>
                  </a:lnTo>
                  <a:lnTo>
                    <a:pt x="698119" y="675932"/>
                  </a:lnTo>
                  <a:lnTo>
                    <a:pt x="702195" y="671664"/>
                  </a:lnTo>
                  <a:close/>
                </a:path>
                <a:path w="2470150" h="2609215">
                  <a:moveTo>
                    <a:pt x="731050" y="585419"/>
                  </a:moveTo>
                  <a:lnTo>
                    <a:pt x="726884" y="568325"/>
                  </a:lnTo>
                  <a:lnTo>
                    <a:pt x="710679" y="543204"/>
                  </a:lnTo>
                  <a:lnTo>
                    <a:pt x="700392" y="531926"/>
                  </a:lnTo>
                  <a:lnTo>
                    <a:pt x="675373" y="555396"/>
                  </a:lnTo>
                  <a:lnTo>
                    <a:pt x="716419" y="599135"/>
                  </a:lnTo>
                  <a:lnTo>
                    <a:pt x="731050" y="585419"/>
                  </a:lnTo>
                  <a:close/>
                </a:path>
                <a:path w="2470150" h="2609215">
                  <a:moveTo>
                    <a:pt x="733971" y="597382"/>
                  </a:moveTo>
                  <a:lnTo>
                    <a:pt x="731050" y="585431"/>
                  </a:lnTo>
                  <a:lnTo>
                    <a:pt x="716432" y="599160"/>
                  </a:lnTo>
                  <a:lnTo>
                    <a:pt x="732193" y="615962"/>
                  </a:lnTo>
                  <a:lnTo>
                    <a:pt x="733971" y="597382"/>
                  </a:lnTo>
                  <a:close/>
                </a:path>
                <a:path w="2470150" h="2609215">
                  <a:moveTo>
                    <a:pt x="2383586" y="2606814"/>
                  </a:moveTo>
                  <a:lnTo>
                    <a:pt x="2382469" y="2605582"/>
                  </a:lnTo>
                  <a:lnTo>
                    <a:pt x="2342159" y="2561132"/>
                  </a:lnTo>
                  <a:lnTo>
                    <a:pt x="2301849" y="2516695"/>
                  </a:lnTo>
                  <a:lnTo>
                    <a:pt x="2261539" y="2472245"/>
                  </a:lnTo>
                  <a:lnTo>
                    <a:pt x="2221230" y="2427808"/>
                  </a:lnTo>
                  <a:lnTo>
                    <a:pt x="2180920" y="2383371"/>
                  </a:lnTo>
                  <a:lnTo>
                    <a:pt x="2140610" y="2338921"/>
                  </a:lnTo>
                  <a:lnTo>
                    <a:pt x="2100300" y="2294483"/>
                  </a:lnTo>
                  <a:lnTo>
                    <a:pt x="2059990" y="2250033"/>
                  </a:lnTo>
                  <a:lnTo>
                    <a:pt x="2019681" y="2205596"/>
                  </a:lnTo>
                  <a:lnTo>
                    <a:pt x="1979371" y="2161159"/>
                  </a:lnTo>
                  <a:lnTo>
                    <a:pt x="1939061" y="2116709"/>
                  </a:lnTo>
                  <a:lnTo>
                    <a:pt x="1898751" y="2072271"/>
                  </a:lnTo>
                  <a:lnTo>
                    <a:pt x="1858441" y="2027821"/>
                  </a:lnTo>
                  <a:lnTo>
                    <a:pt x="1816963" y="2065439"/>
                  </a:lnTo>
                  <a:lnTo>
                    <a:pt x="1857921" y="2109305"/>
                  </a:lnTo>
                  <a:lnTo>
                    <a:pt x="1898865" y="2153158"/>
                  </a:lnTo>
                  <a:lnTo>
                    <a:pt x="1939823" y="2197023"/>
                  </a:lnTo>
                  <a:lnTo>
                    <a:pt x="1980780" y="2240889"/>
                  </a:lnTo>
                  <a:lnTo>
                    <a:pt x="2021725" y="2284742"/>
                  </a:lnTo>
                  <a:lnTo>
                    <a:pt x="2062683" y="2328595"/>
                  </a:lnTo>
                  <a:lnTo>
                    <a:pt x="2103628" y="2372449"/>
                  </a:lnTo>
                  <a:lnTo>
                    <a:pt x="2144585" y="2416314"/>
                  </a:lnTo>
                  <a:lnTo>
                    <a:pt x="2185543" y="2460180"/>
                  </a:lnTo>
                  <a:lnTo>
                    <a:pt x="2226487" y="2504033"/>
                  </a:lnTo>
                  <a:lnTo>
                    <a:pt x="2267445" y="2547899"/>
                  </a:lnTo>
                  <a:lnTo>
                    <a:pt x="2298611" y="2581275"/>
                  </a:lnTo>
                  <a:lnTo>
                    <a:pt x="2347277" y="2608199"/>
                  </a:lnTo>
                  <a:lnTo>
                    <a:pt x="2375395" y="2609177"/>
                  </a:lnTo>
                  <a:lnTo>
                    <a:pt x="2379942" y="2607868"/>
                  </a:lnTo>
                  <a:lnTo>
                    <a:pt x="2383586" y="2606814"/>
                  </a:lnTo>
                  <a:close/>
                </a:path>
                <a:path w="2470150" h="2609215">
                  <a:moveTo>
                    <a:pt x="2469845" y="2523337"/>
                  </a:moveTo>
                  <a:lnTo>
                    <a:pt x="2431046" y="2480513"/>
                  </a:lnTo>
                  <a:lnTo>
                    <a:pt x="2390737" y="2436076"/>
                  </a:lnTo>
                  <a:lnTo>
                    <a:pt x="2350427" y="2391638"/>
                  </a:lnTo>
                  <a:lnTo>
                    <a:pt x="2310117" y="2347188"/>
                  </a:lnTo>
                  <a:lnTo>
                    <a:pt x="2269807" y="2302751"/>
                  </a:lnTo>
                  <a:lnTo>
                    <a:pt x="2229497" y="2258301"/>
                  </a:lnTo>
                  <a:lnTo>
                    <a:pt x="2189188" y="2213864"/>
                  </a:lnTo>
                  <a:lnTo>
                    <a:pt x="2148878" y="2169414"/>
                  </a:lnTo>
                  <a:lnTo>
                    <a:pt x="2108568" y="2124976"/>
                  </a:lnTo>
                  <a:lnTo>
                    <a:pt x="2068258" y="2080539"/>
                  </a:lnTo>
                  <a:lnTo>
                    <a:pt x="2027948" y="2036089"/>
                  </a:lnTo>
                  <a:lnTo>
                    <a:pt x="1987638" y="1991652"/>
                  </a:lnTo>
                  <a:lnTo>
                    <a:pt x="1947329" y="1947202"/>
                  </a:lnTo>
                  <a:lnTo>
                    <a:pt x="1902866" y="1987524"/>
                  </a:lnTo>
                  <a:lnTo>
                    <a:pt x="1943176" y="2031974"/>
                  </a:lnTo>
                  <a:lnTo>
                    <a:pt x="1983486" y="2076411"/>
                  </a:lnTo>
                  <a:lnTo>
                    <a:pt x="2023808" y="2120874"/>
                  </a:lnTo>
                  <a:lnTo>
                    <a:pt x="2064105" y="2165299"/>
                  </a:lnTo>
                  <a:lnTo>
                    <a:pt x="2104428" y="2209762"/>
                  </a:lnTo>
                  <a:lnTo>
                    <a:pt x="2144725" y="2254186"/>
                  </a:lnTo>
                  <a:lnTo>
                    <a:pt x="2185035" y="2298623"/>
                  </a:lnTo>
                  <a:lnTo>
                    <a:pt x="2225357" y="2343086"/>
                  </a:lnTo>
                  <a:lnTo>
                    <a:pt x="2265654" y="2387511"/>
                  </a:lnTo>
                  <a:lnTo>
                    <a:pt x="2305977" y="2431973"/>
                  </a:lnTo>
                  <a:lnTo>
                    <a:pt x="2346274" y="2476398"/>
                  </a:lnTo>
                  <a:lnTo>
                    <a:pt x="2386596" y="2520861"/>
                  </a:lnTo>
                  <a:lnTo>
                    <a:pt x="2426893" y="2565285"/>
                  </a:lnTo>
                  <a:lnTo>
                    <a:pt x="2436380" y="2575750"/>
                  </a:lnTo>
                  <a:lnTo>
                    <a:pt x="2444115" y="2568524"/>
                  </a:lnTo>
                  <a:lnTo>
                    <a:pt x="2461361" y="2546489"/>
                  </a:lnTo>
                  <a:lnTo>
                    <a:pt x="2468207" y="2527808"/>
                  </a:lnTo>
                  <a:lnTo>
                    <a:pt x="2469845" y="2523337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1" name="object 2181"/>
            <p:cNvSpPr/>
            <p:nvPr/>
          </p:nvSpPr>
          <p:spPr>
            <a:xfrm>
              <a:off x="11546256" y="6036309"/>
              <a:ext cx="986155" cy="1030605"/>
            </a:xfrm>
            <a:custGeom>
              <a:avLst/>
              <a:gdLst/>
              <a:ahLst/>
              <a:cxnLst/>
              <a:rect l="l" t="t" r="r" b="b"/>
              <a:pathLst>
                <a:path w="986154" h="1030604">
                  <a:moveTo>
                    <a:pt x="856818" y="993000"/>
                  </a:moveTo>
                  <a:lnTo>
                    <a:pt x="816533" y="948537"/>
                  </a:lnTo>
                  <a:lnTo>
                    <a:pt x="776224" y="904100"/>
                  </a:lnTo>
                  <a:lnTo>
                    <a:pt x="735914" y="859650"/>
                  </a:lnTo>
                  <a:lnTo>
                    <a:pt x="695604" y="815213"/>
                  </a:lnTo>
                  <a:lnTo>
                    <a:pt x="655294" y="770763"/>
                  </a:lnTo>
                  <a:lnTo>
                    <a:pt x="614984" y="726325"/>
                  </a:lnTo>
                  <a:lnTo>
                    <a:pt x="574675" y="681875"/>
                  </a:lnTo>
                  <a:lnTo>
                    <a:pt x="534365" y="637438"/>
                  </a:lnTo>
                  <a:lnTo>
                    <a:pt x="494055" y="593001"/>
                  </a:lnTo>
                  <a:lnTo>
                    <a:pt x="453745" y="548551"/>
                  </a:lnTo>
                  <a:lnTo>
                    <a:pt x="413435" y="504113"/>
                  </a:lnTo>
                  <a:lnTo>
                    <a:pt x="373126" y="459663"/>
                  </a:lnTo>
                  <a:lnTo>
                    <a:pt x="332816" y="415226"/>
                  </a:lnTo>
                  <a:lnTo>
                    <a:pt x="292506" y="370789"/>
                  </a:lnTo>
                  <a:lnTo>
                    <a:pt x="252196" y="326339"/>
                  </a:lnTo>
                  <a:lnTo>
                    <a:pt x="211886" y="281901"/>
                  </a:lnTo>
                  <a:lnTo>
                    <a:pt x="171577" y="237451"/>
                  </a:lnTo>
                  <a:lnTo>
                    <a:pt x="131267" y="193014"/>
                  </a:lnTo>
                  <a:lnTo>
                    <a:pt x="90957" y="148564"/>
                  </a:lnTo>
                  <a:lnTo>
                    <a:pt x="50647" y="104127"/>
                  </a:lnTo>
                  <a:lnTo>
                    <a:pt x="17932" y="68072"/>
                  </a:lnTo>
                  <a:lnTo>
                    <a:pt x="10553" y="77508"/>
                  </a:lnTo>
                  <a:lnTo>
                    <a:pt x="939" y="103974"/>
                  </a:lnTo>
                  <a:lnTo>
                    <a:pt x="0" y="132130"/>
                  </a:lnTo>
                  <a:lnTo>
                    <a:pt x="2311" y="140182"/>
                  </a:lnTo>
                  <a:lnTo>
                    <a:pt x="6184" y="144449"/>
                  </a:lnTo>
                  <a:lnTo>
                    <a:pt x="46507" y="188912"/>
                  </a:lnTo>
                  <a:lnTo>
                    <a:pt x="86804" y="233337"/>
                  </a:lnTo>
                  <a:lnTo>
                    <a:pt x="127114" y="277774"/>
                  </a:lnTo>
                  <a:lnTo>
                    <a:pt x="167436" y="322237"/>
                  </a:lnTo>
                  <a:lnTo>
                    <a:pt x="207733" y="366661"/>
                  </a:lnTo>
                  <a:lnTo>
                    <a:pt x="248056" y="411124"/>
                  </a:lnTo>
                  <a:lnTo>
                    <a:pt x="288353" y="455549"/>
                  </a:lnTo>
                  <a:lnTo>
                    <a:pt x="328676" y="500011"/>
                  </a:lnTo>
                  <a:lnTo>
                    <a:pt x="368973" y="544436"/>
                  </a:lnTo>
                  <a:lnTo>
                    <a:pt x="409282" y="588873"/>
                  </a:lnTo>
                  <a:lnTo>
                    <a:pt x="449605" y="633336"/>
                  </a:lnTo>
                  <a:lnTo>
                    <a:pt x="489902" y="677760"/>
                  </a:lnTo>
                  <a:lnTo>
                    <a:pt x="530225" y="722223"/>
                  </a:lnTo>
                  <a:lnTo>
                    <a:pt x="570522" y="766648"/>
                  </a:lnTo>
                  <a:lnTo>
                    <a:pt x="610831" y="811085"/>
                  </a:lnTo>
                  <a:lnTo>
                    <a:pt x="625208" y="826935"/>
                  </a:lnTo>
                  <a:lnTo>
                    <a:pt x="651560" y="855154"/>
                  </a:lnTo>
                  <a:lnTo>
                    <a:pt x="692505" y="899020"/>
                  </a:lnTo>
                  <a:lnTo>
                    <a:pt x="733463" y="942873"/>
                  </a:lnTo>
                  <a:lnTo>
                    <a:pt x="774407" y="986739"/>
                  </a:lnTo>
                  <a:lnTo>
                    <a:pt x="815378" y="1030605"/>
                  </a:lnTo>
                  <a:lnTo>
                    <a:pt x="856818" y="993000"/>
                  </a:lnTo>
                  <a:close/>
                </a:path>
                <a:path w="986154" h="1030604">
                  <a:moveTo>
                    <a:pt x="986015" y="956818"/>
                  </a:moveTo>
                  <a:lnTo>
                    <a:pt x="945730" y="912355"/>
                  </a:lnTo>
                  <a:lnTo>
                    <a:pt x="905421" y="867918"/>
                  </a:lnTo>
                  <a:lnTo>
                    <a:pt x="865111" y="823480"/>
                  </a:lnTo>
                  <a:lnTo>
                    <a:pt x="824801" y="779030"/>
                  </a:lnTo>
                  <a:lnTo>
                    <a:pt x="784491" y="734593"/>
                  </a:lnTo>
                  <a:lnTo>
                    <a:pt x="744181" y="690143"/>
                  </a:lnTo>
                  <a:lnTo>
                    <a:pt x="703872" y="645706"/>
                  </a:lnTo>
                  <a:lnTo>
                    <a:pt x="663562" y="601256"/>
                  </a:lnTo>
                  <a:lnTo>
                    <a:pt x="623252" y="556818"/>
                  </a:lnTo>
                  <a:lnTo>
                    <a:pt x="582942" y="512381"/>
                  </a:lnTo>
                  <a:lnTo>
                    <a:pt x="542632" y="467931"/>
                  </a:lnTo>
                  <a:lnTo>
                    <a:pt x="502323" y="423494"/>
                  </a:lnTo>
                  <a:lnTo>
                    <a:pt x="462013" y="379044"/>
                  </a:lnTo>
                  <a:lnTo>
                    <a:pt x="421703" y="334606"/>
                  </a:lnTo>
                  <a:lnTo>
                    <a:pt x="381393" y="290156"/>
                  </a:lnTo>
                  <a:lnTo>
                    <a:pt x="341083" y="245719"/>
                  </a:lnTo>
                  <a:lnTo>
                    <a:pt x="300774" y="201282"/>
                  </a:lnTo>
                  <a:lnTo>
                    <a:pt x="260464" y="156832"/>
                  </a:lnTo>
                  <a:lnTo>
                    <a:pt x="220154" y="112395"/>
                  </a:lnTo>
                  <a:lnTo>
                    <a:pt x="179844" y="67957"/>
                  </a:lnTo>
                  <a:lnTo>
                    <a:pt x="139534" y="23507"/>
                  </a:lnTo>
                  <a:lnTo>
                    <a:pt x="118402" y="241"/>
                  </a:lnTo>
                  <a:lnTo>
                    <a:pt x="112674" y="0"/>
                  </a:lnTo>
                  <a:lnTo>
                    <a:pt x="85394" y="7747"/>
                  </a:lnTo>
                  <a:lnTo>
                    <a:pt x="61849" y="23583"/>
                  </a:lnTo>
                  <a:lnTo>
                    <a:pt x="60071" y="25247"/>
                  </a:lnTo>
                  <a:lnTo>
                    <a:pt x="95072" y="63830"/>
                  </a:lnTo>
                  <a:lnTo>
                    <a:pt x="135394" y="108292"/>
                  </a:lnTo>
                  <a:lnTo>
                    <a:pt x="175691" y="152717"/>
                  </a:lnTo>
                  <a:lnTo>
                    <a:pt x="216014" y="197180"/>
                  </a:lnTo>
                  <a:lnTo>
                    <a:pt x="256324" y="241617"/>
                  </a:lnTo>
                  <a:lnTo>
                    <a:pt x="296621" y="286042"/>
                  </a:lnTo>
                  <a:lnTo>
                    <a:pt x="336943" y="330504"/>
                  </a:lnTo>
                  <a:lnTo>
                    <a:pt x="377240" y="374929"/>
                  </a:lnTo>
                  <a:lnTo>
                    <a:pt x="417563" y="419392"/>
                  </a:lnTo>
                  <a:lnTo>
                    <a:pt x="457860" y="463816"/>
                  </a:lnTo>
                  <a:lnTo>
                    <a:pt x="498170" y="508254"/>
                  </a:lnTo>
                  <a:lnTo>
                    <a:pt x="538492" y="552716"/>
                  </a:lnTo>
                  <a:lnTo>
                    <a:pt x="578789" y="597141"/>
                  </a:lnTo>
                  <a:lnTo>
                    <a:pt x="619112" y="641604"/>
                  </a:lnTo>
                  <a:lnTo>
                    <a:pt x="659409" y="686028"/>
                  </a:lnTo>
                  <a:lnTo>
                    <a:pt x="699719" y="730465"/>
                  </a:lnTo>
                  <a:lnTo>
                    <a:pt x="740029" y="774915"/>
                  </a:lnTo>
                  <a:lnTo>
                    <a:pt x="780338" y="819353"/>
                  </a:lnTo>
                  <a:lnTo>
                    <a:pt x="820661" y="863815"/>
                  </a:lnTo>
                  <a:lnTo>
                    <a:pt x="860958" y="908240"/>
                  </a:lnTo>
                  <a:lnTo>
                    <a:pt x="901280" y="952703"/>
                  </a:lnTo>
                  <a:lnTo>
                    <a:pt x="941590" y="997140"/>
                  </a:lnTo>
                  <a:lnTo>
                    <a:pt x="986015" y="956818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2" name="object 2182"/>
            <p:cNvSpPr/>
            <p:nvPr/>
          </p:nvSpPr>
          <p:spPr>
            <a:xfrm>
              <a:off x="3549269" y="3820579"/>
              <a:ext cx="9914255" cy="4803775"/>
            </a:xfrm>
            <a:custGeom>
              <a:avLst/>
              <a:gdLst/>
              <a:ahLst/>
              <a:cxnLst/>
              <a:rect l="l" t="t" r="r" b="b"/>
              <a:pathLst>
                <a:path w="9914255" h="4803775">
                  <a:moveTo>
                    <a:pt x="23177" y="186309"/>
                  </a:moveTo>
                  <a:lnTo>
                    <a:pt x="0" y="161467"/>
                  </a:lnTo>
                  <a:lnTo>
                    <a:pt x="23152" y="186309"/>
                  </a:lnTo>
                  <a:close/>
                </a:path>
                <a:path w="9914255" h="4803775">
                  <a:moveTo>
                    <a:pt x="6168898" y="66459"/>
                  </a:moveTo>
                  <a:lnTo>
                    <a:pt x="6152743" y="23444"/>
                  </a:lnTo>
                  <a:lnTo>
                    <a:pt x="6106833" y="0"/>
                  </a:lnTo>
                  <a:lnTo>
                    <a:pt x="6083757" y="3784"/>
                  </a:lnTo>
                  <a:lnTo>
                    <a:pt x="6063856" y="16065"/>
                  </a:lnTo>
                  <a:lnTo>
                    <a:pt x="5964707" y="108470"/>
                  </a:lnTo>
                  <a:lnTo>
                    <a:pt x="5950991" y="127482"/>
                  </a:lnTo>
                  <a:lnTo>
                    <a:pt x="5945632" y="150266"/>
                  </a:lnTo>
                  <a:lnTo>
                    <a:pt x="5949416" y="173418"/>
                  </a:lnTo>
                  <a:lnTo>
                    <a:pt x="5961761" y="193319"/>
                  </a:lnTo>
                  <a:lnTo>
                    <a:pt x="5965977" y="197866"/>
                  </a:lnTo>
                  <a:lnTo>
                    <a:pt x="5984976" y="211505"/>
                  </a:lnTo>
                  <a:lnTo>
                    <a:pt x="6007773" y="216865"/>
                  </a:lnTo>
                  <a:lnTo>
                    <a:pt x="6030874" y="213093"/>
                  </a:lnTo>
                  <a:lnTo>
                    <a:pt x="6050788" y="200774"/>
                  </a:lnTo>
                  <a:lnTo>
                    <a:pt x="6149860" y="108292"/>
                  </a:lnTo>
                  <a:lnTo>
                    <a:pt x="6163538" y="89242"/>
                  </a:lnTo>
                  <a:lnTo>
                    <a:pt x="6168898" y="66459"/>
                  </a:lnTo>
                  <a:close/>
                </a:path>
                <a:path w="9914255" h="4803775">
                  <a:moveTo>
                    <a:pt x="7884236" y="1923884"/>
                  </a:moveTo>
                  <a:lnTo>
                    <a:pt x="7876997" y="1910486"/>
                  </a:lnTo>
                  <a:lnTo>
                    <a:pt x="7867383" y="1900199"/>
                  </a:lnTo>
                  <a:lnTo>
                    <a:pt x="7853058" y="1891626"/>
                  </a:lnTo>
                  <a:lnTo>
                    <a:pt x="7836357" y="1892058"/>
                  </a:lnTo>
                  <a:lnTo>
                    <a:pt x="7659230" y="1948548"/>
                  </a:lnTo>
                  <a:lnTo>
                    <a:pt x="7646556" y="1956460"/>
                  </a:lnTo>
                  <a:lnTo>
                    <a:pt x="7639329" y="1969528"/>
                  </a:lnTo>
                  <a:lnTo>
                    <a:pt x="7639253" y="1984476"/>
                  </a:lnTo>
                  <a:lnTo>
                    <a:pt x="7646416" y="1997570"/>
                  </a:lnTo>
                  <a:lnTo>
                    <a:pt x="7650670" y="2002142"/>
                  </a:lnTo>
                  <a:lnTo>
                    <a:pt x="7664450" y="2010575"/>
                  </a:lnTo>
                  <a:lnTo>
                    <a:pt x="7680617" y="2010575"/>
                  </a:lnTo>
                  <a:lnTo>
                    <a:pt x="7863103" y="1959889"/>
                  </a:lnTo>
                  <a:lnTo>
                    <a:pt x="7876248" y="1952218"/>
                  </a:lnTo>
                  <a:lnTo>
                    <a:pt x="7883944" y="1939112"/>
                  </a:lnTo>
                  <a:lnTo>
                    <a:pt x="7884236" y="1923884"/>
                  </a:lnTo>
                  <a:close/>
                </a:path>
                <a:path w="9914255" h="4803775">
                  <a:moveTo>
                    <a:pt x="8074571" y="2124227"/>
                  </a:moveTo>
                  <a:lnTo>
                    <a:pt x="8073276" y="2120773"/>
                  </a:lnTo>
                  <a:lnTo>
                    <a:pt x="8071980" y="2119363"/>
                  </a:lnTo>
                  <a:lnTo>
                    <a:pt x="8067192" y="2118029"/>
                  </a:lnTo>
                  <a:lnTo>
                    <a:pt x="7870012" y="2172792"/>
                  </a:lnTo>
                  <a:lnTo>
                    <a:pt x="7856880" y="2180450"/>
                  </a:lnTo>
                  <a:lnTo>
                    <a:pt x="7849171" y="2193594"/>
                  </a:lnTo>
                  <a:lnTo>
                    <a:pt x="7848879" y="2208784"/>
                  </a:lnTo>
                  <a:lnTo>
                    <a:pt x="7856118" y="2222182"/>
                  </a:lnTo>
                  <a:lnTo>
                    <a:pt x="7889494" y="2257933"/>
                  </a:lnTo>
                  <a:lnTo>
                    <a:pt x="7902664" y="2266137"/>
                  </a:lnTo>
                  <a:lnTo>
                    <a:pt x="7918183" y="2266670"/>
                  </a:lnTo>
                  <a:lnTo>
                    <a:pt x="7931899" y="2259368"/>
                  </a:lnTo>
                  <a:lnTo>
                    <a:pt x="8073060" y="2127567"/>
                  </a:lnTo>
                  <a:lnTo>
                    <a:pt x="8074571" y="2124227"/>
                  </a:lnTo>
                  <a:close/>
                </a:path>
                <a:path w="9914255" h="4803775">
                  <a:moveTo>
                    <a:pt x="9815208" y="4719358"/>
                  </a:moveTo>
                  <a:lnTo>
                    <a:pt x="9811169" y="4704385"/>
                  </a:lnTo>
                  <a:lnTo>
                    <a:pt x="9800196" y="4693437"/>
                  </a:lnTo>
                  <a:lnTo>
                    <a:pt x="9785185" y="4689411"/>
                  </a:lnTo>
                  <a:lnTo>
                    <a:pt x="1216050" y="4689983"/>
                  </a:lnTo>
                  <a:lnTo>
                    <a:pt x="1147648" y="4697908"/>
                  </a:lnTo>
                  <a:lnTo>
                    <a:pt x="1081633" y="4717339"/>
                  </a:lnTo>
                  <a:lnTo>
                    <a:pt x="1019848" y="4747730"/>
                  </a:lnTo>
                  <a:lnTo>
                    <a:pt x="1005344" y="4773752"/>
                  </a:lnTo>
                  <a:lnTo>
                    <a:pt x="1009484" y="4788624"/>
                  </a:lnTo>
                  <a:lnTo>
                    <a:pt x="1020457" y="4799457"/>
                  </a:lnTo>
                  <a:lnTo>
                    <a:pt x="1035367" y="4803419"/>
                  </a:lnTo>
                  <a:lnTo>
                    <a:pt x="9607918" y="4803419"/>
                  </a:lnTo>
                  <a:lnTo>
                    <a:pt x="9676066" y="4793920"/>
                  </a:lnTo>
                  <a:lnTo>
                    <a:pt x="9740036" y="4774400"/>
                  </a:lnTo>
                  <a:lnTo>
                    <a:pt x="9800260" y="4745355"/>
                  </a:lnTo>
                  <a:lnTo>
                    <a:pt x="9815208" y="4719358"/>
                  </a:lnTo>
                  <a:close/>
                </a:path>
                <a:path w="9914255" h="4803775">
                  <a:moveTo>
                    <a:pt x="9913950" y="4126839"/>
                  </a:moveTo>
                  <a:lnTo>
                    <a:pt x="9610585" y="3773678"/>
                  </a:lnTo>
                  <a:lnTo>
                    <a:pt x="9591573" y="3758984"/>
                  </a:lnTo>
                  <a:lnTo>
                    <a:pt x="9568358" y="3752862"/>
                  </a:lnTo>
                  <a:lnTo>
                    <a:pt x="9544596" y="3756393"/>
                  </a:lnTo>
                  <a:lnTo>
                    <a:pt x="9524111" y="3768928"/>
                  </a:lnTo>
                  <a:lnTo>
                    <a:pt x="9448406" y="3839629"/>
                  </a:lnTo>
                  <a:lnTo>
                    <a:pt x="9434754" y="3858641"/>
                  </a:lnTo>
                  <a:lnTo>
                    <a:pt x="9429394" y="3881424"/>
                  </a:lnTo>
                  <a:lnTo>
                    <a:pt x="9433166" y="3904538"/>
                  </a:lnTo>
                  <a:lnTo>
                    <a:pt x="9625381" y="4117073"/>
                  </a:lnTo>
                  <a:lnTo>
                    <a:pt x="9662452" y="4147896"/>
                  </a:lnTo>
                  <a:lnTo>
                    <a:pt x="9705619" y="4169384"/>
                  </a:lnTo>
                  <a:lnTo>
                    <a:pt x="9752571" y="4180332"/>
                  </a:lnTo>
                  <a:lnTo>
                    <a:pt x="9800768" y="4180192"/>
                  </a:lnTo>
                  <a:lnTo>
                    <a:pt x="9841840" y="4170464"/>
                  </a:lnTo>
                  <a:lnTo>
                    <a:pt x="9880079" y="4152468"/>
                  </a:lnTo>
                  <a:lnTo>
                    <a:pt x="9913950" y="4126839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83" name="object 218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318650" y="3473930"/>
              <a:ext cx="143964" cy="135792"/>
            </a:xfrm>
            <a:prstGeom prst="rect">
              <a:avLst/>
            </a:prstGeom>
          </p:spPr>
        </p:pic>
        <p:sp>
          <p:nvSpPr>
            <p:cNvPr id="2184" name="object 2184"/>
            <p:cNvSpPr/>
            <p:nvPr/>
          </p:nvSpPr>
          <p:spPr>
            <a:xfrm>
              <a:off x="8707765" y="689199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1979"/>
                  </a:moveTo>
                  <a:lnTo>
                    <a:pt x="287" y="0"/>
                  </a:lnTo>
                  <a:lnTo>
                    <a:pt x="1151" y="1043"/>
                  </a:lnTo>
                  <a:lnTo>
                    <a:pt x="0" y="1979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5" name="object 2185"/>
            <p:cNvSpPr/>
            <p:nvPr/>
          </p:nvSpPr>
          <p:spPr>
            <a:xfrm>
              <a:off x="3603641" y="3386165"/>
              <a:ext cx="1943100" cy="2703830"/>
            </a:xfrm>
            <a:custGeom>
              <a:avLst/>
              <a:gdLst/>
              <a:ahLst/>
              <a:cxnLst/>
              <a:rect l="l" t="t" r="r" b="b"/>
              <a:pathLst>
                <a:path w="1943100" h="2703829">
                  <a:moveTo>
                    <a:pt x="532620" y="2703352"/>
                  </a:moveTo>
                  <a:lnTo>
                    <a:pt x="0" y="2163927"/>
                  </a:lnTo>
                  <a:lnTo>
                    <a:pt x="909505" y="1314830"/>
                  </a:lnTo>
                  <a:lnTo>
                    <a:pt x="134784" y="484956"/>
                  </a:lnTo>
                  <a:lnTo>
                    <a:pt x="654121" y="0"/>
                  </a:lnTo>
                  <a:lnTo>
                    <a:pt x="1943066" y="1351082"/>
                  </a:lnTo>
                  <a:lnTo>
                    <a:pt x="532620" y="27033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6" name="object 2186"/>
            <p:cNvSpPr/>
            <p:nvPr/>
          </p:nvSpPr>
          <p:spPr>
            <a:xfrm>
              <a:off x="3738425" y="3871122"/>
              <a:ext cx="775335" cy="829944"/>
            </a:xfrm>
            <a:custGeom>
              <a:avLst/>
              <a:gdLst/>
              <a:ahLst/>
              <a:cxnLst/>
              <a:rect l="l" t="t" r="r" b="b"/>
              <a:pathLst>
                <a:path w="775335" h="829945">
                  <a:moveTo>
                    <a:pt x="0" y="0"/>
                  </a:moveTo>
                  <a:lnTo>
                    <a:pt x="774721" y="829873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7" name="object 2187"/>
            <p:cNvSpPr/>
            <p:nvPr/>
          </p:nvSpPr>
          <p:spPr>
            <a:xfrm>
              <a:off x="3738425" y="3386158"/>
              <a:ext cx="519430" cy="485140"/>
            </a:xfrm>
            <a:custGeom>
              <a:avLst/>
              <a:gdLst/>
              <a:ahLst/>
              <a:cxnLst/>
              <a:rect l="l" t="t" r="r" b="b"/>
              <a:pathLst>
                <a:path w="519429" h="485139">
                  <a:moveTo>
                    <a:pt x="519336" y="0"/>
                  </a:moveTo>
                  <a:lnTo>
                    <a:pt x="0" y="484956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8" name="object 2188"/>
            <p:cNvSpPr/>
            <p:nvPr/>
          </p:nvSpPr>
          <p:spPr>
            <a:xfrm>
              <a:off x="4257762" y="3386165"/>
              <a:ext cx="1289050" cy="1351280"/>
            </a:xfrm>
            <a:custGeom>
              <a:avLst/>
              <a:gdLst/>
              <a:ahLst/>
              <a:cxnLst/>
              <a:rect l="l" t="t" r="r" b="b"/>
              <a:pathLst>
                <a:path w="1289050" h="1351279">
                  <a:moveTo>
                    <a:pt x="1288945" y="1351082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9" name="object 2189"/>
            <p:cNvSpPr/>
            <p:nvPr/>
          </p:nvSpPr>
          <p:spPr>
            <a:xfrm>
              <a:off x="4136262" y="4737247"/>
              <a:ext cx="1410970" cy="1352550"/>
            </a:xfrm>
            <a:custGeom>
              <a:avLst/>
              <a:gdLst/>
              <a:ahLst/>
              <a:cxnLst/>
              <a:rect l="l" t="t" r="r" b="b"/>
              <a:pathLst>
                <a:path w="1410970" h="1352550">
                  <a:moveTo>
                    <a:pt x="0" y="1352270"/>
                  </a:moveTo>
                  <a:lnTo>
                    <a:pt x="1410446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0" name="object 2190"/>
            <p:cNvSpPr/>
            <p:nvPr/>
          </p:nvSpPr>
          <p:spPr>
            <a:xfrm>
              <a:off x="3603641" y="5550092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620" y="539424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1" name="object 2191"/>
            <p:cNvSpPr/>
            <p:nvPr/>
          </p:nvSpPr>
          <p:spPr>
            <a:xfrm>
              <a:off x="3603641" y="4700995"/>
              <a:ext cx="909955" cy="849630"/>
            </a:xfrm>
            <a:custGeom>
              <a:avLst/>
              <a:gdLst/>
              <a:ahLst/>
              <a:cxnLst/>
              <a:rect l="l" t="t" r="r" b="b"/>
              <a:pathLst>
                <a:path w="909954" h="849629">
                  <a:moveTo>
                    <a:pt x="909505" y="0"/>
                  </a:moveTo>
                  <a:lnTo>
                    <a:pt x="0" y="849097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2" name="object 2192"/>
            <p:cNvSpPr/>
            <p:nvPr/>
          </p:nvSpPr>
          <p:spPr>
            <a:xfrm>
              <a:off x="902859" y="6053049"/>
              <a:ext cx="2593340" cy="1998345"/>
            </a:xfrm>
            <a:custGeom>
              <a:avLst/>
              <a:gdLst/>
              <a:ahLst/>
              <a:cxnLst/>
              <a:rect l="l" t="t" r="r" b="b"/>
              <a:pathLst>
                <a:path w="2593340" h="1998345">
                  <a:moveTo>
                    <a:pt x="1186633" y="1998003"/>
                  </a:moveTo>
                  <a:lnTo>
                    <a:pt x="0" y="779545"/>
                  </a:lnTo>
                  <a:lnTo>
                    <a:pt x="0" y="372708"/>
                  </a:lnTo>
                  <a:lnTo>
                    <a:pt x="382680" y="0"/>
                  </a:lnTo>
                  <a:lnTo>
                    <a:pt x="1215793" y="892189"/>
                  </a:lnTo>
                  <a:lnTo>
                    <a:pt x="2061795" y="93600"/>
                  </a:lnTo>
                  <a:lnTo>
                    <a:pt x="2593083" y="656425"/>
                  </a:lnTo>
                  <a:lnTo>
                    <a:pt x="1186633" y="199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3" name="object 2193"/>
            <p:cNvSpPr/>
            <p:nvPr/>
          </p:nvSpPr>
          <p:spPr>
            <a:xfrm>
              <a:off x="2089493" y="6709474"/>
              <a:ext cx="1406525" cy="1341755"/>
            </a:xfrm>
            <a:custGeom>
              <a:avLst/>
              <a:gdLst/>
              <a:ahLst/>
              <a:cxnLst/>
              <a:rect l="l" t="t" r="r" b="b"/>
              <a:pathLst>
                <a:path w="1406525" h="1341754">
                  <a:moveTo>
                    <a:pt x="1406450" y="0"/>
                  </a:moveTo>
                  <a:lnTo>
                    <a:pt x="0" y="1341578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4" name="object 2194"/>
            <p:cNvSpPr/>
            <p:nvPr/>
          </p:nvSpPr>
          <p:spPr>
            <a:xfrm>
              <a:off x="902859" y="6832594"/>
              <a:ext cx="1186815" cy="1218565"/>
            </a:xfrm>
            <a:custGeom>
              <a:avLst/>
              <a:gdLst/>
              <a:ahLst/>
              <a:cxnLst/>
              <a:rect l="l" t="t" r="r" b="b"/>
              <a:pathLst>
                <a:path w="1186814" h="1218565">
                  <a:moveTo>
                    <a:pt x="1186633" y="1218457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5" name="object 2195"/>
            <p:cNvSpPr/>
            <p:nvPr/>
          </p:nvSpPr>
          <p:spPr>
            <a:xfrm>
              <a:off x="902852" y="6053049"/>
              <a:ext cx="382905" cy="372745"/>
            </a:xfrm>
            <a:custGeom>
              <a:avLst/>
              <a:gdLst/>
              <a:ahLst/>
              <a:cxnLst/>
              <a:rect l="l" t="t" r="r" b="b"/>
              <a:pathLst>
                <a:path w="382905" h="372745">
                  <a:moveTo>
                    <a:pt x="0" y="372708"/>
                  </a:moveTo>
                  <a:lnTo>
                    <a:pt x="382716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6" name="object 2196"/>
            <p:cNvSpPr/>
            <p:nvPr/>
          </p:nvSpPr>
          <p:spPr>
            <a:xfrm>
              <a:off x="1285554" y="6053049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0" y="0"/>
                  </a:moveTo>
                  <a:lnTo>
                    <a:pt x="833077" y="892189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7" name="object 2197"/>
            <p:cNvSpPr/>
            <p:nvPr/>
          </p:nvSpPr>
          <p:spPr>
            <a:xfrm>
              <a:off x="2118646" y="6146649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0" y="798589"/>
                  </a:moveTo>
                  <a:lnTo>
                    <a:pt x="846001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8" name="object 2198"/>
            <p:cNvSpPr/>
            <p:nvPr/>
          </p:nvSpPr>
          <p:spPr>
            <a:xfrm>
              <a:off x="2964665" y="6146649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0" y="0"/>
                  </a:moveTo>
                  <a:lnTo>
                    <a:pt x="531288" y="562824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9" name="object 2199"/>
            <p:cNvSpPr/>
            <p:nvPr/>
          </p:nvSpPr>
          <p:spPr>
            <a:xfrm>
              <a:off x="6370101" y="3100360"/>
              <a:ext cx="2740025" cy="2494280"/>
            </a:xfrm>
            <a:custGeom>
              <a:avLst/>
              <a:gdLst/>
              <a:ahLst/>
              <a:cxnLst/>
              <a:rect l="l" t="t" r="r" b="b"/>
              <a:pathLst>
                <a:path w="2740025" h="2494279">
                  <a:moveTo>
                    <a:pt x="556992" y="2493903"/>
                  </a:moveTo>
                  <a:lnTo>
                    <a:pt x="0" y="1897310"/>
                  </a:lnTo>
                  <a:lnTo>
                    <a:pt x="21924" y="1876826"/>
                  </a:lnTo>
                  <a:lnTo>
                    <a:pt x="559044" y="2452179"/>
                  </a:lnTo>
                  <a:lnTo>
                    <a:pt x="2709076" y="564912"/>
                  </a:lnTo>
                  <a:lnTo>
                    <a:pt x="2699680" y="407916"/>
                  </a:lnTo>
                  <a:lnTo>
                    <a:pt x="2318799" y="0"/>
                  </a:lnTo>
                  <a:lnTo>
                    <a:pt x="2359839" y="0"/>
                  </a:lnTo>
                  <a:lnTo>
                    <a:pt x="2728984" y="395352"/>
                  </a:lnTo>
                  <a:lnTo>
                    <a:pt x="2739928" y="577764"/>
                  </a:lnTo>
                  <a:lnTo>
                    <a:pt x="556992" y="2493903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0" name="object 2200"/>
            <p:cNvSpPr/>
            <p:nvPr/>
          </p:nvSpPr>
          <p:spPr>
            <a:xfrm>
              <a:off x="6370101" y="4977187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0" y="20484"/>
                  </a:moveTo>
                  <a:lnTo>
                    <a:pt x="21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1" name="object 2201"/>
            <p:cNvSpPr/>
            <p:nvPr/>
          </p:nvSpPr>
          <p:spPr>
            <a:xfrm>
              <a:off x="6392025" y="4977187"/>
              <a:ext cx="537210" cy="575945"/>
            </a:xfrm>
            <a:custGeom>
              <a:avLst/>
              <a:gdLst/>
              <a:ahLst/>
              <a:cxnLst/>
              <a:rect l="l" t="t" r="r" b="b"/>
              <a:pathLst>
                <a:path w="537209" h="575945">
                  <a:moveTo>
                    <a:pt x="0" y="0"/>
                  </a:moveTo>
                  <a:lnTo>
                    <a:pt x="537120" y="57535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2" name="object 2202"/>
            <p:cNvSpPr/>
            <p:nvPr/>
          </p:nvSpPr>
          <p:spPr>
            <a:xfrm>
              <a:off x="6929146" y="3665273"/>
              <a:ext cx="2150110" cy="1887855"/>
            </a:xfrm>
            <a:custGeom>
              <a:avLst/>
              <a:gdLst/>
              <a:ahLst/>
              <a:cxnLst/>
              <a:rect l="l" t="t" r="r" b="b"/>
              <a:pathLst>
                <a:path w="2150109" h="1887854">
                  <a:moveTo>
                    <a:pt x="0" y="1887266"/>
                  </a:moveTo>
                  <a:lnTo>
                    <a:pt x="2150031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3" name="object 2203"/>
            <p:cNvSpPr/>
            <p:nvPr/>
          </p:nvSpPr>
          <p:spPr>
            <a:xfrm>
              <a:off x="9069781" y="3508277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96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4" name="object 2204"/>
            <p:cNvSpPr/>
            <p:nvPr/>
          </p:nvSpPr>
          <p:spPr>
            <a:xfrm>
              <a:off x="8688901" y="3100375"/>
              <a:ext cx="381000" cy="408305"/>
            </a:xfrm>
            <a:custGeom>
              <a:avLst/>
              <a:gdLst/>
              <a:ahLst/>
              <a:cxnLst/>
              <a:rect l="l" t="t" r="r" b="b"/>
              <a:pathLst>
                <a:path w="381000" h="408304">
                  <a:moveTo>
                    <a:pt x="380880" y="407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5" name="object 2205"/>
            <p:cNvSpPr/>
            <p:nvPr/>
          </p:nvSpPr>
          <p:spPr>
            <a:xfrm>
              <a:off x="8729941" y="3100360"/>
              <a:ext cx="369570" cy="395605"/>
            </a:xfrm>
            <a:custGeom>
              <a:avLst/>
              <a:gdLst/>
              <a:ahLst/>
              <a:cxnLst/>
              <a:rect l="l" t="t" r="r" b="b"/>
              <a:pathLst>
                <a:path w="369570" h="395604">
                  <a:moveTo>
                    <a:pt x="0" y="0"/>
                  </a:moveTo>
                  <a:lnTo>
                    <a:pt x="369144" y="39535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6" name="object 2206"/>
            <p:cNvSpPr/>
            <p:nvPr/>
          </p:nvSpPr>
          <p:spPr>
            <a:xfrm>
              <a:off x="9099086" y="349571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944" y="182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7" name="object 2207"/>
            <p:cNvSpPr/>
            <p:nvPr/>
          </p:nvSpPr>
          <p:spPr>
            <a:xfrm>
              <a:off x="6927094" y="3678125"/>
              <a:ext cx="2183130" cy="1916430"/>
            </a:xfrm>
            <a:custGeom>
              <a:avLst/>
              <a:gdLst/>
              <a:ahLst/>
              <a:cxnLst/>
              <a:rect l="l" t="t" r="r" b="b"/>
              <a:pathLst>
                <a:path w="2183129" h="1916429">
                  <a:moveTo>
                    <a:pt x="2182935" y="0"/>
                  </a:moveTo>
                  <a:lnTo>
                    <a:pt x="0" y="191613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8" name="object 2208"/>
            <p:cNvSpPr/>
            <p:nvPr/>
          </p:nvSpPr>
          <p:spPr>
            <a:xfrm>
              <a:off x="6370101" y="4997671"/>
              <a:ext cx="557530" cy="596900"/>
            </a:xfrm>
            <a:custGeom>
              <a:avLst/>
              <a:gdLst/>
              <a:ahLst/>
              <a:cxnLst/>
              <a:rect l="l" t="t" r="r" b="b"/>
              <a:pathLst>
                <a:path w="557529" h="596900">
                  <a:moveTo>
                    <a:pt x="556992" y="5965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9" name="object 2209"/>
            <p:cNvSpPr/>
            <p:nvPr/>
          </p:nvSpPr>
          <p:spPr>
            <a:xfrm>
              <a:off x="6123572" y="4269117"/>
              <a:ext cx="2577465" cy="2404110"/>
            </a:xfrm>
            <a:custGeom>
              <a:avLst/>
              <a:gdLst/>
              <a:ahLst/>
              <a:cxnLst/>
              <a:rect l="l" t="t" r="r" b="b"/>
              <a:pathLst>
                <a:path w="2577465" h="2404109">
                  <a:moveTo>
                    <a:pt x="63995" y="2362924"/>
                  </a:moveTo>
                  <a:lnTo>
                    <a:pt x="43916" y="2341359"/>
                  </a:lnTo>
                  <a:lnTo>
                    <a:pt x="0" y="2382266"/>
                  </a:lnTo>
                  <a:lnTo>
                    <a:pt x="20078" y="2403818"/>
                  </a:lnTo>
                  <a:lnTo>
                    <a:pt x="63995" y="2362924"/>
                  </a:lnTo>
                  <a:close/>
                </a:path>
                <a:path w="2577465" h="2404109">
                  <a:moveTo>
                    <a:pt x="151790" y="2281123"/>
                  </a:moveTo>
                  <a:lnTo>
                    <a:pt x="131724" y="2259571"/>
                  </a:lnTo>
                  <a:lnTo>
                    <a:pt x="87807" y="2300478"/>
                  </a:lnTo>
                  <a:lnTo>
                    <a:pt x="107886" y="2322030"/>
                  </a:lnTo>
                  <a:lnTo>
                    <a:pt x="151790" y="2281123"/>
                  </a:lnTo>
                  <a:close/>
                </a:path>
                <a:path w="2577465" h="2404109">
                  <a:moveTo>
                    <a:pt x="462813" y="1991334"/>
                  </a:moveTo>
                  <a:lnTo>
                    <a:pt x="442734" y="1969782"/>
                  </a:lnTo>
                  <a:lnTo>
                    <a:pt x="398843" y="2010702"/>
                  </a:lnTo>
                  <a:lnTo>
                    <a:pt x="418922" y="2032215"/>
                  </a:lnTo>
                  <a:lnTo>
                    <a:pt x="462813" y="1991334"/>
                  </a:lnTo>
                  <a:close/>
                </a:path>
                <a:path w="2577465" h="2404109">
                  <a:moveTo>
                    <a:pt x="550621" y="1909546"/>
                  </a:moveTo>
                  <a:lnTo>
                    <a:pt x="530529" y="1887982"/>
                  </a:lnTo>
                  <a:lnTo>
                    <a:pt x="486638" y="1928876"/>
                  </a:lnTo>
                  <a:lnTo>
                    <a:pt x="506730" y="1950427"/>
                  </a:lnTo>
                  <a:lnTo>
                    <a:pt x="550621" y="1909546"/>
                  </a:lnTo>
                  <a:close/>
                </a:path>
                <a:path w="2577465" h="2404109">
                  <a:moveTo>
                    <a:pt x="1284363" y="1209268"/>
                  </a:moveTo>
                  <a:lnTo>
                    <a:pt x="1264285" y="1187704"/>
                  </a:lnTo>
                  <a:lnTo>
                    <a:pt x="1220368" y="1228610"/>
                  </a:lnTo>
                  <a:lnTo>
                    <a:pt x="1240447" y="1250162"/>
                  </a:lnTo>
                  <a:lnTo>
                    <a:pt x="1284363" y="1209268"/>
                  </a:lnTo>
                  <a:close/>
                </a:path>
                <a:path w="2577465" h="2404109">
                  <a:moveTo>
                    <a:pt x="1372171" y="1127480"/>
                  </a:moveTo>
                  <a:lnTo>
                    <a:pt x="1352092" y="1105916"/>
                  </a:lnTo>
                  <a:lnTo>
                    <a:pt x="1308176" y="1146822"/>
                  </a:lnTo>
                  <a:lnTo>
                    <a:pt x="1328254" y="1168374"/>
                  </a:lnTo>
                  <a:lnTo>
                    <a:pt x="1372171" y="1127480"/>
                  </a:lnTo>
                  <a:close/>
                </a:path>
                <a:path w="2577465" h="2404109">
                  <a:moveTo>
                    <a:pt x="2489250" y="103352"/>
                  </a:moveTo>
                  <a:lnTo>
                    <a:pt x="2469184" y="81800"/>
                  </a:lnTo>
                  <a:lnTo>
                    <a:pt x="2425281" y="122720"/>
                  </a:lnTo>
                  <a:lnTo>
                    <a:pt x="2445359" y="144233"/>
                  </a:lnTo>
                  <a:lnTo>
                    <a:pt x="2489250" y="103352"/>
                  </a:lnTo>
                  <a:close/>
                </a:path>
                <a:path w="2577465" h="2404109">
                  <a:moveTo>
                    <a:pt x="2577058" y="21551"/>
                  </a:moveTo>
                  <a:lnTo>
                    <a:pt x="2556980" y="0"/>
                  </a:lnTo>
                  <a:lnTo>
                    <a:pt x="2513088" y="40881"/>
                  </a:lnTo>
                  <a:lnTo>
                    <a:pt x="2533167" y="62445"/>
                  </a:lnTo>
                  <a:lnTo>
                    <a:pt x="2577058" y="21551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0" name="object 2210"/>
            <p:cNvSpPr/>
            <p:nvPr/>
          </p:nvSpPr>
          <p:spPr>
            <a:xfrm>
              <a:off x="4597062" y="3100360"/>
              <a:ext cx="1755139" cy="1854200"/>
            </a:xfrm>
            <a:custGeom>
              <a:avLst/>
              <a:gdLst/>
              <a:ahLst/>
              <a:cxnLst/>
              <a:rect l="l" t="t" r="r" b="b"/>
              <a:pathLst>
                <a:path w="1755139" h="1854200">
                  <a:moveTo>
                    <a:pt x="1732610" y="1854002"/>
                  </a:moveTo>
                  <a:lnTo>
                    <a:pt x="0" y="0"/>
                  </a:lnTo>
                  <a:lnTo>
                    <a:pt x="42804" y="0"/>
                  </a:lnTo>
                  <a:lnTo>
                    <a:pt x="1754534" y="1833554"/>
                  </a:lnTo>
                  <a:lnTo>
                    <a:pt x="1732610" y="1854002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1" name="object 2211"/>
            <p:cNvSpPr/>
            <p:nvPr/>
          </p:nvSpPr>
          <p:spPr>
            <a:xfrm>
              <a:off x="4639866" y="3100360"/>
              <a:ext cx="1711960" cy="1833880"/>
            </a:xfrm>
            <a:custGeom>
              <a:avLst/>
              <a:gdLst/>
              <a:ahLst/>
              <a:cxnLst/>
              <a:rect l="l" t="t" r="r" b="b"/>
              <a:pathLst>
                <a:path w="1711960" h="1833879">
                  <a:moveTo>
                    <a:pt x="1711730" y="18335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2" name="object 2212"/>
            <p:cNvSpPr/>
            <p:nvPr/>
          </p:nvSpPr>
          <p:spPr>
            <a:xfrm>
              <a:off x="6329673" y="4933915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0" y="20448"/>
                  </a:moveTo>
                  <a:lnTo>
                    <a:pt x="21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3" name="object 2213"/>
            <p:cNvSpPr/>
            <p:nvPr/>
          </p:nvSpPr>
          <p:spPr>
            <a:xfrm>
              <a:off x="4597062" y="3100360"/>
              <a:ext cx="1732914" cy="1854200"/>
            </a:xfrm>
            <a:custGeom>
              <a:avLst/>
              <a:gdLst/>
              <a:ahLst/>
              <a:cxnLst/>
              <a:rect l="l" t="t" r="r" b="b"/>
              <a:pathLst>
                <a:path w="1732914" h="1854200">
                  <a:moveTo>
                    <a:pt x="0" y="0"/>
                  </a:moveTo>
                  <a:lnTo>
                    <a:pt x="1732610" y="185400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4" name="object 2214"/>
            <p:cNvSpPr/>
            <p:nvPr/>
          </p:nvSpPr>
          <p:spPr>
            <a:xfrm>
              <a:off x="902852" y="3100360"/>
              <a:ext cx="13644244" cy="6751320"/>
            </a:xfrm>
            <a:custGeom>
              <a:avLst/>
              <a:gdLst/>
              <a:ahLst/>
              <a:cxnLst/>
              <a:rect l="l" t="t" r="r" b="b"/>
              <a:pathLst>
                <a:path w="13644244" h="6751320">
                  <a:moveTo>
                    <a:pt x="1416998" y="6750766"/>
                  </a:moveTo>
                  <a:lnTo>
                    <a:pt x="0" y="6750766"/>
                  </a:lnTo>
                  <a:lnTo>
                    <a:pt x="0" y="6221961"/>
                  </a:lnTo>
                  <a:lnTo>
                    <a:pt x="16776" y="6214293"/>
                  </a:lnTo>
                  <a:lnTo>
                    <a:pt x="79740" y="6177105"/>
                  </a:lnTo>
                  <a:lnTo>
                    <a:pt x="136152" y="6130629"/>
                  </a:lnTo>
                  <a:lnTo>
                    <a:pt x="184716" y="6075981"/>
                  </a:lnTo>
                  <a:lnTo>
                    <a:pt x="224244" y="6014457"/>
                  </a:lnTo>
                  <a:lnTo>
                    <a:pt x="253764" y="5947569"/>
                  </a:lnTo>
                  <a:lnTo>
                    <a:pt x="272556" y="5876901"/>
                  </a:lnTo>
                  <a:lnTo>
                    <a:pt x="280224" y="5804180"/>
                  </a:lnTo>
                  <a:lnTo>
                    <a:pt x="276516" y="5731172"/>
                  </a:lnTo>
                  <a:lnTo>
                    <a:pt x="261540" y="5659604"/>
                  </a:lnTo>
                  <a:lnTo>
                    <a:pt x="235692" y="5591204"/>
                  </a:lnTo>
                  <a:lnTo>
                    <a:pt x="199584" y="5527664"/>
                  </a:lnTo>
                  <a:lnTo>
                    <a:pt x="154044" y="5470424"/>
                  </a:lnTo>
                  <a:lnTo>
                    <a:pt x="0" y="5305436"/>
                  </a:lnTo>
                  <a:lnTo>
                    <a:pt x="0" y="4663663"/>
                  </a:lnTo>
                  <a:lnTo>
                    <a:pt x="714421" y="5428808"/>
                  </a:lnTo>
                  <a:lnTo>
                    <a:pt x="784405" y="5496452"/>
                  </a:lnTo>
                  <a:lnTo>
                    <a:pt x="860905" y="5556572"/>
                  </a:lnTo>
                  <a:lnTo>
                    <a:pt x="943165" y="5608592"/>
                  </a:lnTo>
                  <a:lnTo>
                    <a:pt x="1030321" y="5651900"/>
                  </a:lnTo>
                  <a:lnTo>
                    <a:pt x="1121437" y="5686100"/>
                  </a:lnTo>
                  <a:lnTo>
                    <a:pt x="1215541" y="5710796"/>
                  </a:lnTo>
                  <a:lnTo>
                    <a:pt x="1311734" y="5725736"/>
                  </a:lnTo>
                  <a:lnTo>
                    <a:pt x="1408898" y="5730776"/>
                  </a:lnTo>
                  <a:lnTo>
                    <a:pt x="1506098" y="5725880"/>
                  </a:lnTo>
                  <a:lnTo>
                    <a:pt x="1602290" y="5711048"/>
                  </a:lnTo>
                  <a:lnTo>
                    <a:pt x="1858934" y="5663888"/>
                  </a:lnTo>
                  <a:lnTo>
                    <a:pt x="2159931" y="5619932"/>
                  </a:lnTo>
                  <a:lnTo>
                    <a:pt x="2462439" y="5587856"/>
                  </a:lnTo>
                  <a:lnTo>
                    <a:pt x="2765992" y="5567768"/>
                  </a:lnTo>
                  <a:lnTo>
                    <a:pt x="3070084" y="5559632"/>
                  </a:lnTo>
                  <a:lnTo>
                    <a:pt x="12256398" y="5559632"/>
                  </a:lnTo>
                  <a:lnTo>
                    <a:pt x="12323503" y="5550740"/>
                  </a:lnTo>
                  <a:lnTo>
                    <a:pt x="12388663" y="5532272"/>
                  </a:lnTo>
                  <a:lnTo>
                    <a:pt x="12450475" y="5504696"/>
                  </a:lnTo>
                  <a:lnTo>
                    <a:pt x="12507679" y="5468516"/>
                  </a:lnTo>
                  <a:lnTo>
                    <a:pt x="12559123" y="5424524"/>
                  </a:lnTo>
                  <a:lnTo>
                    <a:pt x="12603727" y="5373620"/>
                  </a:lnTo>
                  <a:lnTo>
                    <a:pt x="12634939" y="5326784"/>
                  </a:lnTo>
                  <a:lnTo>
                    <a:pt x="12660355" y="5276528"/>
                  </a:lnTo>
                  <a:lnTo>
                    <a:pt x="12679579" y="5223608"/>
                  </a:lnTo>
                  <a:lnTo>
                    <a:pt x="12691927" y="5171371"/>
                  </a:lnTo>
                  <a:lnTo>
                    <a:pt x="12698227" y="5118091"/>
                  </a:lnTo>
                  <a:lnTo>
                    <a:pt x="12698407" y="5064451"/>
                  </a:lnTo>
                  <a:lnTo>
                    <a:pt x="12690667" y="5007427"/>
                  </a:lnTo>
                  <a:lnTo>
                    <a:pt x="12673675" y="4952419"/>
                  </a:lnTo>
                  <a:lnTo>
                    <a:pt x="12647935" y="4900939"/>
                  </a:lnTo>
                  <a:lnTo>
                    <a:pt x="12614167" y="4854391"/>
                  </a:lnTo>
                  <a:lnTo>
                    <a:pt x="12219102" y="4394562"/>
                  </a:lnTo>
                  <a:lnTo>
                    <a:pt x="12000114" y="4599043"/>
                  </a:lnTo>
                  <a:lnTo>
                    <a:pt x="10554640" y="3050932"/>
                  </a:lnTo>
                  <a:lnTo>
                    <a:pt x="10773880" y="2846236"/>
                  </a:lnTo>
                  <a:lnTo>
                    <a:pt x="10511620" y="2565291"/>
                  </a:lnTo>
                  <a:lnTo>
                    <a:pt x="10195323" y="2666128"/>
                  </a:lnTo>
                  <a:lnTo>
                    <a:pt x="8651605" y="1012789"/>
                  </a:lnTo>
                  <a:lnTo>
                    <a:pt x="8891077" y="789265"/>
                  </a:lnTo>
                  <a:lnTo>
                    <a:pt x="8494573" y="364536"/>
                  </a:lnTo>
                  <a:lnTo>
                    <a:pt x="8460013" y="346824"/>
                  </a:lnTo>
                  <a:lnTo>
                    <a:pt x="8422320" y="337356"/>
                  </a:lnTo>
                  <a:lnTo>
                    <a:pt x="8383476" y="336600"/>
                  </a:lnTo>
                  <a:lnTo>
                    <a:pt x="8345460" y="344700"/>
                  </a:lnTo>
                  <a:lnTo>
                    <a:pt x="8336532" y="347976"/>
                  </a:lnTo>
                  <a:lnTo>
                    <a:pt x="8012316" y="0"/>
                  </a:lnTo>
                  <a:lnTo>
                    <a:pt x="9117446" y="0"/>
                  </a:lnTo>
                  <a:lnTo>
                    <a:pt x="9087062" y="46836"/>
                  </a:lnTo>
                  <a:lnTo>
                    <a:pt x="9064453" y="97884"/>
                  </a:lnTo>
                  <a:lnTo>
                    <a:pt x="9049261" y="157572"/>
                  </a:lnTo>
                  <a:lnTo>
                    <a:pt x="9044725" y="219024"/>
                  </a:lnTo>
                  <a:lnTo>
                    <a:pt x="9050989" y="280332"/>
                  </a:lnTo>
                  <a:lnTo>
                    <a:pt x="9067909" y="339552"/>
                  </a:lnTo>
                  <a:lnTo>
                    <a:pt x="9094910" y="394956"/>
                  </a:lnTo>
                  <a:lnTo>
                    <a:pt x="9131198" y="444744"/>
                  </a:lnTo>
                  <a:lnTo>
                    <a:pt x="12532051" y="4084962"/>
                  </a:lnTo>
                  <a:lnTo>
                    <a:pt x="12561607" y="4111566"/>
                  </a:lnTo>
                  <a:lnTo>
                    <a:pt x="12634651" y="4148538"/>
                  </a:lnTo>
                  <a:lnTo>
                    <a:pt x="12683215" y="4157574"/>
                  </a:lnTo>
                  <a:lnTo>
                    <a:pt x="12732607" y="4156062"/>
                  </a:lnTo>
                  <a:lnTo>
                    <a:pt x="12780559" y="4144038"/>
                  </a:lnTo>
                  <a:lnTo>
                    <a:pt x="12824839" y="4122150"/>
                  </a:lnTo>
                  <a:lnTo>
                    <a:pt x="12863467" y="4091298"/>
                  </a:lnTo>
                  <a:lnTo>
                    <a:pt x="12894643" y="4052958"/>
                  </a:lnTo>
                  <a:lnTo>
                    <a:pt x="13500596" y="3118936"/>
                  </a:lnTo>
                  <a:lnTo>
                    <a:pt x="13508156" y="3123832"/>
                  </a:lnTo>
                  <a:lnTo>
                    <a:pt x="13536344" y="3071272"/>
                  </a:lnTo>
                  <a:lnTo>
                    <a:pt x="13555496" y="3014824"/>
                  </a:lnTo>
                  <a:lnTo>
                    <a:pt x="13565036" y="2955964"/>
                  </a:lnTo>
                  <a:lnTo>
                    <a:pt x="13564748" y="2896312"/>
                  </a:lnTo>
                  <a:lnTo>
                    <a:pt x="13554632" y="2837560"/>
                  </a:lnTo>
                  <a:lnTo>
                    <a:pt x="13534940" y="2781292"/>
                  </a:lnTo>
                  <a:lnTo>
                    <a:pt x="13506212" y="2729020"/>
                  </a:lnTo>
                  <a:lnTo>
                    <a:pt x="13469276" y="2682220"/>
                  </a:lnTo>
                  <a:lnTo>
                    <a:pt x="10965724" y="0"/>
                  </a:lnTo>
                  <a:lnTo>
                    <a:pt x="11280905" y="0"/>
                  </a:lnTo>
                  <a:lnTo>
                    <a:pt x="13644021" y="2530911"/>
                  </a:lnTo>
                  <a:lnTo>
                    <a:pt x="13644021" y="3300233"/>
                  </a:lnTo>
                  <a:lnTo>
                    <a:pt x="13380428" y="3706529"/>
                  </a:lnTo>
                  <a:lnTo>
                    <a:pt x="13351628" y="3760457"/>
                  </a:lnTo>
                  <a:lnTo>
                    <a:pt x="13332368" y="3818453"/>
                  </a:lnTo>
                  <a:lnTo>
                    <a:pt x="13323224" y="3878897"/>
                  </a:lnTo>
                  <a:lnTo>
                    <a:pt x="13324412" y="3940026"/>
                  </a:lnTo>
                  <a:lnTo>
                    <a:pt x="13335932" y="4000038"/>
                  </a:lnTo>
                  <a:lnTo>
                    <a:pt x="13357424" y="4057278"/>
                  </a:lnTo>
                  <a:lnTo>
                    <a:pt x="13388312" y="4110018"/>
                  </a:lnTo>
                  <a:lnTo>
                    <a:pt x="13427660" y="4156782"/>
                  </a:lnTo>
                  <a:lnTo>
                    <a:pt x="13474352" y="4196238"/>
                  </a:lnTo>
                  <a:lnTo>
                    <a:pt x="13644021" y="4316406"/>
                  </a:lnTo>
                  <a:lnTo>
                    <a:pt x="13644021" y="4584175"/>
                  </a:lnTo>
                  <a:lnTo>
                    <a:pt x="13425212" y="4429770"/>
                  </a:lnTo>
                  <a:lnTo>
                    <a:pt x="13364696" y="4395786"/>
                  </a:lnTo>
                  <a:lnTo>
                    <a:pt x="13300112" y="4370298"/>
                  </a:lnTo>
                  <a:lnTo>
                    <a:pt x="13232684" y="4353774"/>
                  </a:lnTo>
                  <a:lnTo>
                    <a:pt x="13190456" y="4361190"/>
                  </a:lnTo>
                  <a:lnTo>
                    <a:pt x="13151756" y="4379658"/>
                  </a:lnTo>
                  <a:lnTo>
                    <a:pt x="13119392" y="4407810"/>
                  </a:lnTo>
                  <a:lnTo>
                    <a:pt x="13095776" y="4443630"/>
                  </a:lnTo>
                  <a:lnTo>
                    <a:pt x="13082636" y="4484418"/>
                  </a:lnTo>
                  <a:lnTo>
                    <a:pt x="13080872" y="4527294"/>
                  </a:lnTo>
                  <a:lnTo>
                    <a:pt x="13090664" y="4569019"/>
                  </a:lnTo>
                  <a:lnTo>
                    <a:pt x="13111292" y="4606639"/>
                  </a:lnTo>
                  <a:lnTo>
                    <a:pt x="13644021" y="5176915"/>
                  </a:lnTo>
                  <a:lnTo>
                    <a:pt x="13644021" y="6476769"/>
                  </a:lnTo>
                  <a:lnTo>
                    <a:pt x="13623105" y="6528574"/>
                  </a:lnTo>
                  <a:lnTo>
                    <a:pt x="3070156" y="6537682"/>
                  </a:lnTo>
                  <a:lnTo>
                    <a:pt x="2841664" y="6540670"/>
                  </a:lnTo>
                  <a:lnTo>
                    <a:pt x="2613424" y="6552154"/>
                  </a:lnTo>
                  <a:lnTo>
                    <a:pt x="2385795" y="6572098"/>
                  </a:lnTo>
                  <a:lnTo>
                    <a:pt x="2159067" y="6600466"/>
                  </a:lnTo>
                  <a:lnTo>
                    <a:pt x="1933562" y="6637258"/>
                  </a:lnTo>
                  <a:lnTo>
                    <a:pt x="1416998" y="6750766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5" name="object 2215"/>
            <p:cNvSpPr/>
            <p:nvPr/>
          </p:nvSpPr>
          <p:spPr>
            <a:xfrm>
              <a:off x="902852" y="7764024"/>
              <a:ext cx="715010" cy="765175"/>
            </a:xfrm>
            <a:custGeom>
              <a:avLst/>
              <a:gdLst/>
              <a:ahLst/>
              <a:cxnLst/>
              <a:rect l="l" t="t" r="r" b="b"/>
              <a:pathLst>
                <a:path w="715010" h="765175">
                  <a:moveTo>
                    <a:pt x="0" y="0"/>
                  </a:moveTo>
                  <a:lnTo>
                    <a:pt x="714421" y="765145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6" name="object 2216"/>
            <p:cNvSpPr/>
            <p:nvPr/>
          </p:nvSpPr>
          <p:spPr>
            <a:xfrm>
              <a:off x="1617295" y="8529169"/>
              <a:ext cx="888365" cy="302260"/>
            </a:xfrm>
            <a:custGeom>
              <a:avLst/>
              <a:gdLst/>
              <a:ahLst/>
              <a:cxnLst/>
              <a:rect l="l" t="t" r="r" b="b"/>
              <a:pathLst>
                <a:path w="888364" h="302259">
                  <a:moveTo>
                    <a:pt x="887833" y="282240"/>
                  </a:moveTo>
                  <a:lnTo>
                    <a:pt x="840084" y="290866"/>
                  </a:lnTo>
                  <a:lnTo>
                    <a:pt x="791992" y="297031"/>
                  </a:lnTo>
                  <a:lnTo>
                    <a:pt x="743643" y="300733"/>
                  </a:lnTo>
                  <a:lnTo>
                    <a:pt x="695125" y="301968"/>
                  </a:lnTo>
                  <a:lnTo>
                    <a:pt x="645867" y="300693"/>
                  </a:lnTo>
                  <a:lnTo>
                    <a:pt x="596974" y="296894"/>
                  </a:lnTo>
                  <a:lnTo>
                    <a:pt x="548532" y="290608"/>
                  </a:lnTo>
                  <a:lnTo>
                    <a:pt x="500631" y="281875"/>
                  </a:lnTo>
                  <a:lnTo>
                    <a:pt x="453358" y="270731"/>
                  </a:lnTo>
                  <a:lnTo>
                    <a:pt x="406801" y="257216"/>
                  </a:lnTo>
                  <a:lnTo>
                    <a:pt x="361048" y="241367"/>
                  </a:lnTo>
                  <a:lnTo>
                    <a:pt x="316188" y="223222"/>
                  </a:lnTo>
                  <a:lnTo>
                    <a:pt x="272308" y="202820"/>
                  </a:lnTo>
                  <a:lnTo>
                    <a:pt x="229497" y="180199"/>
                  </a:lnTo>
                  <a:lnTo>
                    <a:pt x="187842" y="155396"/>
                  </a:lnTo>
                  <a:lnTo>
                    <a:pt x="147432" y="128451"/>
                  </a:lnTo>
                  <a:lnTo>
                    <a:pt x="108355" y="99400"/>
                  </a:lnTo>
                  <a:lnTo>
                    <a:pt x="70698" y="68282"/>
                  </a:lnTo>
                  <a:lnTo>
                    <a:pt x="34550" y="3513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7" name="object 2217"/>
            <p:cNvSpPr/>
            <p:nvPr/>
          </p:nvSpPr>
          <p:spPr>
            <a:xfrm>
              <a:off x="2505128" y="8764249"/>
              <a:ext cx="257175" cy="47625"/>
            </a:xfrm>
            <a:custGeom>
              <a:avLst/>
              <a:gdLst/>
              <a:ahLst/>
              <a:cxnLst/>
              <a:rect l="l" t="t" r="r" b="b"/>
              <a:pathLst>
                <a:path w="257175" h="47625">
                  <a:moveTo>
                    <a:pt x="0" y="47160"/>
                  </a:moveTo>
                  <a:lnTo>
                    <a:pt x="25668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8" name="object 2218"/>
            <p:cNvSpPr/>
            <p:nvPr/>
          </p:nvSpPr>
          <p:spPr>
            <a:xfrm>
              <a:off x="2761791" y="8659993"/>
              <a:ext cx="1211580" cy="104775"/>
            </a:xfrm>
            <a:custGeom>
              <a:avLst/>
              <a:gdLst/>
              <a:ahLst/>
              <a:cxnLst/>
              <a:rect l="l" t="t" r="r" b="b"/>
              <a:pathLst>
                <a:path w="1211579" h="104775">
                  <a:moveTo>
                    <a:pt x="0" y="104256"/>
                  </a:moveTo>
                  <a:lnTo>
                    <a:pt x="50064" y="96100"/>
                  </a:lnTo>
                  <a:lnTo>
                    <a:pt x="100175" y="88276"/>
                  </a:lnTo>
                  <a:lnTo>
                    <a:pt x="150332" y="80781"/>
                  </a:lnTo>
                  <a:lnTo>
                    <a:pt x="200532" y="73618"/>
                  </a:lnTo>
                  <a:lnTo>
                    <a:pt x="250774" y="66785"/>
                  </a:lnTo>
                  <a:lnTo>
                    <a:pt x="301057" y="60284"/>
                  </a:lnTo>
                  <a:lnTo>
                    <a:pt x="351379" y="54113"/>
                  </a:lnTo>
                  <a:lnTo>
                    <a:pt x="401737" y="48274"/>
                  </a:lnTo>
                  <a:lnTo>
                    <a:pt x="452131" y="42766"/>
                  </a:lnTo>
                  <a:lnTo>
                    <a:pt x="502559" y="37590"/>
                  </a:lnTo>
                  <a:lnTo>
                    <a:pt x="553019" y="32745"/>
                  </a:lnTo>
                  <a:lnTo>
                    <a:pt x="603509" y="28233"/>
                  </a:lnTo>
                  <a:lnTo>
                    <a:pt x="654028" y="24051"/>
                  </a:lnTo>
                  <a:lnTo>
                    <a:pt x="704573" y="20202"/>
                  </a:lnTo>
                  <a:lnTo>
                    <a:pt x="755145" y="16686"/>
                  </a:lnTo>
                  <a:lnTo>
                    <a:pt x="805739" y="13501"/>
                  </a:lnTo>
                  <a:lnTo>
                    <a:pt x="856356" y="10649"/>
                  </a:lnTo>
                  <a:lnTo>
                    <a:pt x="906993" y="8129"/>
                  </a:lnTo>
                  <a:lnTo>
                    <a:pt x="957649" y="5942"/>
                  </a:lnTo>
                  <a:lnTo>
                    <a:pt x="1008322" y="4087"/>
                  </a:lnTo>
                  <a:lnTo>
                    <a:pt x="1059010" y="2566"/>
                  </a:lnTo>
                  <a:lnTo>
                    <a:pt x="1109712" y="1377"/>
                  </a:lnTo>
                  <a:lnTo>
                    <a:pt x="1160425" y="522"/>
                  </a:lnTo>
                  <a:lnTo>
                    <a:pt x="1211149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9" name="object 2219"/>
            <p:cNvSpPr/>
            <p:nvPr/>
          </p:nvSpPr>
          <p:spPr>
            <a:xfrm>
              <a:off x="3972930" y="8659993"/>
              <a:ext cx="9186545" cy="0"/>
            </a:xfrm>
            <a:custGeom>
              <a:avLst/>
              <a:gdLst/>
              <a:ahLst/>
              <a:cxnLst/>
              <a:rect l="l" t="t" r="r" b="b"/>
              <a:pathLst>
                <a:path w="9186544" h="0">
                  <a:moveTo>
                    <a:pt x="0" y="0"/>
                  </a:moveTo>
                  <a:lnTo>
                    <a:pt x="9186314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0" name="object 2220"/>
            <p:cNvSpPr/>
            <p:nvPr/>
          </p:nvSpPr>
          <p:spPr>
            <a:xfrm>
              <a:off x="13159243" y="8473981"/>
              <a:ext cx="347345" cy="186055"/>
            </a:xfrm>
            <a:custGeom>
              <a:avLst/>
              <a:gdLst/>
              <a:ahLst/>
              <a:cxnLst/>
              <a:rect l="l" t="t" r="r" b="b"/>
              <a:pathLst>
                <a:path w="347344" h="186054">
                  <a:moveTo>
                    <a:pt x="347328" y="0"/>
                  </a:moveTo>
                  <a:lnTo>
                    <a:pt x="314205" y="39167"/>
                  </a:lnTo>
                  <a:lnTo>
                    <a:pt x="277359" y="74206"/>
                  </a:lnTo>
                  <a:lnTo>
                    <a:pt x="237181" y="104908"/>
                  </a:lnTo>
                  <a:lnTo>
                    <a:pt x="194062" y="131062"/>
                  </a:lnTo>
                  <a:lnTo>
                    <a:pt x="148394" y="152459"/>
                  </a:lnTo>
                  <a:lnTo>
                    <a:pt x="100566" y="168890"/>
                  </a:lnTo>
                  <a:lnTo>
                    <a:pt x="50971" y="180144"/>
                  </a:lnTo>
                  <a:lnTo>
                    <a:pt x="0" y="186012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1" name="object 2221"/>
            <p:cNvSpPr/>
            <p:nvPr/>
          </p:nvSpPr>
          <p:spPr>
            <a:xfrm>
              <a:off x="13506572" y="8323968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52" y="0"/>
                  </a:moveTo>
                  <a:lnTo>
                    <a:pt x="62005" y="39948"/>
                  </a:lnTo>
                  <a:lnTo>
                    <a:pt x="44676" y="78421"/>
                  </a:lnTo>
                  <a:lnTo>
                    <a:pt x="23971" y="115187"/>
                  </a:lnTo>
                  <a:lnTo>
                    <a:pt x="0" y="150012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2" name="object 2222"/>
            <p:cNvSpPr/>
            <p:nvPr/>
          </p:nvSpPr>
          <p:spPr>
            <a:xfrm>
              <a:off x="13582424" y="8164812"/>
              <a:ext cx="19685" cy="159385"/>
            </a:xfrm>
            <a:custGeom>
              <a:avLst/>
              <a:gdLst/>
              <a:ahLst/>
              <a:cxnLst/>
              <a:rect l="l" t="t" r="r" b="b"/>
              <a:pathLst>
                <a:path w="19684" h="159384">
                  <a:moveTo>
                    <a:pt x="18828" y="0"/>
                  </a:moveTo>
                  <a:lnTo>
                    <a:pt x="19296" y="8316"/>
                  </a:lnTo>
                  <a:lnTo>
                    <a:pt x="19512" y="16668"/>
                  </a:lnTo>
                  <a:lnTo>
                    <a:pt x="19512" y="25056"/>
                  </a:lnTo>
                  <a:lnTo>
                    <a:pt x="18280" y="59040"/>
                  </a:lnTo>
                  <a:lnTo>
                    <a:pt x="14602" y="92808"/>
                  </a:lnTo>
                  <a:lnTo>
                    <a:pt x="8501" y="126225"/>
                  </a:lnTo>
                  <a:lnTo>
                    <a:pt x="0" y="15915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3" name="object 2223"/>
            <p:cNvSpPr/>
            <p:nvPr/>
          </p:nvSpPr>
          <p:spPr>
            <a:xfrm>
              <a:off x="13517012" y="7954752"/>
              <a:ext cx="84455" cy="210185"/>
            </a:xfrm>
            <a:custGeom>
              <a:avLst/>
              <a:gdLst/>
              <a:ahLst/>
              <a:cxnLst/>
              <a:rect l="l" t="t" r="r" b="b"/>
              <a:pathLst>
                <a:path w="84455" h="210184">
                  <a:moveTo>
                    <a:pt x="0" y="0"/>
                  </a:moveTo>
                  <a:lnTo>
                    <a:pt x="27762" y="36987"/>
                  </a:lnTo>
                  <a:lnTo>
                    <a:pt x="50290" y="77036"/>
                  </a:lnTo>
                  <a:lnTo>
                    <a:pt x="67360" y="119597"/>
                  </a:lnTo>
                  <a:lnTo>
                    <a:pt x="78751" y="164122"/>
                  </a:lnTo>
                  <a:lnTo>
                    <a:pt x="84240" y="21006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4" name="object 2224"/>
            <p:cNvSpPr/>
            <p:nvPr/>
          </p:nvSpPr>
          <p:spPr>
            <a:xfrm>
              <a:off x="13121948" y="7494923"/>
              <a:ext cx="395605" cy="460375"/>
            </a:xfrm>
            <a:custGeom>
              <a:avLst/>
              <a:gdLst/>
              <a:ahLst/>
              <a:cxnLst/>
              <a:rect l="l" t="t" r="r" b="b"/>
              <a:pathLst>
                <a:path w="395605" h="460375">
                  <a:moveTo>
                    <a:pt x="395064" y="4598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5" name="object 2225"/>
            <p:cNvSpPr/>
            <p:nvPr/>
          </p:nvSpPr>
          <p:spPr>
            <a:xfrm>
              <a:off x="12902959" y="7494923"/>
              <a:ext cx="219075" cy="205104"/>
            </a:xfrm>
            <a:custGeom>
              <a:avLst/>
              <a:gdLst/>
              <a:ahLst/>
              <a:cxnLst/>
              <a:rect l="l" t="t" r="r" b="b"/>
              <a:pathLst>
                <a:path w="219075" h="205104">
                  <a:moveTo>
                    <a:pt x="218988" y="0"/>
                  </a:moveTo>
                  <a:lnTo>
                    <a:pt x="0" y="20448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6" name="object 2226"/>
            <p:cNvSpPr/>
            <p:nvPr/>
          </p:nvSpPr>
          <p:spPr>
            <a:xfrm>
              <a:off x="11457485" y="6151293"/>
              <a:ext cx="1445895" cy="1548130"/>
            </a:xfrm>
            <a:custGeom>
              <a:avLst/>
              <a:gdLst/>
              <a:ahLst/>
              <a:cxnLst/>
              <a:rect l="l" t="t" r="r" b="b"/>
              <a:pathLst>
                <a:path w="1445895" h="1548129">
                  <a:moveTo>
                    <a:pt x="1445474" y="15481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7" name="object 2227"/>
            <p:cNvSpPr/>
            <p:nvPr/>
          </p:nvSpPr>
          <p:spPr>
            <a:xfrm>
              <a:off x="11457485" y="5946597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96"/>
                  </a:moveTo>
                  <a:lnTo>
                    <a:pt x="21924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8" name="object 2228"/>
            <p:cNvSpPr/>
            <p:nvPr/>
          </p:nvSpPr>
          <p:spPr>
            <a:xfrm>
              <a:off x="11414465" y="5665653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260" y="2809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9" name="object 2229"/>
            <p:cNvSpPr/>
            <p:nvPr/>
          </p:nvSpPr>
          <p:spPr>
            <a:xfrm>
              <a:off x="11098168" y="5665653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296" y="0"/>
                  </a:moveTo>
                  <a:lnTo>
                    <a:pt x="0" y="10083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0" name="object 2230"/>
            <p:cNvSpPr/>
            <p:nvPr/>
          </p:nvSpPr>
          <p:spPr>
            <a:xfrm>
              <a:off x="9554450" y="4113150"/>
              <a:ext cx="1544320" cy="1653539"/>
            </a:xfrm>
            <a:custGeom>
              <a:avLst/>
              <a:gdLst/>
              <a:ahLst/>
              <a:cxnLst/>
              <a:rect l="l" t="t" r="r" b="b"/>
              <a:pathLst>
                <a:path w="1544320" h="1653539">
                  <a:moveTo>
                    <a:pt x="1543718" y="1653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1" name="object 2231"/>
            <p:cNvSpPr/>
            <p:nvPr/>
          </p:nvSpPr>
          <p:spPr>
            <a:xfrm>
              <a:off x="9554450" y="3889626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524"/>
                  </a:moveTo>
                  <a:lnTo>
                    <a:pt x="23947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2" name="object 2232"/>
            <p:cNvSpPr/>
            <p:nvPr/>
          </p:nvSpPr>
          <p:spPr>
            <a:xfrm>
              <a:off x="9397418" y="3464897"/>
              <a:ext cx="396875" cy="424815"/>
            </a:xfrm>
            <a:custGeom>
              <a:avLst/>
              <a:gdLst/>
              <a:ahLst/>
              <a:cxnLst/>
              <a:rect l="l" t="t" r="r" b="b"/>
              <a:pathLst>
                <a:path w="396875" h="424814">
                  <a:moveTo>
                    <a:pt x="396504" y="4247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3" name="object 2233"/>
            <p:cNvSpPr/>
            <p:nvPr/>
          </p:nvSpPr>
          <p:spPr>
            <a:xfrm>
              <a:off x="9248305" y="3436191"/>
              <a:ext cx="149225" cy="29209"/>
            </a:xfrm>
            <a:custGeom>
              <a:avLst/>
              <a:gdLst/>
              <a:ahLst/>
              <a:cxnLst/>
              <a:rect l="l" t="t" r="r" b="b"/>
              <a:pathLst>
                <a:path w="149225" h="29210">
                  <a:moveTo>
                    <a:pt x="0" y="8856"/>
                  </a:moveTo>
                  <a:lnTo>
                    <a:pt x="13266" y="4996"/>
                  </a:lnTo>
                  <a:lnTo>
                    <a:pt x="26779" y="2227"/>
                  </a:lnTo>
                  <a:lnTo>
                    <a:pt x="40474" y="558"/>
                  </a:lnTo>
                  <a:lnTo>
                    <a:pt x="54288" y="0"/>
                  </a:lnTo>
                  <a:lnTo>
                    <a:pt x="79386" y="1856"/>
                  </a:lnTo>
                  <a:lnTo>
                    <a:pt x="103819" y="7344"/>
                  </a:lnTo>
                  <a:lnTo>
                    <a:pt x="127193" y="16341"/>
                  </a:lnTo>
                  <a:lnTo>
                    <a:pt x="149112" y="2872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4" name="object 2234"/>
            <p:cNvSpPr/>
            <p:nvPr/>
          </p:nvSpPr>
          <p:spPr>
            <a:xfrm>
              <a:off x="9239378" y="3445047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10">
                  <a:moveTo>
                    <a:pt x="8928" y="0"/>
                  </a:moveTo>
                  <a:lnTo>
                    <a:pt x="0" y="327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5" name="object 2235"/>
            <p:cNvSpPr/>
            <p:nvPr/>
          </p:nvSpPr>
          <p:spPr>
            <a:xfrm>
              <a:off x="8915161" y="3100382"/>
              <a:ext cx="324485" cy="347980"/>
            </a:xfrm>
            <a:custGeom>
              <a:avLst/>
              <a:gdLst/>
              <a:ahLst/>
              <a:cxnLst/>
              <a:rect l="l" t="t" r="r" b="b"/>
              <a:pathLst>
                <a:path w="324484" h="347979">
                  <a:moveTo>
                    <a:pt x="324216" y="347940"/>
                  </a:moveTo>
                  <a:lnTo>
                    <a:pt x="324216" y="347940"/>
                  </a:lnTo>
                </a:path>
                <a:path w="324484" h="347979">
                  <a:moveTo>
                    <a:pt x="324216" y="347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6" name="object 2236"/>
            <p:cNvSpPr/>
            <p:nvPr/>
          </p:nvSpPr>
          <p:spPr>
            <a:xfrm>
              <a:off x="9967299" y="3100361"/>
              <a:ext cx="53975" cy="98425"/>
            </a:xfrm>
            <a:custGeom>
              <a:avLst/>
              <a:gdLst/>
              <a:ahLst/>
              <a:cxnLst/>
              <a:rect l="l" t="t" r="r" b="b"/>
              <a:pathLst>
                <a:path w="53975" h="98425">
                  <a:moveTo>
                    <a:pt x="0" y="97873"/>
                  </a:moveTo>
                  <a:lnTo>
                    <a:pt x="13146" y="65598"/>
                  </a:lnTo>
                  <a:lnTo>
                    <a:pt x="29385" y="34855"/>
                  </a:lnTo>
                  <a:lnTo>
                    <a:pt x="48579" y="5867"/>
                  </a:lnTo>
                  <a:lnTo>
                    <a:pt x="5336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7" name="object 2237"/>
            <p:cNvSpPr/>
            <p:nvPr/>
          </p:nvSpPr>
          <p:spPr>
            <a:xfrm>
              <a:off x="9947535" y="3198248"/>
              <a:ext cx="86995" cy="347345"/>
            </a:xfrm>
            <a:custGeom>
              <a:avLst/>
              <a:gdLst/>
              <a:ahLst/>
              <a:cxnLst/>
              <a:rect l="l" t="t" r="r" b="b"/>
              <a:pathLst>
                <a:path w="86995" h="347345">
                  <a:moveTo>
                    <a:pt x="86508" y="346860"/>
                  </a:moveTo>
                  <a:lnTo>
                    <a:pt x="56084" y="306456"/>
                  </a:lnTo>
                  <a:lnTo>
                    <a:pt x="31951" y="262452"/>
                  </a:lnTo>
                  <a:lnTo>
                    <a:pt x="14380" y="215578"/>
                  </a:lnTo>
                  <a:lnTo>
                    <a:pt x="3640" y="166563"/>
                  </a:lnTo>
                  <a:lnTo>
                    <a:pt x="0" y="116136"/>
                  </a:lnTo>
                  <a:lnTo>
                    <a:pt x="1250" y="86543"/>
                  </a:lnTo>
                  <a:lnTo>
                    <a:pt x="4981" y="57217"/>
                  </a:lnTo>
                  <a:lnTo>
                    <a:pt x="11162" y="28316"/>
                  </a:lnTo>
                  <a:lnTo>
                    <a:pt x="19764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8" name="object 2238"/>
            <p:cNvSpPr/>
            <p:nvPr/>
          </p:nvSpPr>
          <p:spPr>
            <a:xfrm>
              <a:off x="10034043" y="3545091"/>
              <a:ext cx="8890" cy="10160"/>
            </a:xfrm>
            <a:custGeom>
              <a:avLst/>
              <a:gdLst/>
              <a:ahLst/>
              <a:cxnLst/>
              <a:rect l="l" t="t" r="r" b="b"/>
              <a:pathLst>
                <a:path w="8890" h="10160">
                  <a:moveTo>
                    <a:pt x="8604" y="9540"/>
                  </a:moveTo>
                  <a:lnTo>
                    <a:pt x="5688" y="6408"/>
                  </a:lnTo>
                  <a:lnTo>
                    <a:pt x="2808" y="324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9" name="object 2239"/>
            <p:cNvSpPr/>
            <p:nvPr/>
          </p:nvSpPr>
          <p:spPr>
            <a:xfrm>
              <a:off x="10042611" y="3554631"/>
              <a:ext cx="3392804" cy="3630929"/>
            </a:xfrm>
            <a:custGeom>
              <a:avLst/>
              <a:gdLst/>
              <a:ahLst/>
              <a:cxnLst/>
              <a:rect l="l" t="t" r="r" b="b"/>
              <a:pathLst>
                <a:path w="3392805" h="3630929">
                  <a:moveTo>
                    <a:pt x="36" y="0"/>
                  </a:moveTo>
                  <a:lnTo>
                    <a:pt x="0" y="36"/>
                  </a:lnTo>
                </a:path>
                <a:path w="3392805" h="3630929">
                  <a:moveTo>
                    <a:pt x="36" y="0"/>
                  </a:moveTo>
                  <a:lnTo>
                    <a:pt x="3392321" y="3630641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0" name="object 2240"/>
            <p:cNvSpPr/>
            <p:nvPr/>
          </p:nvSpPr>
          <p:spPr>
            <a:xfrm>
              <a:off x="13434896" y="7185323"/>
              <a:ext cx="29845" cy="26670"/>
            </a:xfrm>
            <a:custGeom>
              <a:avLst/>
              <a:gdLst/>
              <a:ahLst/>
              <a:cxnLst/>
              <a:rect l="l" t="t" r="r" b="b"/>
              <a:pathLst>
                <a:path w="29844" h="26670">
                  <a:moveTo>
                    <a:pt x="0" y="0"/>
                  </a:moveTo>
                  <a:lnTo>
                    <a:pt x="29556" y="26604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1" name="object 2241"/>
            <p:cNvSpPr/>
            <p:nvPr/>
          </p:nvSpPr>
          <p:spPr>
            <a:xfrm>
              <a:off x="13464452" y="7211927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40" h="18415">
                  <a:moveTo>
                    <a:pt x="27468" y="17856"/>
                  </a:moveTo>
                  <a:lnTo>
                    <a:pt x="20361" y="13759"/>
                  </a:lnTo>
                  <a:lnTo>
                    <a:pt x="13410" y="9414"/>
                  </a:lnTo>
                  <a:lnTo>
                    <a:pt x="6620" y="482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2" name="object 2242"/>
            <p:cNvSpPr/>
            <p:nvPr/>
          </p:nvSpPr>
          <p:spPr>
            <a:xfrm>
              <a:off x="13491920" y="7153319"/>
              <a:ext cx="306070" cy="105410"/>
            </a:xfrm>
            <a:custGeom>
              <a:avLst/>
              <a:gdLst/>
              <a:ahLst/>
              <a:cxnLst/>
              <a:rect l="l" t="t" r="r" b="b"/>
              <a:pathLst>
                <a:path w="306069" h="105409">
                  <a:moveTo>
                    <a:pt x="305568" y="0"/>
                  </a:moveTo>
                  <a:lnTo>
                    <a:pt x="276574" y="36166"/>
                  </a:lnTo>
                  <a:lnTo>
                    <a:pt x="241497" y="65432"/>
                  </a:lnTo>
                  <a:lnTo>
                    <a:pt x="201538" y="87145"/>
                  </a:lnTo>
                  <a:lnTo>
                    <a:pt x="157899" y="100652"/>
                  </a:lnTo>
                  <a:lnTo>
                    <a:pt x="111780" y="105300"/>
                  </a:lnTo>
                  <a:lnTo>
                    <a:pt x="82635" y="103452"/>
                  </a:lnTo>
                  <a:lnTo>
                    <a:pt x="54067" y="97969"/>
                  </a:lnTo>
                  <a:lnTo>
                    <a:pt x="26411" y="88943"/>
                  </a:lnTo>
                  <a:lnTo>
                    <a:pt x="0" y="76464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3" name="object 2243"/>
            <p:cNvSpPr/>
            <p:nvPr/>
          </p:nvSpPr>
          <p:spPr>
            <a:xfrm>
              <a:off x="13797489" y="6219297"/>
              <a:ext cx="606425" cy="934085"/>
            </a:xfrm>
            <a:custGeom>
              <a:avLst/>
              <a:gdLst/>
              <a:ahLst/>
              <a:cxnLst/>
              <a:rect l="l" t="t" r="r" b="b"/>
              <a:pathLst>
                <a:path w="606425" h="934084">
                  <a:moveTo>
                    <a:pt x="0" y="934021"/>
                  </a:moveTo>
                  <a:lnTo>
                    <a:pt x="60595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4" name="object 2244"/>
            <p:cNvSpPr/>
            <p:nvPr/>
          </p:nvSpPr>
          <p:spPr>
            <a:xfrm>
              <a:off x="14403442" y="621929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0" y="0"/>
                  </a:moveTo>
                  <a:lnTo>
                    <a:pt x="7560" y="489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5" name="object 2245"/>
            <p:cNvSpPr/>
            <p:nvPr/>
          </p:nvSpPr>
          <p:spPr>
            <a:xfrm>
              <a:off x="14372121" y="5782581"/>
              <a:ext cx="97155" cy="441959"/>
            </a:xfrm>
            <a:custGeom>
              <a:avLst/>
              <a:gdLst/>
              <a:ahLst/>
              <a:cxnLst/>
              <a:rect l="l" t="t" r="r" b="b"/>
              <a:pathLst>
                <a:path w="97155" h="441960">
                  <a:moveTo>
                    <a:pt x="0" y="0"/>
                  </a:moveTo>
                  <a:lnTo>
                    <a:pt x="33976" y="42397"/>
                  </a:lnTo>
                  <a:lnTo>
                    <a:pt x="60989" y="89014"/>
                  </a:lnTo>
                  <a:lnTo>
                    <a:pt x="80702" y="138998"/>
                  </a:lnTo>
                  <a:lnTo>
                    <a:pt x="92776" y="191499"/>
                  </a:lnTo>
                  <a:lnTo>
                    <a:pt x="96876" y="245664"/>
                  </a:lnTo>
                  <a:lnTo>
                    <a:pt x="93134" y="297417"/>
                  </a:lnTo>
                  <a:lnTo>
                    <a:pt x="82066" y="347837"/>
                  </a:lnTo>
                  <a:lnTo>
                    <a:pt x="63904" y="396157"/>
                  </a:lnTo>
                  <a:lnTo>
                    <a:pt x="38880" y="441612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6" name="object 2246"/>
            <p:cNvSpPr/>
            <p:nvPr/>
          </p:nvSpPr>
          <p:spPr>
            <a:xfrm>
              <a:off x="11868569" y="3100360"/>
              <a:ext cx="2503805" cy="2682240"/>
            </a:xfrm>
            <a:custGeom>
              <a:avLst/>
              <a:gdLst/>
              <a:ahLst/>
              <a:cxnLst/>
              <a:rect l="l" t="t" r="r" b="b"/>
              <a:pathLst>
                <a:path w="2503805" h="2682240">
                  <a:moveTo>
                    <a:pt x="2503551" y="26822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7" name="object 2247"/>
            <p:cNvSpPr/>
            <p:nvPr/>
          </p:nvSpPr>
          <p:spPr>
            <a:xfrm>
              <a:off x="12183750" y="3100360"/>
              <a:ext cx="2363470" cy="2531110"/>
            </a:xfrm>
            <a:custGeom>
              <a:avLst/>
              <a:gdLst/>
              <a:ahLst/>
              <a:cxnLst/>
              <a:rect l="l" t="t" r="r" b="b"/>
              <a:pathLst>
                <a:path w="2363469" h="2531110">
                  <a:moveTo>
                    <a:pt x="0" y="0"/>
                  </a:moveTo>
                  <a:lnTo>
                    <a:pt x="2363115" y="2530911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8" name="object 2248"/>
            <p:cNvSpPr/>
            <p:nvPr/>
          </p:nvSpPr>
          <p:spPr>
            <a:xfrm>
              <a:off x="14283274" y="6400594"/>
              <a:ext cx="264160" cy="406400"/>
            </a:xfrm>
            <a:custGeom>
              <a:avLst/>
              <a:gdLst/>
              <a:ahLst/>
              <a:cxnLst/>
              <a:rect l="l" t="t" r="r" b="b"/>
              <a:pathLst>
                <a:path w="264159" h="406400">
                  <a:moveTo>
                    <a:pt x="263592" y="0"/>
                  </a:moveTo>
                  <a:lnTo>
                    <a:pt x="0" y="40629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9" name="object 2249"/>
            <p:cNvSpPr/>
            <p:nvPr/>
          </p:nvSpPr>
          <p:spPr>
            <a:xfrm>
              <a:off x="14225277" y="6806890"/>
              <a:ext cx="152400" cy="490220"/>
            </a:xfrm>
            <a:custGeom>
              <a:avLst/>
              <a:gdLst/>
              <a:ahLst/>
              <a:cxnLst/>
              <a:rect l="l" t="t" r="r" b="b"/>
              <a:pathLst>
                <a:path w="152400" h="490220">
                  <a:moveTo>
                    <a:pt x="151920" y="489708"/>
                  </a:moveTo>
                  <a:lnTo>
                    <a:pt x="113511" y="458309"/>
                  </a:lnTo>
                  <a:lnTo>
                    <a:pt x="80144" y="422373"/>
                  </a:lnTo>
                  <a:lnTo>
                    <a:pt x="52135" y="382508"/>
                  </a:lnTo>
                  <a:lnTo>
                    <a:pt x="29800" y="339321"/>
                  </a:lnTo>
                  <a:lnTo>
                    <a:pt x="13455" y="293421"/>
                  </a:lnTo>
                  <a:lnTo>
                    <a:pt x="3416" y="245416"/>
                  </a:lnTo>
                  <a:lnTo>
                    <a:pt x="0" y="195912"/>
                  </a:lnTo>
                  <a:lnTo>
                    <a:pt x="3741" y="144175"/>
                  </a:lnTo>
                  <a:lnTo>
                    <a:pt x="14809" y="93757"/>
                  </a:lnTo>
                  <a:lnTo>
                    <a:pt x="32972" y="45439"/>
                  </a:lnTo>
                  <a:lnTo>
                    <a:pt x="57996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0" name="object 2250"/>
            <p:cNvSpPr/>
            <p:nvPr/>
          </p:nvSpPr>
          <p:spPr>
            <a:xfrm>
              <a:off x="14377197" y="7296599"/>
              <a:ext cx="170180" cy="120650"/>
            </a:xfrm>
            <a:custGeom>
              <a:avLst/>
              <a:gdLst/>
              <a:ahLst/>
              <a:cxnLst/>
              <a:rect l="l" t="t" r="r" b="b"/>
              <a:pathLst>
                <a:path w="170180" h="120650">
                  <a:moveTo>
                    <a:pt x="0" y="0"/>
                  </a:moveTo>
                  <a:lnTo>
                    <a:pt x="169668" y="12016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1" name="object 2251"/>
            <p:cNvSpPr/>
            <p:nvPr/>
          </p:nvSpPr>
          <p:spPr>
            <a:xfrm>
              <a:off x="14328057" y="7530131"/>
              <a:ext cx="219075" cy="154940"/>
            </a:xfrm>
            <a:custGeom>
              <a:avLst/>
              <a:gdLst/>
              <a:ahLst/>
              <a:cxnLst/>
              <a:rect l="l" t="t" r="r" b="b"/>
              <a:pathLst>
                <a:path w="219075" h="154940">
                  <a:moveTo>
                    <a:pt x="218808" y="1544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2" name="object 2252"/>
            <p:cNvSpPr/>
            <p:nvPr/>
          </p:nvSpPr>
          <p:spPr>
            <a:xfrm>
              <a:off x="14135529" y="7454135"/>
              <a:ext cx="193040" cy="76200"/>
            </a:xfrm>
            <a:custGeom>
              <a:avLst/>
              <a:gdLst/>
              <a:ahLst/>
              <a:cxnLst/>
              <a:rect l="l" t="t" r="r" b="b"/>
              <a:pathLst>
                <a:path w="193040" h="76200">
                  <a:moveTo>
                    <a:pt x="0" y="0"/>
                  </a:moveTo>
                  <a:lnTo>
                    <a:pt x="50859" y="11550"/>
                  </a:lnTo>
                  <a:lnTo>
                    <a:pt x="100152" y="28170"/>
                  </a:lnTo>
                  <a:lnTo>
                    <a:pt x="147501" y="49703"/>
                  </a:lnTo>
                  <a:lnTo>
                    <a:pt x="192528" y="7599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3" name="object 2253"/>
            <p:cNvSpPr/>
            <p:nvPr/>
          </p:nvSpPr>
          <p:spPr>
            <a:xfrm>
              <a:off x="13982996" y="7454135"/>
              <a:ext cx="153035" cy="253365"/>
            </a:xfrm>
            <a:custGeom>
              <a:avLst/>
              <a:gdLst/>
              <a:ahLst/>
              <a:cxnLst/>
              <a:rect l="l" t="t" r="r" b="b"/>
              <a:pathLst>
                <a:path w="153034" h="253365">
                  <a:moveTo>
                    <a:pt x="31140" y="252864"/>
                  </a:moveTo>
                  <a:lnTo>
                    <a:pt x="17739" y="231367"/>
                  </a:lnTo>
                  <a:lnTo>
                    <a:pt x="7983" y="208170"/>
                  </a:lnTo>
                  <a:lnTo>
                    <a:pt x="2020" y="183730"/>
                  </a:lnTo>
                  <a:lnTo>
                    <a:pt x="0" y="158508"/>
                  </a:lnTo>
                  <a:lnTo>
                    <a:pt x="7686" y="109602"/>
                  </a:lnTo>
                  <a:lnTo>
                    <a:pt x="29160" y="66829"/>
                  </a:lnTo>
                  <a:lnTo>
                    <a:pt x="62044" y="32658"/>
                  </a:lnTo>
                  <a:lnTo>
                    <a:pt x="103961" y="9559"/>
                  </a:lnTo>
                  <a:lnTo>
                    <a:pt x="15253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4" name="object 2254"/>
            <p:cNvSpPr/>
            <p:nvPr/>
          </p:nvSpPr>
          <p:spPr>
            <a:xfrm>
              <a:off x="14014137" y="7707000"/>
              <a:ext cx="532765" cy="570865"/>
            </a:xfrm>
            <a:custGeom>
              <a:avLst/>
              <a:gdLst/>
              <a:ahLst/>
              <a:cxnLst/>
              <a:rect l="l" t="t" r="r" b="b"/>
              <a:pathLst>
                <a:path w="532765" h="570865">
                  <a:moveTo>
                    <a:pt x="0" y="0"/>
                  </a:moveTo>
                  <a:lnTo>
                    <a:pt x="532728" y="57027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5" name="object 2255"/>
            <p:cNvSpPr/>
            <p:nvPr/>
          </p:nvSpPr>
          <p:spPr>
            <a:xfrm>
              <a:off x="14525949" y="9577130"/>
              <a:ext cx="20955" cy="52069"/>
            </a:xfrm>
            <a:custGeom>
              <a:avLst/>
              <a:gdLst/>
              <a:ahLst/>
              <a:cxnLst/>
              <a:rect l="l" t="t" r="r" b="b"/>
              <a:pathLst>
                <a:path w="20955" h="52070">
                  <a:moveTo>
                    <a:pt x="20916" y="0"/>
                  </a:moveTo>
                  <a:lnTo>
                    <a:pt x="0" y="51804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6" name="object 2256"/>
            <p:cNvSpPr/>
            <p:nvPr/>
          </p:nvSpPr>
          <p:spPr>
            <a:xfrm>
              <a:off x="3973001" y="9628934"/>
              <a:ext cx="10553065" cy="9525"/>
            </a:xfrm>
            <a:custGeom>
              <a:avLst/>
              <a:gdLst/>
              <a:ahLst/>
              <a:cxnLst/>
              <a:rect l="l" t="t" r="r" b="b"/>
              <a:pathLst>
                <a:path w="10553065" h="9525">
                  <a:moveTo>
                    <a:pt x="10552948" y="0"/>
                  </a:moveTo>
                  <a:lnTo>
                    <a:pt x="0" y="910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7" name="object 2257"/>
            <p:cNvSpPr/>
            <p:nvPr/>
          </p:nvSpPr>
          <p:spPr>
            <a:xfrm>
              <a:off x="2836411" y="9637934"/>
              <a:ext cx="1136650" cy="99695"/>
            </a:xfrm>
            <a:custGeom>
              <a:avLst/>
              <a:gdLst/>
              <a:ahLst/>
              <a:cxnLst/>
              <a:rect l="l" t="t" r="r" b="b"/>
              <a:pathLst>
                <a:path w="1136650" h="99695">
                  <a:moveTo>
                    <a:pt x="0" y="99684"/>
                  </a:moveTo>
                  <a:lnTo>
                    <a:pt x="49648" y="90845"/>
                  </a:lnTo>
                  <a:lnTo>
                    <a:pt x="99358" y="82416"/>
                  </a:lnTo>
                  <a:lnTo>
                    <a:pt x="149128" y="74395"/>
                  </a:lnTo>
                  <a:lnTo>
                    <a:pt x="198956" y="66783"/>
                  </a:lnTo>
                  <a:lnTo>
                    <a:pt x="248838" y="59580"/>
                  </a:lnTo>
                  <a:lnTo>
                    <a:pt x="298772" y="52787"/>
                  </a:lnTo>
                  <a:lnTo>
                    <a:pt x="348756" y="46404"/>
                  </a:lnTo>
                  <a:lnTo>
                    <a:pt x="398787" y="40431"/>
                  </a:lnTo>
                  <a:lnTo>
                    <a:pt x="448863" y="34868"/>
                  </a:lnTo>
                  <a:lnTo>
                    <a:pt x="498982" y="29716"/>
                  </a:lnTo>
                  <a:lnTo>
                    <a:pt x="549140" y="24975"/>
                  </a:lnTo>
                  <a:lnTo>
                    <a:pt x="599335" y="20644"/>
                  </a:lnTo>
                  <a:lnTo>
                    <a:pt x="649565" y="16725"/>
                  </a:lnTo>
                  <a:lnTo>
                    <a:pt x="699828" y="13217"/>
                  </a:lnTo>
                  <a:lnTo>
                    <a:pt x="750120" y="10121"/>
                  </a:lnTo>
                  <a:lnTo>
                    <a:pt x="800439" y="7437"/>
                  </a:lnTo>
                  <a:lnTo>
                    <a:pt x="850784" y="5166"/>
                  </a:lnTo>
                  <a:lnTo>
                    <a:pt x="901150" y="3307"/>
                  </a:lnTo>
                  <a:lnTo>
                    <a:pt x="951536" y="1860"/>
                  </a:lnTo>
                  <a:lnTo>
                    <a:pt x="1001940" y="827"/>
                  </a:lnTo>
                  <a:lnTo>
                    <a:pt x="1052358" y="206"/>
                  </a:lnTo>
                  <a:lnTo>
                    <a:pt x="1102789" y="0"/>
                  </a:lnTo>
                  <a:lnTo>
                    <a:pt x="1111240" y="6"/>
                  </a:lnTo>
                  <a:lnTo>
                    <a:pt x="1119691" y="27"/>
                  </a:lnTo>
                  <a:lnTo>
                    <a:pt x="1128142" y="60"/>
                  </a:lnTo>
                  <a:lnTo>
                    <a:pt x="1136593" y="10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8" name="object 2258"/>
            <p:cNvSpPr/>
            <p:nvPr/>
          </p:nvSpPr>
          <p:spPr>
            <a:xfrm>
              <a:off x="2321107" y="9737618"/>
              <a:ext cx="515620" cy="113664"/>
            </a:xfrm>
            <a:custGeom>
              <a:avLst/>
              <a:gdLst/>
              <a:ahLst/>
              <a:cxnLst/>
              <a:rect l="l" t="t" r="r" b="b"/>
              <a:pathLst>
                <a:path w="515619" h="113665">
                  <a:moveTo>
                    <a:pt x="515304" y="0"/>
                  </a:moveTo>
                  <a:lnTo>
                    <a:pt x="0" y="11304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9" name="object 2259"/>
            <p:cNvSpPr/>
            <p:nvPr/>
          </p:nvSpPr>
          <p:spPr>
            <a:xfrm>
              <a:off x="2319865" y="985065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1224" y="0"/>
                  </a:moveTo>
                  <a:lnTo>
                    <a:pt x="0" y="46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0" name="object 2260"/>
            <p:cNvSpPr/>
            <p:nvPr/>
          </p:nvSpPr>
          <p:spPr>
            <a:xfrm>
              <a:off x="902852" y="9314654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4" h="8254">
                  <a:moveTo>
                    <a:pt x="0" y="7668"/>
                  </a:moveTo>
                  <a:lnTo>
                    <a:pt x="16776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1" name="object 2261"/>
            <p:cNvSpPr/>
            <p:nvPr/>
          </p:nvSpPr>
          <p:spPr>
            <a:xfrm>
              <a:off x="919643" y="8570785"/>
              <a:ext cx="264160" cy="744220"/>
            </a:xfrm>
            <a:custGeom>
              <a:avLst/>
              <a:gdLst/>
              <a:ahLst/>
              <a:cxnLst/>
              <a:rect l="l" t="t" r="r" b="b"/>
              <a:pathLst>
                <a:path w="264159" h="744220">
                  <a:moveTo>
                    <a:pt x="137268" y="0"/>
                  </a:moveTo>
                  <a:lnTo>
                    <a:pt x="169826" y="38984"/>
                  </a:lnTo>
                  <a:lnTo>
                    <a:pt x="197813" y="80933"/>
                  </a:lnTo>
                  <a:lnTo>
                    <a:pt x="221069" y="125442"/>
                  </a:lnTo>
                  <a:lnTo>
                    <a:pt x="239434" y="172109"/>
                  </a:lnTo>
                  <a:lnTo>
                    <a:pt x="252749" y="220528"/>
                  </a:lnTo>
                  <a:lnTo>
                    <a:pt x="260855" y="270297"/>
                  </a:lnTo>
                  <a:lnTo>
                    <a:pt x="263592" y="321012"/>
                  </a:lnTo>
                  <a:lnTo>
                    <a:pt x="261089" y="369583"/>
                  </a:lnTo>
                  <a:lnTo>
                    <a:pt x="253712" y="417064"/>
                  </a:lnTo>
                  <a:lnTo>
                    <a:pt x="241653" y="463143"/>
                  </a:lnTo>
                  <a:lnTo>
                    <a:pt x="225108" y="507508"/>
                  </a:lnTo>
                  <a:lnTo>
                    <a:pt x="204270" y="549847"/>
                  </a:lnTo>
                  <a:lnTo>
                    <a:pt x="179335" y="589848"/>
                  </a:lnTo>
                  <a:lnTo>
                    <a:pt x="150497" y="627199"/>
                  </a:lnTo>
                  <a:lnTo>
                    <a:pt x="117950" y="661589"/>
                  </a:lnTo>
                  <a:lnTo>
                    <a:pt x="81888" y="692705"/>
                  </a:lnTo>
                  <a:lnTo>
                    <a:pt x="42507" y="720236"/>
                  </a:lnTo>
                  <a:lnTo>
                    <a:pt x="0" y="743869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2" name="object 2262"/>
            <p:cNvSpPr/>
            <p:nvPr/>
          </p:nvSpPr>
          <p:spPr>
            <a:xfrm>
              <a:off x="902866" y="8405796"/>
              <a:ext cx="154305" cy="165100"/>
            </a:xfrm>
            <a:custGeom>
              <a:avLst/>
              <a:gdLst/>
              <a:ahLst/>
              <a:cxnLst/>
              <a:rect l="l" t="t" r="r" b="b"/>
              <a:pathLst>
                <a:path w="154305" h="165100">
                  <a:moveTo>
                    <a:pt x="154044" y="1649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3" name="object 2263"/>
            <p:cNvSpPr/>
            <p:nvPr/>
          </p:nvSpPr>
          <p:spPr>
            <a:xfrm>
              <a:off x="4259850" y="3503633"/>
              <a:ext cx="9342120" cy="4823460"/>
            </a:xfrm>
            <a:custGeom>
              <a:avLst/>
              <a:gdLst/>
              <a:ahLst/>
              <a:cxnLst/>
              <a:rect l="l" t="t" r="r" b="b"/>
              <a:pathLst>
                <a:path w="9342119" h="4823459">
                  <a:moveTo>
                    <a:pt x="172908" y="4823251"/>
                  </a:moveTo>
                  <a:lnTo>
                    <a:pt x="0" y="4820335"/>
                  </a:lnTo>
                  <a:lnTo>
                    <a:pt x="5173820" y="0"/>
                  </a:lnTo>
                  <a:lnTo>
                    <a:pt x="5255648" y="87768"/>
                  </a:lnTo>
                  <a:lnTo>
                    <a:pt x="5110928" y="222804"/>
                  </a:lnTo>
                  <a:lnTo>
                    <a:pt x="5078023" y="263844"/>
                  </a:lnTo>
                  <a:lnTo>
                    <a:pt x="5054875" y="311040"/>
                  </a:lnTo>
                  <a:lnTo>
                    <a:pt x="5042563" y="362160"/>
                  </a:lnTo>
                  <a:lnTo>
                    <a:pt x="5041663" y="414720"/>
                  </a:lnTo>
                  <a:lnTo>
                    <a:pt x="5052211" y="466236"/>
                  </a:lnTo>
                  <a:lnTo>
                    <a:pt x="5073739" y="514188"/>
                  </a:lnTo>
                  <a:lnTo>
                    <a:pt x="5105203" y="556308"/>
                  </a:lnTo>
                  <a:lnTo>
                    <a:pt x="5111154" y="562680"/>
                  </a:lnTo>
                  <a:lnTo>
                    <a:pt x="4865155" y="562680"/>
                  </a:lnTo>
                  <a:lnTo>
                    <a:pt x="4815871" y="562896"/>
                  </a:lnTo>
                  <a:lnTo>
                    <a:pt x="4767703" y="573156"/>
                  </a:lnTo>
                  <a:lnTo>
                    <a:pt x="4722631" y="593028"/>
                  </a:lnTo>
                  <a:lnTo>
                    <a:pt x="4682563" y="621720"/>
                  </a:lnTo>
                  <a:lnTo>
                    <a:pt x="172908" y="4823251"/>
                  </a:lnTo>
                  <a:close/>
                </a:path>
                <a:path w="9342119" h="4823459">
                  <a:moveTo>
                    <a:pt x="9341853" y="4700527"/>
                  </a:moveTo>
                  <a:lnTo>
                    <a:pt x="6383674" y="4700527"/>
                  </a:lnTo>
                  <a:lnTo>
                    <a:pt x="8327173" y="4700419"/>
                  </a:lnTo>
                  <a:lnTo>
                    <a:pt x="8375485" y="4694767"/>
                  </a:lnTo>
                  <a:lnTo>
                    <a:pt x="8421205" y="4678171"/>
                  </a:lnTo>
                  <a:lnTo>
                    <a:pt x="8461885" y="4651495"/>
                  </a:lnTo>
                  <a:lnTo>
                    <a:pt x="8495365" y="4616143"/>
                  </a:lnTo>
                  <a:lnTo>
                    <a:pt x="8519773" y="4574059"/>
                  </a:lnTo>
                  <a:lnTo>
                    <a:pt x="8533849" y="4527511"/>
                  </a:lnTo>
                  <a:lnTo>
                    <a:pt x="8536837" y="4478947"/>
                  </a:lnTo>
                  <a:lnTo>
                    <a:pt x="8528593" y="4430994"/>
                  </a:lnTo>
                  <a:lnTo>
                    <a:pt x="8509513" y="4386246"/>
                  </a:lnTo>
                  <a:lnTo>
                    <a:pt x="8480641" y="4347078"/>
                  </a:lnTo>
                  <a:lnTo>
                    <a:pt x="5017507" y="638208"/>
                  </a:lnTo>
                  <a:lnTo>
                    <a:pt x="4958647" y="591984"/>
                  </a:lnTo>
                  <a:lnTo>
                    <a:pt x="4913431" y="572508"/>
                  </a:lnTo>
                  <a:lnTo>
                    <a:pt x="4865155" y="562680"/>
                  </a:lnTo>
                  <a:lnTo>
                    <a:pt x="5111154" y="562680"/>
                  </a:lnTo>
                  <a:lnTo>
                    <a:pt x="8818692" y="4533091"/>
                  </a:lnTo>
                  <a:lnTo>
                    <a:pt x="8654413" y="4533091"/>
                  </a:lnTo>
                  <a:lnTo>
                    <a:pt x="8640805" y="4593067"/>
                  </a:lnTo>
                  <a:lnTo>
                    <a:pt x="8616289" y="4649479"/>
                  </a:lnTo>
                  <a:lnTo>
                    <a:pt x="8581729" y="4700383"/>
                  </a:lnTo>
                  <a:lnTo>
                    <a:pt x="9341867" y="4700383"/>
                  </a:lnTo>
                  <a:lnTo>
                    <a:pt x="9341853" y="4700527"/>
                  </a:lnTo>
                  <a:close/>
                </a:path>
                <a:path w="9342119" h="4823459">
                  <a:moveTo>
                    <a:pt x="9341867" y="4700383"/>
                  </a:moveTo>
                  <a:lnTo>
                    <a:pt x="8810833" y="4700383"/>
                  </a:lnTo>
                  <a:lnTo>
                    <a:pt x="8654413" y="4533091"/>
                  </a:lnTo>
                  <a:lnTo>
                    <a:pt x="8818692" y="4533091"/>
                  </a:lnTo>
                  <a:lnTo>
                    <a:pt x="8874697" y="4593067"/>
                  </a:lnTo>
                  <a:lnTo>
                    <a:pt x="8917825" y="4630363"/>
                  </a:lnTo>
                  <a:lnTo>
                    <a:pt x="8966282" y="4660423"/>
                  </a:lnTo>
                  <a:lnTo>
                    <a:pt x="9018878" y="4682419"/>
                  </a:lnTo>
                  <a:lnTo>
                    <a:pt x="9074282" y="4695847"/>
                  </a:lnTo>
                  <a:lnTo>
                    <a:pt x="9131126" y="4700347"/>
                  </a:lnTo>
                  <a:lnTo>
                    <a:pt x="9341870" y="4700347"/>
                  </a:lnTo>
                  <a:close/>
                </a:path>
                <a:path w="9342119" h="4823459">
                  <a:moveTo>
                    <a:pt x="1916823" y="4616863"/>
                  </a:moveTo>
                  <a:lnTo>
                    <a:pt x="1916787" y="4610887"/>
                  </a:lnTo>
                  <a:lnTo>
                    <a:pt x="3740765" y="4610743"/>
                  </a:lnTo>
                  <a:lnTo>
                    <a:pt x="5921001" y="4568947"/>
                  </a:lnTo>
                  <a:lnTo>
                    <a:pt x="6029361" y="4586983"/>
                  </a:lnTo>
                  <a:lnTo>
                    <a:pt x="6111367" y="4616827"/>
                  </a:lnTo>
                  <a:lnTo>
                    <a:pt x="2558128" y="4616827"/>
                  </a:lnTo>
                  <a:lnTo>
                    <a:pt x="1916823" y="4616863"/>
                  </a:lnTo>
                  <a:close/>
                </a:path>
                <a:path w="9342119" h="4823459">
                  <a:moveTo>
                    <a:pt x="882577" y="4820875"/>
                  </a:moveTo>
                  <a:lnTo>
                    <a:pt x="640441" y="4820875"/>
                  </a:lnTo>
                  <a:lnTo>
                    <a:pt x="817201" y="4720723"/>
                  </a:lnTo>
                  <a:lnTo>
                    <a:pt x="996265" y="4624855"/>
                  </a:lnTo>
                  <a:lnTo>
                    <a:pt x="2558128" y="4616827"/>
                  </a:lnTo>
                  <a:lnTo>
                    <a:pt x="6111367" y="4616827"/>
                  </a:lnTo>
                  <a:lnTo>
                    <a:pt x="6301593" y="4686055"/>
                  </a:lnTo>
                  <a:lnTo>
                    <a:pt x="6319153" y="4689151"/>
                  </a:lnTo>
                  <a:lnTo>
                    <a:pt x="5912145" y="4689151"/>
                  </a:lnTo>
                  <a:lnTo>
                    <a:pt x="3742997" y="4730767"/>
                  </a:lnTo>
                  <a:lnTo>
                    <a:pt x="1917687" y="4730875"/>
                  </a:lnTo>
                  <a:lnTo>
                    <a:pt x="1082629" y="4743547"/>
                  </a:lnTo>
                  <a:lnTo>
                    <a:pt x="1044361" y="4747219"/>
                  </a:lnTo>
                  <a:lnTo>
                    <a:pt x="1007209" y="4756939"/>
                  </a:lnTo>
                  <a:lnTo>
                    <a:pt x="972037" y="4772455"/>
                  </a:lnTo>
                  <a:lnTo>
                    <a:pt x="882577" y="4820875"/>
                  </a:lnTo>
                  <a:close/>
                </a:path>
                <a:path w="9342119" h="4823459">
                  <a:moveTo>
                    <a:pt x="6320205" y="4820515"/>
                  </a:moveTo>
                  <a:lnTo>
                    <a:pt x="5998797" y="4703587"/>
                  </a:lnTo>
                  <a:lnTo>
                    <a:pt x="5912145" y="4689151"/>
                  </a:lnTo>
                  <a:lnTo>
                    <a:pt x="6319153" y="4689151"/>
                  </a:lnTo>
                  <a:lnTo>
                    <a:pt x="6383674" y="4700527"/>
                  </a:lnTo>
                  <a:lnTo>
                    <a:pt x="9341853" y="4700527"/>
                  </a:lnTo>
                  <a:lnTo>
                    <a:pt x="9336110" y="4760971"/>
                  </a:lnTo>
                  <a:lnTo>
                    <a:pt x="9322574" y="4820335"/>
                  </a:lnTo>
                  <a:lnTo>
                    <a:pt x="6320205" y="4820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4" name="object 2264"/>
            <p:cNvSpPr/>
            <p:nvPr/>
          </p:nvSpPr>
          <p:spPr>
            <a:xfrm>
              <a:off x="3829786" y="4281246"/>
              <a:ext cx="8893810" cy="4018915"/>
            </a:xfrm>
            <a:custGeom>
              <a:avLst/>
              <a:gdLst/>
              <a:ahLst/>
              <a:cxnLst/>
              <a:rect l="l" t="t" r="r" b="b"/>
              <a:pathLst>
                <a:path w="8893810" h="4018915">
                  <a:moveTo>
                    <a:pt x="1044752" y="3409708"/>
                  </a:moveTo>
                  <a:lnTo>
                    <a:pt x="1038999" y="3395268"/>
                  </a:lnTo>
                  <a:lnTo>
                    <a:pt x="1025677" y="3387280"/>
                  </a:lnTo>
                  <a:lnTo>
                    <a:pt x="1010234" y="3389007"/>
                  </a:lnTo>
                  <a:lnTo>
                    <a:pt x="304380" y="3717760"/>
                  </a:lnTo>
                  <a:lnTo>
                    <a:pt x="252222" y="3745446"/>
                  </a:lnTo>
                  <a:lnTo>
                    <a:pt x="203263" y="3778453"/>
                  </a:lnTo>
                  <a:lnTo>
                    <a:pt x="155054" y="3819131"/>
                  </a:lnTo>
                  <a:lnTo>
                    <a:pt x="8826" y="3955389"/>
                  </a:lnTo>
                  <a:lnTo>
                    <a:pt x="0" y="3970731"/>
                  </a:lnTo>
                  <a:lnTo>
                    <a:pt x="1333" y="3988333"/>
                  </a:lnTo>
                  <a:lnTo>
                    <a:pt x="12382" y="4002151"/>
                  </a:lnTo>
                  <a:lnTo>
                    <a:pt x="29273" y="4007345"/>
                  </a:lnTo>
                  <a:lnTo>
                    <a:pt x="403491" y="4007307"/>
                  </a:lnTo>
                  <a:lnTo>
                    <a:pt x="414464" y="4005211"/>
                  </a:lnTo>
                  <a:lnTo>
                    <a:pt x="423938" y="3999280"/>
                  </a:lnTo>
                  <a:lnTo>
                    <a:pt x="1040612" y="3424682"/>
                  </a:lnTo>
                  <a:lnTo>
                    <a:pt x="1044752" y="3409708"/>
                  </a:lnTo>
                  <a:close/>
                </a:path>
                <a:path w="8893810" h="4018915">
                  <a:moveTo>
                    <a:pt x="3246983" y="2978708"/>
                  </a:moveTo>
                  <a:lnTo>
                    <a:pt x="3241408" y="2969209"/>
                  </a:lnTo>
                  <a:lnTo>
                    <a:pt x="3230969" y="2965754"/>
                  </a:lnTo>
                  <a:lnTo>
                    <a:pt x="2966770" y="2971508"/>
                  </a:lnTo>
                  <a:lnTo>
                    <a:pt x="2702636" y="2965246"/>
                  </a:lnTo>
                  <a:lnTo>
                    <a:pt x="2439035" y="2946920"/>
                  </a:lnTo>
                  <a:lnTo>
                    <a:pt x="2176526" y="2916605"/>
                  </a:lnTo>
                  <a:lnTo>
                    <a:pt x="1733765" y="3329140"/>
                  </a:lnTo>
                  <a:lnTo>
                    <a:pt x="1716265" y="3352355"/>
                  </a:lnTo>
                  <a:lnTo>
                    <a:pt x="1707807" y="3380181"/>
                  </a:lnTo>
                  <a:lnTo>
                    <a:pt x="1709432" y="3409238"/>
                  </a:lnTo>
                  <a:lnTo>
                    <a:pt x="1720913" y="3435947"/>
                  </a:lnTo>
                  <a:lnTo>
                    <a:pt x="1740928" y="3457079"/>
                  </a:lnTo>
                  <a:lnTo>
                    <a:pt x="1766951" y="3470071"/>
                  </a:lnTo>
                  <a:lnTo>
                    <a:pt x="1795868" y="3473348"/>
                  </a:lnTo>
                  <a:lnTo>
                    <a:pt x="1824126" y="3466554"/>
                  </a:lnTo>
                  <a:lnTo>
                    <a:pt x="2099271" y="3351885"/>
                  </a:lnTo>
                  <a:lnTo>
                    <a:pt x="2378418" y="3247415"/>
                  </a:lnTo>
                  <a:lnTo>
                    <a:pt x="2661234" y="3153245"/>
                  </a:lnTo>
                  <a:lnTo>
                    <a:pt x="2947289" y="3069463"/>
                  </a:lnTo>
                  <a:lnTo>
                    <a:pt x="3236188" y="2996247"/>
                  </a:lnTo>
                  <a:lnTo>
                    <a:pt x="3244900" y="2989516"/>
                  </a:lnTo>
                  <a:lnTo>
                    <a:pt x="3246983" y="2978708"/>
                  </a:lnTo>
                  <a:close/>
                </a:path>
                <a:path w="8893810" h="4018915">
                  <a:moveTo>
                    <a:pt x="5390718" y="790054"/>
                  </a:moveTo>
                  <a:lnTo>
                    <a:pt x="5390654" y="60007"/>
                  </a:lnTo>
                  <a:lnTo>
                    <a:pt x="5373586" y="18072"/>
                  </a:lnTo>
                  <a:lnTo>
                    <a:pt x="5332082" y="0"/>
                  </a:lnTo>
                  <a:lnTo>
                    <a:pt x="5309362" y="3924"/>
                  </a:lnTo>
                  <a:lnTo>
                    <a:pt x="5289778" y="16090"/>
                  </a:lnTo>
                  <a:lnTo>
                    <a:pt x="2473020" y="2640380"/>
                  </a:lnTo>
                  <a:lnTo>
                    <a:pt x="2459558" y="2658922"/>
                  </a:lnTo>
                  <a:lnTo>
                    <a:pt x="2454021" y="2681211"/>
                  </a:lnTo>
                  <a:lnTo>
                    <a:pt x="2457259" y="2703919"/>
                  </a:lnTo>
                  <a:lnTo>
                    <a:pt x="2486888" y="2737840"/>
                  </a:lnTo>
                  <a:lnTo>
                    <a:pt x="2738386" y="2758427"/>
                  </a:lnTo>
                  <a:lnTo>
                    <a:pt x="2968167" y="2763316"/>
                  </a:lnTo>
                  <a:lnTo>
                    <a:pt x="3197999" y="2758783"/>
                  </a:lnTo>
                  <a:lnTo>
                    <a:pt x="3376307" y="2748711"/>
                  </a:lnTo>
                  <a:lnTo>
                    <a:pt x="3573335" y="2730919"/>
                  </a:lnTo>
                  <a:lnTo>
                    <a:pt x="3727589" y="2707055"/>
                  </a:lnTo>
                  <a:lnTo>
                    <a:pt x="3879659" y="2671991"/>
                  </a:lnTo>
                  <a:lnTo>
                    <a:pt x="4028808" y="2625915"/>
                  </a:lnTo>
                  <a:lnTo>
                    <a:pt x="4174172" y="2569032"/>
                  </a:lnTo>
                  <a:lnTo>
                    <a:pt x="4315003" y="2501709"/>
                  </a:lnTo>
                  <a:lnTo>
                    <a:pt x="4450512" y="2424277"/>
                  </a:lnTo>
                  <a:lnTo>
                    <a:pt x="4580039" y="2337117"/>
                  </a:lnTo>
                  <a:lnTo>
                    <a:pt x="4702835" y="2240788"/>
                  </a:lnTo>
                  <a:lnTo>
                    <a:pt x="4818253" y="2135695"/>
                  </a:lnTo>
                  <a:lnTo>
                    <a:pt x="4925707" y="2022475"/>
                  </a:lnTo>
                  <a:lnTo>
                    <a:pt x="4960442" y="1981873"/>
                  </a:lnTo>
                  <a:lnTo>
                    <a:pt x="5047856" y="1867928"/>
                  </a:lnTo>
                  <a:lnTo>
                    <a:pt x="5126266" y="1747621"/>
                  </a:lnTo>
                  <a:lnTo>
                    <a:pt x="5195163" y="1621612"/>
                  </a:lnTo>
                  <a:lnTo>
                    <a:pt x="5254168" y="1490687"/>
                  </a:lnTo>
                  <a:lnTo>
                    <a:pt x="5302948" y="1355610"/>
                  </a:lnTo>
                  <a:lnTo>
                    <a:pt x="5341188" y="1217193"/>
                  </a:lnTo>
                  <a:lnTo>
                    <a:pt x="5368658" y="1076210"/>
                  </a:lnTo>
                  <a:lnTo>
                    <a:pt x="5385181" y="933551"/>
                  </a:lnTo>
                  <a:lnTo>
                    <a:pt x="5390718" y="790054"/>
                  </a:lnTo>
                  <a:close/>
                </a:path>
                <a:path w="8893810" h="4018915">
                  <a:moveTo>
                    <a:pt x="6470434" y="3985196"/>
                  </a:moveTo>
                  <a:lnTo>
                    <a:pt x="6464236" y="3969867"/>
                  </a:lnTo>
                  <a:lnTo>
                    <a:pt x="6450889" y="3960139"/>
                  </a:lnTo>
                  <a:lnTo>
                    <a:pt x="6420472" y="3949090"/>
                  </a:lnTo>
                  <a:lnTo>
                    <a:pt x="6343967" y="3936174"/>
                  </a:lnTo>
                  <a:lnTo>
                    <a:pt x="4173563" y="3977754"/>
                  </a:lnTo>
                  <a:lnTo>
                    <a:pt x="2352891" y="3977779"/>
                  </a:lnTo>
                  <a:lnTo>
                    <a:pt x="1512646" y="3990670"/>
                  </a:lnTo>
                  <a:lnTo>
                    <a:pt x="1490586" y="3999852"/>
                  </a:lnTo>
                  <a:lnTo>
                    <a:pt x="1470888" y="4013352"/>
                  </a:lnTo>
                  <a:lnTo>
                    <a:pt x="1469809" y="4015473"/>
                  </a:lnTo>
                  <a:lnTo>
                    <a:pt x="1470634" y="4017708"/>
                  </a:lnTo>
                  <a:lnTo>
                    <a:pt x="1472831" y="4018648"/>
                  </a:lnTo>
                  <a:lnTo>
                    <a:pt x="6440627" y="4018356"/>
                  </a:lnTo>
                  <a:lnTo>
                    <a:pt x="6456502" y="4013784"/>
                  </a:lnTo>
                  <a:lnTo>
                    <a:pt x="6467589" y="4001503"/>
                  </a:lnTo>
                  <a:lnTo>
                    <a:pt x="6470434" y="3985196"/>
                  </a:lnTo>
                  <a:close/>
                </a:path>
                <a:path w="8893810" h="4018915">
                  <a:moveTo>
                    <a:pt x="7010501" y="1616075"/>
                  </a:moveTo>
                  <a:lnTo>
                    <a:pt x="6994525" y="1570964"/>
                  </a:lnTo>
                  <a:lnTo>
                    <a:pt x="5702732" y="187515"/>
                  </a:lnTo>
                  <a:lnTo>
                    <a:pt x="5660250" y="168478"/>
                  </a:lnTo>
                  <a:lnTo>
                    <a:pt x="5636857" y="172656"/>
                  </a:lnTo>
                  <a:lnTo>
                    <a:pt x="5616943" y="185534"/>
                  </a:lnTo>
                  <a:lnTo>
                    <a:pt x="5603595" y="205193"/>
                  </a:lnTo>
                  <a:lnTo>
                    <a:pt x="5598871" y="228447"/>
                  </a:lnTo>
                  <a:lnTo>
                    <a:pt x="5598947" y="1229614"/>
                  </a:lnTo>
                  <a:lnTo>
                    <a:pt x="5603049" y="1301572"/>
                  </a:lnTo>
                  <a:lnTo>
                    <a:pt x="5615508" y="1372641"/>
                  </a:lnTo>
                  <a:lnTo>
                    <a:pt x="5636095" y="1441729"/>
                  </a:lnTo>
                  <a:lnTo>
                    <a:pt x="5664568" y="1507998"/>
                  </a:lnTo>
                  <a:lnTo>
                    <a:pt x="5708459" y="1582483"/>
                  </a:lnTo>
                  <a:lnTo>
                    <a:pt x="5762244" y="1650161"/>
                  </a:lnTo>
                  <a:lnTo>
                    <a:pt x="5824880" y="1709775"/>
                  </a:lnTo>
                  <a:lnTo>
                    <a:pt x="5895124" y="1760143"/>
                  </a:lnTo>
                  <a:lnTo>
                    <a:pt x="5971692" y="1800326"/>
                  </a:lnTo>
                  <a:lnTo>
                    <a:pt x="6053048" y="1829485"/>
                  </a:lnTo>
                  <a:lnTo>
                    <a:pt x="6137681" y="1847151"/>
                  </a:lnTo>
                  <a:lnTo>
                    <a:pt x="6223940" y="1852955"/>
                  </a:lnTo>
                  <a:lnTo>
                    <a:pt x="6310160" y="1846719"/>
                  </a:lnTo>
                  <a:lnTo>
                    <a:pt x="6394729" y="1828647"/>
                  </a:lnTo>
                  <a:lnTo>
                    <a:pt x="6966737" y="1669707"/>
                  </a:lnTo>
                  <a:lnTo>
                    <a:pt x="7003885" y="1639582"/>
                  </a:lnTo>
                  <a:lnTo>
                    <a:pt x="7010501" y="1616075"/>
                  </a:lnTo>
                  <a:close/>
                </a:path>
                <a:path w="8893810" h="4018915">
                  <a:moveTo>
                    <a:pt x="8772779" y="3863949"/>
                  </a:moveTo>
                  <a:lnTo>
                    <a:pt x="7594790" y="3396310"/>
                  </a:lnTo>
                  <a:lnTo>
                    <a:pt x="7315390" y="3308972"/>
                  </a:lnTo>
                  <a:lnTo>
                    <a:pt x="7032968" y="3232048"/>
                  </a:lnTo>
                  <a:lnTo>
                    <a:pt x="6747891" y="3165589"/>
                  </a:lnTo>
                  <a:lnTo>
                    <a:pt x="6460541" y="3109684"/>
                  </a:lnTo>
                  <a:lnTo>
                    <a:pt x="6171349" y="3064421"/>
                  </a:lnTo>
                  <a:lnTo>
                    <a:pt x="5880684" y="3029864"/>
                  </a:lnTo>
                  <a:lnTo>
                    <a:pt x="5588940" y="3006077"/>
                  </a:lnTo>
                  <a:lnTo>
                    <a:pt x="5296471" y="2993072"/>
                  </a:lnTo>
                  <a:lnTo>
                    <a:pt x="5003787" y="2990837"/>
                  </a:lnTo>
                  <a:lnTo>
                    <a:pt x="4701895" y="3000235"/>
                  </a:lnTo>
                  <a:lnTo>
                    <a:pt x="4400575" y="3021012"/>
                  </a:lnTo>
                  <a:lnTo>
                    <a:pt x="4100258" y="3053092"/>
                  </a:lnTo>
                  <a:lnTo>
                    <a:pt x="3801389" y="3096425"/>
                  </a:lnTo>
                  <a:lnTo>
                    <a:pt x="3504323" y="3151009"/>
                  </a:lnTo>
                  <a:lnTo>
                    <a:pt x="3209544" y="3216706"/>
                  </a:lnTo>
                  <a:lnTo>
                    <a:pt x="2955531" y="3283204"/>
                  </a:lnTo>
                  <a:lnTo>
                    <a:pt x="2703893" y="3358083"/>
                  </a:lnTo>
                  <a:lnTo>
                    <a:pt x="2454846" y="3441242"/>
                  </a:lnTo>
                  <a:lnTo>
                    <a:pt x="2208682" y="3532606"/>
                  </a:lnTo>
                  <a:lnTo>
                    <a:pt x="1965706" y="3632073"/>
                  </a:lnTo>
                  <a:lnTo>
                    <a:pt x="1726133" y="3739540"/>
                  </a:lnTo>
                  <a:lnTo>
                    <a:pt x="1708886" y="3765169"/>
                  </a:lnTo>
                  <a:lnTo>
                    <a:pt x="1712379" y="3780790"/>
                  </a:lnTo>
                  <a:lnTo>
                    <a:pt x="1723428" y="3792423"/>
                  </a:lnTo>
                  <a:lnTo>
                    <a:pt x="1738871" y="3796703"/>
                  </a:lnTo>
                  <a:lnTo>
                    <a:pt x="4186047" y="3796563"/>
                  </a:lnTo>
                  <a:lnTo>
                    <a:pt x="6350343" y="3754767"/>
                  </a:lnTo>
                  <a:lnTo>
                    <a:pt x="6412077" y="3759263"/>
                  </a:lnTo>
                  <a:lnTo>
                    <a:pt x="6471945" y="3774998"/>
                  </a:lnTo>
                  <a:lnTo>
                    <a:pt x="6744398" y="3874135"/>
                  </a:lnTo>
                  <a:lnTo>
                    <a:pt x="6813728" y="3886314"/>
                  </a:lnTo>
                  <a:lnTo>
                    <a:pt x="8757234" y="3886200"/>
                  </a:lnTo>
                  <a:lnTo>
                    <a:pt x="8768499" y="3877526"/>
                  </a:lnTo>
                  <a:lnTo>
                    <a:pt x="8772779" y="3863949"/>
                  </a:lnTo>
                  <a:close/>
                </a:path>
                <a:path w="8893810" h="4018915">
                  <a:moveTo>
                    <a:pt x="8893200" y="3611232"/>
                  </a:moveTo>
                  <a:lnTo>
                    <a:pt x="8883955" y="3594455"/>
                  </a:lnTo>
                  <a:lnTo>
                    <a:pt x="7247064" y="1841436"/>
                  </a:lnTo>
                  <a:lnTo>
                    <a:pt x="7229640" y="1828507"/>
                  </a:lnTo>
                  <a:lnTo>
                    <a:pt x="7208761" y="1822640"/>
                  </a:lnTo>
                  <a:lnTo>
                    <a:pt x="7187158" y="1824545"/>
                  </a:lnTo>
                  <a:lnTo>
                    <a:pt x="5889714" y="2185047"/>
                  </a:lnTo>
                  <a:lnTo>
                    <a:pt x="5849759" y="2201799"/>
                  </a:lnTo>
                  <a:lnTo>
                    <a:pt x="5815203" y="2227897"/>
                  </a:lnTo>
                  <a:lnTo>
                    <a:pt x="5788164" y="2261730"/>
                  </a:lnTo>
                  <a:lnTo>
                    <a:pt x="5770372" y="2301265"/>
                  </a:lnTo>
                  <a:lnTo>
                    <a:pt x="5762930" y="2343924"/>
                  </a:lnTo>
                  <a:lnTo>
                    <a:pt x="5766308" y="2387117"/>
                  </a:lnTo>
                  <a:lnTo>
                    <a:pt x="5780278" y="2428125"/>
                  </a:lnTo>
                  <a:lnTo>
                    <a:pt x="5803963" y="2464384"/>
                  </a:lnTo>
                  <a:lnTo>
                    <a:pt x="5835904" y="2493645"/>
                  </a:lnTo>
                  <a:lnTo>
                    <a:pt x="5874093" y="2514054"/>
                  </a:lnTo>
                  <a:lnTo>
                    <a:pt x="8845461" y="3652558"/>
                  </a:lnTo>
                  <a:lnTo>
                    <a:pt x="8864549" y="3654539"/>
                  </a:lnTo>
                  <a:lnTo>
                    <a:pt x="8881859" y="3646373"/>
                  </a:lnTo>
                  <a:lnTo>
                    <a:pt x="8892451" y="3630384"/>
                  </a:lnTo>
                  <a:lnTo>
                    <a:pt x="8893200" y="3611232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5" name="object 2265"/>
            <p:cNvSpPr/>
            <p:nvPr/>
          </p:nvSpPr>
          <p:spPr>
            <a:xfrm>
              <a:off x="7986293" y="5859919"/>
              <a:ext cx="1663700" cy="1261110"/>
            </a:xfrm>
            <a:custGeom>
              <a:avLst/>
              <a:gdLst/>
              <a:ahLst/>
              <a:cxnLst/>
              <a:rect l="l" t="t" r="r" b="b"/>
              <a:pathLst>
                <a:path w="1663700" h="1261109">
                  <a:moveTo>
                    <a:pt x="174599" y="1139571"/>
                  </a:moveTo>
                  <a:lnTo>
                    <a:pt x="120142" y="1165504"/>
                  </a:lnTo>
                  <a:lnTo>
                    <a:pt x="119684" y="1165707"/>
                  </a:lnTo>
                  <a:lnTo>
                    <a:pt x="60274" y="1190472"/>
                  </a:lnTo>
                  <a:lnTo>
                    <a:pt x="23456" y="1205826"/>
                  </a:lnTo>
                  <a:lnTo>
                    <a:pt x="7112" y="1222171"/>
                  </a:lnTo>
                  <a:lnTo>
                    <a:pt x="0" y="1229283"/>
                  </a:lnTo>
                  <a:lnTo>
                    <a:pt x="317" y="1243152"/>
                  </a:lnTo>
                  <a:lnTo>
                    <a:pt x="11404" y="1256753"/>
                  </a:lnTo>
                  <a:lnTo>
                    <a:pt x="28536" y="1260640"/>
                  </a:lnTo>
                  <a:lnTo>
                    <a:pt x="43942" y="1259001"/>
                  </a:lnTo>
                  <a:lnTo>
                    <a:pt x="56476" y="1257668"/>
                  </a:lnTo>
                  <a:lnTo>
                    <a:pt x="91973" y="1222184"/>
                  </a:lnTo>
                  <a:lnTo>
                    <a:pt x="84035" y="1214247"/>
                  </a:lnTo>
                  <a:lnTo>
                    <a:pt x="91960" y="1222159"/>
                  </a:lnTo>
                  <a:lnTo>
                    <a:pt x="134404" y="1179753"/>
                  </a:lnTo>
                  <a:lnTo>
                    <a:pt x="174599" y="1139571"/>
                  </a:lnTo>
                  <a:close/>
                </a:path>
                <a:path w="1663700" h="1261109">
                  <a:moveTo>
                    <a:pt x="601091" y="882777"/>
                  </a:moveTo>
                  <a:lnTo>
                    <a:pt x="597001" y="878674"/>
                  </a:lnTo>
                  <a:lnTo>
                    <a:pt x="548944" y="915479"/>
                  </a:lnTo>
                  <a:lnTo>
                    <a:pt x="524979" y="933831"/>
                  </a:lnTo>
                  <a:lnTo>
                    <a:pt x="499605" y="951001"/>
                  </a:lnTo>
                  <a:lnTo>
                    <a:pt x="448983" y="985215"/>
                  </a:lnTo>
                  <a:lnTo>
                    <a:pt x="427812" y="999540"/>
                  </a:lnTo>
                  <a:lnTo>
                    <a:pt x="397065" y="1018159"/>
                  </a:lnTo>
                  <a:lnTo>
                    <a:pt x="355866" y="1043114"/>
                  </a:lnTo>
                  <a:lnTo>
                    <a:pt x="346519" y="1052461"/>
                  </a:lnTo>
                  <a:lnTo>
                    <a:pt x="304076" y="1094905"/>
                  </a:lnTo>
                  <a:lnTo>
                    <a:pt x="261670" y="1137310"/>
                  </a:lnTo>
                  <a:lnTo>
                    <a:pt x="176542" y="1222438"/>
                  </a:lnTo>
                  <a:lnTo>
                    <a:pt x="176911" y="1222273"/>
                  </a:lnTo>
                  <a:lnTo>
                    <a:pt x="214147" y="1205242"/>
                  </a:lnTo>
                  <a:lnTo>
                    <a:pt x="234454" y="1194968"/>
                  </a:lnTo>
                  <a:lnTo>
                    <a:pt x="290804" y="1166444"/>
                  </a:lnTo>
                  <a:lnTo>
                    <a:pt x="299148" y="1162227"/>
                  </a:lnTo>
                  <a:lnTo>
                    <a:pt x="345414" y="1136205"/>
                  </a:lnTo>
                  <a:lnTo>
                    <a:pt x="350494" y="1133348"/>
                  </a:lnTo>
                  <a:lnTo>
                    <a:pt x="388962" y="1094905"/>
                  </a:lnTo>
                  <a:lnTo>
                    <a:pt x="431393" y="1052474"/>
                  </a:lnTo>
                  <a:lnTo>
                    <a:pt x="473811" y="1010056"/>
                  </a:lnTo>
                  <a:lnTo>
                    <a:pt x="465518" y="1001776"/>
                  </a:lnTo>
                  <a:lnTo>
                    <a:pt x="473798" y="1010031"/>
                  </a:lnTo>
                  <a:lnTo>
                    <a:pt x="516242" y="967625"/>
                  </a:lnTo>
                  <a:lnTo>
                    <a:pt x="558673" y="925195"/>
                  </a:lnTo>
                  <a:lnTo>
                    <a:pt x="601091" y="882777"/>
                  </a:lnTo>
                  <a:close/>
                </a:path>
                <a:path w="1663700" h="1261109">
                  <a:moveTo>
                    <a:pt x="631977" y="851890"/>
                  </a:moveTo>
                  <a:lnTo>
                    <a:pt x="597001" y="878674"/>
                  </a:lnTo>
                  <a:lnTo>
                    <a:pt x="601078" y="882751"/>
                  </a:lnTo>
                  <a:lnTo>
                    <a:pt x="631977" y="851890"/>
                  </a:lnTo>
                  <a:close/>
                </a:path>
                <a:path w="1663700" h="1261109">
                  <a:moveTo>
                    <a:pt x="1279918" y="34239"/>
                  </a:moveTo>
                  <a:lnTo>
                    <a:pt x="1269377" y="23710"/>
                  </a:lnTo>
                  <a:lnTo>
                    <a:pt x="1251534" y="62598"/>
                  </a:lnTo>
                  <a:lnTo>
                    <a:pt x="1279918" y="34239"/>
                  </a:lnTo>
                  <a:close/>
                </a:path>
                <a:path w="1663700" h="1261109">
                  <a:moveTo>
                    <a:pt x="1310919" y="3225"/>
                  </a:moveTo>
                  <a:lnTo>
                    <a:pt x="1298587" y="0"/>
                  </a:lnTo>
                  <a:lnTo>
                    <a:pt x="1282560" y="5219"/>
                  </a:lnTo>
                  <a:lnTo>
                    <a:pt x="1271866" y="18288"/>
                  </a:lnTo>
                  <a:lnTo>
                    <a:pt x="1269377" y="23710"/>
                  </a:lnTo>
                  <a:lnTo>
                    <a:pt x="1279906" y="34226"/>
                  </a:lnTo>
                  <a:lnTo>
                    <a:pt x="1310919" y="3225"/>
                  </a:lnTo>
                  <a:close/>
                </a:path>
                <a:path w="1663700" h="1261109">
                  <a:moveTo>
                    <a:pt x="1378242" y="105600"/>
                  </a:moveTo>
                  <a:lnTo>
                    <a:pt x="1357693" y="74155"/>
                  </a:lnTo>
                  <a:lnTo>
                    <a:pt x="1346098" y="52882"/>
                  </a:lnTo>
                  <a:lnTo>
                    <a:pt x="1322324" y="76657"/>
                  </a:lnTo>
                  <a:lnTo>
                    <a:pt x="1164310" y="234670"/>
                  </a:lnTo>
                  <a:lnTo>
                    <a:pt x="1157820" y="246773"/>
                  </a:lnTo>
                  <a:lnTo>
                    <a:pt x="1155992" y="249720"/>
                  </a:lnTo>
                  <a:lnTo>
                    <a:pt x="1123403" y="301993"/>
                  </a:lnTo>
                  <a:lnTo>
                    <a:pt x="1090828" y="354266"/>
                  </a:lnTo>
                  <a:lnTo>
                    <a:pt x="1086002" y="362013"/>
                  </a:lnTo>
                  <a:lnTo>
                    <a:pt x="1055776" y="404063"/>
                  </a:lnTo>
                  <a:lnTo>
                    <a:pt x="1020279" y="453440"/>
                  </a:lnTo>
                  <a:lnTo>
                    <a:pt x="1006767" y="472249"/>
                  </a:lnTo>
                  <a:lnTo>
                    <a:pt x="984313" y="499529"/>
                  </a:lnTo>
                  <a:lnTo>
                    <a:pt x="1025359" y="458508"/>
                  </a:lnTo>
                  <a:lnTo>
                    <a:pt x="1067790" y="416077"/>
                  </a:lnTo>
                  <a:lnTo>
                    <a:pt x="1110208" y="373659"/>
                  </a:lnTo>
                  <a:lnTo>
                    <a:pt x="1100505" y="363969"/>
                  </a:lnTo>
                  <a:lnTo>
                    <a:pt x="1110195" y="373634"/>
                  </a:lnTo>
                  <a:lnTo>
                    <a:pt x="1152639" y="331228"/>
                  </a:lnTo>
                  <a:lnTo>
                    <a:pt x="1195070" y="288798"/>
                  </a:lnTo>
                  <a:lnTo>
                    <a:pt x="1237488" y="246380"/>
                  </a:lnTo>
                  <a:lnTo>
                    <a:pt x="1223327" y="232219"/>
                  </a:lnTo>
                  <a:lnTo>
                    <a:pt x="1237475" y="246354"/>
                  </a:lnTo>
                  <a:lnTo>
                    <a:pt x="1279918" y="203949"/>
                  </a:lnTo>
                  <a:lnTo>
                    <a:pt x="1322349" y="161518"/>
                  </a:lnTo>
                  <a:lnTo>
                    <a:pt x="1364767" y="119100"/>
                  </a:lnTo>
                  <a:lnTo>
                    <a:pt x="1350606" y="104940"/>
                  </a:lnTo>
                  <a:lnTo>
                    <a:pt x="1364754" y="119075"/>
                  </a:lnTo>
                  <a:lnTo>
                    <a:pt x="1378242" y="105600"/>
                  </a:lnTo>
                  <a:close/>
                </a:path>
                <a:path w="1663700" h="1261109">
                  <a:moveTo>
                    <a:pt x="1452003" y="201549"/>
                  </a:moveTo>
                  <a:lnTo>
                    <a:pt x="1414132" y="154559"/>
                  </a:lnTo>
                  <a:lnTo>
                    <a:pt x="1407185" y="161505"/>
                  </a:lnTo>
                  <a:lnTo>
                    <a:pt x="1364754" y="203936"/>
                  </a:lnTo>
                  <a:lnTo>
                    <a:pt x="1322324" y="246367"/>
                  </a:lnTo>
                  <a:lnTo>
                    <a:pt x="1279880" y="288798"/>
                  </a:lnTo>
                  <a:lnTo>
                    <a:pt x="1237475" y="331216"/>
                  </a:lnTo>
                  <a:lnTo>
                    <a:pt x="1195044" y="373646"/>
                  </a:lnTo>
                  <a:lnTo>
                    <a:pt x="1152601" y="416077"/>
                  </a:lnTo>
                  <a:lnTo>
                    <a:pt x="1110195" y="458495"/>
                  </a:lnTo>
                  <a:lnTo>
                    <a:pt x="1067765" y="500926"/>
                  </a:lnTo>
                  <a:lnTo>
                    <a:pt x="1025321" y="543356"/>
                  </a:lnTo>
                  <a:lnTo>
                    <a:pt x="982916" y="585774"/>
                  </a:lnTo>
                  <a:lnTo>
                    <a:pt x="940485" y="628205"/>
                  </a:lnTo>
                  <a:lnTo>
                    <a:pt x="898042" y="670636"/>
                  </a:lnTo>
                  <a:lnTo>
                    <a:pt x="855637" y="713054"/>
                  </a:lnTo>
                  <a:lnTo>
                    <a:pt x="813206" y="755484"/>
                  </a:lnTo>
                  <a:lnTo>
                    <a:pt x="770763" y="797915"/>
                  </a:lnTo>
                  <a:lnTo>
                    <a:pt x="728357" y="840333"/>
                  </a:lnTo>
                  <a:lnTo>
                    <a:pt x="685927" y="882764"/>
                  </a:lnTo>
                  <a:lnTo>
                    <a:pt x="643483" y="925195"/>
                  </a:lnTo>
                  <a:lnTo>
                    <a:pt x="601078" y="967613"/>
                  </a:lnTo>
                  <a:lnTo>
                    <a:pt x="582155" y="986536"/>
                  </a:lnTo>
                  <a:lnTo>
                    <a:pt x="604901" y="971473"/>
                  </a:lnTo>
                  <a:lnTo>
                    <a:pt x="655967" y="937679"/>
                  </a:lnTo>
                  <a:lnTo>
                    <a:pt x="696264" y="911009"/>
                  </a:lnTo>
                  <a:lnTo>
                    <a:pt x="707694" y="904557"/>
                  </a:lnTo>
                  <a:lnTo>
                    <a:pt x="761961" y="873937"/>
                  </a:lnTo>
                  <a:lnTo>
                    <a:pt x="802500" y="851065"/>
                  </a:lnTo>
                  <a:lnTo>
                    <a:pt x="813231" y="840346"/>
                  </a:lnTo>
                  <a:lnTo>
                    <a:pt x="855649" y="797915"/>
                  </a:lnTo>
                  <a:lnTo>
                    <a:pt x="898080" y="755497"/>
                  </a:lnTo>
                  <a:lnTo>
                    <a:pt x="883920" y="741337"/>
                  </a:lnTo>
                  <a:lnTo>
                    <a:pt x="898067" y="755472"/>
                  </a:lnTo>
                  <a:lnTo>
                    <a:pt x="940511" y="713066"/>
                  </a:lnTo>
                  <a:lnTo>
                    <a:pt x="982929" y="670636"/>
                  </a:lnTo>
                  <a:lnTo>
                    <a:pt x="1025359" y="628218"/>
                  </a:lnTo>
                  <a:lnTo>
                    <a:pt x="1011199" y="614057"/>
                  </a:lnTo>
                  <a:lnTo>
                    <a:pt x="1025347" y="628192"/>
                  </a:lnTo>
                  <a:lnTo>
                    <a:pt x="1067790" y="585787"/>
                  </a:lnTo>
                  <a:lnTo>
                    <a:pt x="1110208" y="543356"/>
                  </a:lnTo>
                  <a:lnTo>
                    <a:pt x="1152639" y="500938"/>
                  </a:lnTo>
                  <a:lnTo>
                    <a:pt x="1138478" y="486778"/>
                  </a:lnTo>
                  <a:lnTo>
                    <a:pt x="1152626" y="500913"/>
                  </a:lnTo>
                  <a:lnTo>
                    <a:pt x="1195070" y="458508"/>
                  </a:lnTo>
                  <a:lnTo>
                    <a:pt x="1237488" y="416077"/>
                  </a:lnTo>
                  <a:lnTo>
                    <a:pt x="1279918" y="373659"/>
                  </a:lnTo>
                  <a:lnTo>
                    <a:pt x="1265758" y="359498"/>
                  </a:lnTo>
                  <a:lnTo>
                    <a:pt x="1279906" y="373634"/>
                  </a:lnTo>
                  <a:lnTo>
                    <a:pt x="1322349" y="331228"/>
                  </a:lnTo>
                  <a:lnTo>
                    <a:pt x="1364767" y="288798"/>
                  </a:lnTo>
                  <a:lnTo>
                    <a:pt x="1407198" y="246380"/>
                  </a:lnTo>
                  <a:lnTo>
                    <a:pt x="1393037" y="232219"/>
                  </a:lnTo>
                  <a:lnTo>
                    <a:pt x="1407185" y="246354"/>
                  </a:lnTo>
                  <a:lnTo>
                    <a:pt x="1449628" y="203949"/>
                  </a:lnTo>
                  <a:lnTo>
                    <a:pt x="1452003" y="201549"/>
                  </a:lnTo>
                  <a:close/>
                </a:path>
                <a:path w="1663700" h="1261109">
                  <a:moveTo>
                    <a:pt x="1534477" y="288798"/>
                  </a:moveTo>
                  <a:lnTo>
                    <a:pt x="1492034" y="246354"/>
                  </a:lnTo>
                  <a:lnTo>
                    <a:pt x="1449590" y="288798"/>
                  </a:lnTo>
                  <a:lnTo>
                    <a:pt x="1407185" y="331216"/>
                  </a:lnTo>
                  <a:lnTo>
                    <a:pt x="1364754" y="373646"/>
                  </a:lnTo>
                  <a:lnTo>
                    <a:pt x="1322324" y="416064"/>
                  </a:lnTo>
                  <a:lnTo>
                    <a:pt x="1279880" y="458508"/>
                  </a:lnTo>
                  <a:lnTo>
                    <a:pt x="1237475" y="500926"/>
                  </a:lnTo>
                  <a:lnTo>
                    <a:pt x="1195044" y="543344"/>
                  </a:lnTo>
                  <a:lnTo>
                    <a:pt x="1152601" y="585787"/>
                  </a:lnTo>
                  <a:lnTo>
                    <a:pt x="1110195" y="628205"/>
                  </a:lnTo>
                  <a:lnTo>
                    <a:pt x="1067765" y="670623"/>
                  </a:lnTo>
                  <a:lnTo>
                    <a:pt x="1025321" y="713066"/>
                  </a:lnTo>
                  <a:lnTo>
                    <a:pt x="982916" y="755484"/>
                  </a:lnTo>
                  <a:lnTo>
                    <a:pt x="967714" y="770674"/>
                  </a:lnTo>
                  <a:lnTo>
                    <a:pt x="989533" y="762139"/>
                  </a:lnTo>
                  <a:lnTo>
                    <a:pt x="1050556" y="738263"/>
                  </a:lnTo>
                  <a:lnTo>
                    <a:pt x="1099718" y="719023"/>
                  </a:lnTo>
                  <a:lnTo>
                    <a:pt x="1106335" y="716940"/>
                  </a:lnTo>
                  <a:lnTo>
                    <a:pt x="1110208" y="713066"/>
                  </a:lnTo>
                  <a:lnTo>
                    <a:pt x="1152639" y="670636"/>
                  </a:lnTo>
                  <a:lnTo>
                    <a:pt x="1195070" y="628218"/>
                  </a:lnTo>
                  <a:lnTo>
                    <a:pt x="1237488" y="585787"/>
                  </a:lnTo>
                  <a:lnTo>
                    <a:pt x="1279918" y="543356"/>
                  </a:lnTo>
                  <a:lnTo>
                    <a:pt x="1322349" y="500938"/>
                  </a:lnTo>
                  <a:lnTo>
                    <a:pt x="1364767" y="458508"/>
                  </a:lnTo>
                  <a:lnTo>
                    <a:pt x="1407198" y="416077"/>
                  </a:lnTo>
                  <a:lnTo>
                    <a:pt x="1449628" y="373659"/>
                  </a:lnTo>
                  <a:lnTo>
                    <a:pt x="1438998" y="363042"/>
                  </a:lnTo>
                  <a:lnTo>
                    <a:pt x="1449616" y="373634"/>
                  </a:lnTo>
                  <a:lnTo>
                    <a:pt x="1492059" y="331228"/>
                  </a:lnTo>
                  <a:lnTo>
                    <a:pt x="1534477" y="288798"/>
                  </a:lnTo>
                  <a:close/>
                </a:path>
                <a:path w="1663700" h="1261109">
                  <a:moveTo>
                    <a:pt x="1619326" y="373659"/>
                  </a:moveTo>
                  <a:lnTo>
                    <a:pt x="1576882" y="331216"/>
                  </a:lnTo>
                  <a:lnTo>
                    <a:pt x="1534464" y="373634"/>
                  </a:lnTo>
                  <a:lnTo>
                    <a:pt x="1492034" y="416064"/>
                  </a:lnTo>
                  <a:lnTo>
                    <a:pt x="1449590" y="458508"/>
                  </a:lnTo>
                  <a:lnTo>
                    <a:pt x="1407185" y="500913"/>
                  </a:lnTo>
                  <a:lnTo>
                    <a:pt x="1364754" y="543344"/>
                  </a:lnTo>
                  <a:lnTo>
                    <a:pt x="1230134" y="677964"/>
                  </a:lnTo>
                  <a:lnTo>
                    <a:pt x="1237742" y="675576"/>
                  </a:lnTo>
                  <a:lnTo>
                    <a:pt x="1241412" y="674560"/>
                  </a:lnTo>
                  <a:lnTo>
                    <a:pt x="1307807" y="656107"/>
                  </a:lnTo>
                  <a:lnTo>
                    <a:pt x="1348054" y="644918"/>
                  </a:lnTo>
                  <a:lnTo>
                    <a:pt x="1364767" y="628218"/>
                  </a:lnTo>
                  <a:lnTo>
                    <a:pt x="1350606" y="614057"/>
                  </a:lnTo>
                  <a:lnTo>
                    <a:pt x="1364754" y="628192"/>
                  </a:lnTo>
                  <a:lnTo>
                    <a:pt x="1407198" y="585787"/>
                  </a:lnTo>
                  <a:lnTo>
                    <a:pt x="1449628" y="543356"/>
                  </a:lnTo>
                  <a:lnTo>
                    <a:pt x="1492059" y="500938"/>
                  </a:lnTo>
                  <a:lnTo>
                    <a:pt x="1534477" y="458508"/>
                  </a:lnTo>
                  <a:lnTo>
                    <a:pt x="1576908" y="416077"/>
                  </a:lnTo>
                  <a:lnTo>
                    <a:pt x="1619326" y="373659"/>
                  </a:lnTo>
                  <a:close/>
                </a:path>
                <a:path w="1663700" h="1261109">
                  <a:moveTo>
                    <a:pt x="1663649" y="417969"/>
                  </a:moveTo>
                  <a:lnTo>
                    <a:pt x="1661744" y="416064"/>
                  </a:lnTo>
                  <a:lnTo>
                    <a:pt x="1657477" y="420331"/>
                  </a:lnTo>
                  <a:lnTo>
                    <a:pt x="1663649" y="417969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6" name="object 2266"/>
            <p:cNvSpPr/>
            <p:nvPr/>
          </p:nvSpPr>
          <p:spPr>
            <a:xfrm>
              <a:off x="9393453" y="6014478"/>
              <a:ext cx="292100" cy="263525"/>
            </a:xfrm>
            <a:custGeom>
              <a:avLst/>
              <a:gdLst/>
              <a:ahLst/>
              <a:cxnLst/>
              <a:rect l="l" t="t" r="r" b="b"/>
              <a:pathLst>
                <a:path w="292100" h="263525">
                  <a:moveTo>
                    <a:pt x="44843" y="46990"/>
                  </a:moveTo>
                  <a:lnTo>
                    <a:pt x="6972" y="0"/>
                  </a:lnTo>
                  <a:lnTo>
                    <a:pt x="0" y="6959"/>
                  </a:lnTo>
                  <a:lnTo>
                    <a:pt x="42456" y="49377"/>
                  </a:lnTo>
                  <a:lnTo>
                    <a:pt x="44843" y="46990"/>
                  </a:lnTo>
                  <a:close/>
                </a:path>
                <a:path w="292100" h="263525">
                  <a:moveTo>
                    <a:pt x="131533" y="129997"/>
                  </a:moveTo>
                  <a:lnTo>
                    <a:pt x="120345" y="121488"/>
                  </a:lnTo>
                  <a:lnTo>
                    <a:pt x="87312" y="89369"/>
                  </a:lnTo>
                  <a:lnTo>
                    <a:pt x="84861" y="91821"/>
                  </a:lnTo>
                  <a:lnTo>
                    <a:pt x="127304" y="134226"/>
                  </a:lnTo>
                  <a:lnTo>
                    <a:pt x="131533" y="129997"/>
                  </a:lnTo>
                  <a:close/>
                </a:path>
                <a:path w="292100" h="263525">
                  <a:moveTo>
                    <a:pt x="231051" y="200202"/>
                  </a:moveTo>
                  <a:lnTo>
                    <a:pt x="199656" y="181825"/>
                  </a:lnTo>
                  <a:lnTo>
                    <a:pt x="179717" y="166662"/>
                  </a:lnTo>
                  <a:lnTo>
                    <a:pt x="169710" y="176669"/>
                  </a:lnTo>
                  <a:lnTo>
                    <a:pt x="212153" y="219075"/>
                  </a:lnTo>
                  <a:lnTo>
                    <a:pt x="231051" y="200202"/>
                  </a:lnTo>
                  <a:close/>
                </a:path>
                <a:path w="292100" h="263525">
                  <a:moveTo>
                    <a:pt x="291706" y="239318"/>
                  </a:moveTo>
                  <a:lnTo>
                    <a:pt x="285661" y="232181"/>
                  </a:lnTo>
                  <a:lnTo>
                    <a:pt x="284543" y="231533"/>
                  </a:lnTo>
                  <a:lnTo>
                    <a:pt x="254558" y="261518"/>
                  </a:lnTo>
                  <a:lnTo>
                    <a:pt x="256463" y="263423"/>
                  </a:lnTo>
                  <a:lnTo>
                    <a:pt x="270751" y="257962"/>
                  </a:lnTo>
                  <a:lnTo>
                    <a:pt x="283464" y="254431"/>
                  </a:lnTo>
                  <a:lnTo>
                    <a:pt x="290766" y="248640"/>
                  </a:lnTo>
                  <a:lnTo>
                    <a:pt x="291706" y="239318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7" name="object 2267"/>
            <p:cNvSpPr/>
            <p:nvPr/>
          </p:nvSpPr>
          <p:spPr>
            <a:xfrm>
              <a:off x="4082118" y="3643025"/>
              <a:ext cx="5134610" cy="4126865"/>
            </a:xfrm>
            <a:custGeom>
              <a:avLst/>
              <a:gdLst/>
              <a:ahLst/>
              <a:cxnLst/>
              <a:rect l="l" t="t" r="r" b="b"/>
              <a:pathLst>
                <a:path w="5134609" h="4126865">
                  <a:moveTo>
                    <a:pt x="58284" y="4126398"/>
                  </a:moveTo>
                  <a:lnTo>
                    <a:pt x="36144" y="4122726"/>
                  </a:lnTo>
                  <a:lnTo>
                    <a:pt x="17244" y="4110666"/>
                  </a:lnTo>
                  <a:lnTo>
                    <a:pt x="4536" y="4092234"/>
                  </a:lnTo>
                  <a:lnTo>
                    <a:pt x="0" y="4070274"/>
                  </a:lnTo>
                  <a:lnTo>
                    <a:pt x="4428" y="4048278"/>
                  </a:lnTo>
                  <a:lnTo>
                    <a:pt x="17100" y="4029774"/>
                  </a:lnTo>
                  <a:lnTo>
                    <a:pt x="481572" y="3578693"/>
                  </a:lnTo>
                  <a:lnTo>
                    <a:pt x="490680" y="3571529"/>
                  </a:lnTo>
                  <a:lnTo>
                    <a:pt x="766657" y="3390053"/>
                  </a:lnTo>
                  <a:lnTo>
                    <a:pt x="1036369" y="3199360"/>
                  </a:lnTo>
                  <a:lnTo>
                    <a:pt x="2860240" y="1977123"/>
                  </a:lnTo>
                  <a:lnTo>
                    <a:pt x="2866036" y="1972659"/>
                  </a:lnTo>
                  <a:lnTo>
                    <a:pt x="5113375" y="0"/>
                  </a:lnTo>
                  <a:lnTo>
                    <a:pt x="5134075" y="22212"/>
                  </a:lnTo>
                  <a:lnTo>
                    <a:pt x="1395290" y="3505577"/>
                  </a:lnTo>
                  <a:lnTo>
                    <a:pt x="1380674" y="3515405"/>
                  </a:lnTo>
                  <a:lnTo>
                    <a:pt x="80064" y="4121178"/>
                  </a:lnTo>
                  <a:lnTo>
                    <a:pt x="58284" y="4126398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8" name="object 2268"/>
            <p:cNvSpPr/>
            <p:nvPr/>
          </p:nvSpPr>
          <p:spPr>
            <a:xfrm>
              <a:off x="1883664" y="8149729"/>
              <a:ext cx="1493520" cy="440690"/>
            </a:xfrm>
            <a:custGeom>
              <a:avLst/>
              <a:gdLst/>
              <a:ahLst/>
              <a:cxnLst/>
              <a:rect l="l" t="t" r="r" b="b"/>
              <a:pathLst>
                <a:path w="1493520" h="440690">
                  <a:moveTo>
                    <a:pt x="44742" y="254889"/>
                  </a:moveTo>
                  <a:lnTo>
                    <a:pt x="14643" y="283629"/>
                  </a:lnTo>
                  <a:lnTo>
                    <a:pt x="0" y="297611"/>
                  </a:lnTo>
                  <a:lnTo>
                    <a:pt x="41287" y="325653"/>
                  </a:lnTo>
                  <a:lnTo>
                    <a:pt x="43268" y="285026"/>
                  </a:lnTo>
                  <a:lnTo>
                    <a:pt x="44742" y="254889"/>
                  </a:lnTo>
                  <a:close/>
                </a:path>
                <a:path w="1493520" h="440690">
                  <a:moveTo>
                    <a:pt x="170751" y="134531"/>
                  </a:moveTo>
                  <a:lnTo>
                    <a:pt x="134315" y="169329"/>
                  </a:lnTo>
                  <a:lnTo>
                    <a:pt x="107734" y="194716"/>
                  </a:lnTo>
                  <a:lnTo>
                    <a:pt x="106108" y="228028"/>
                  </a:lnTo>
                  <a:lnTo>
                    <a:pt x="103187" y="287947"/>
                  </a:lnTo>
                  <a:lnTo>
                    <a:pt x="100266" y="347878"/>
                  </a:lnTo>
                  <a:lnTo>
                    <a:pt x="99656" y="360197"/>
                  </a:lnTo>
                  <a:lnTo>
                    <a:pt x="143954" y="381889"/>
                  </a:lnTo>
                  <a:lnTo>
                    <a:pt x="158419" y="387324"/>
                  </a:lnTo>
                  <a:lnTo>
                    <a:pt x="160197" y="350799"/>
                  </a:lnTo>
                  <a:lnTo>
                    <a:pt x="163106" y="290880"/>
                  </a:lnTo>
                  <a:lnTo>
                    <a:pt x="166039" y="230949"/>
                  </a:lnTo>
                  <a:lnTo>
                    <a:pt x="168948" y="171018"/>
                  </a:lnTo>
                  <a:lnTo>
                    <a:pt x="170751" y="134531"/>
                  </a:lnTo>
                  <a:close/>
                </a:path>
                <a:path w="1493520" h="440690">
                  <a:moveTo>
                    <a:pt x="296760" y="14173"/>
                  </a:moveTo>
                  <a:lnTo>
                    <a:pt x="254000" y="55016"/>
                  </a:lnTo>
                  <a:lnTo>
                    <a:pt x="233743" y="74358"/>
                  </a:lnTo>
                  <a:lnTo>
                    <a:pt x="231813" y="114007"/>
                  </a:lnTo>
                  <a:lnTo>
                    <a:pt x="228892" y="173951"/>
                  </a:lnTo>
                  <a:lnTo>
                    <a:pt x="225971" y="233870"/>
                  </a:lnTo>
                  <a:lnTo>
                    <a:pt x="223050" y="293801"/>
                  </a:lnTo>
                  <a:lnTo>
                    <a:pt x="220129" y="353733"/>
                  </a:lnTo>
                  <a:lnTo>
                    <a:pt x="217424" y="409117"/>
                  </a:lnTo>
                  <a:lnTo>
                    <a:pt x="239026" y="414718"/>
                  </a:lnTo>
                  <a:lnTo>
                    <a:pt x="276745" y="424472"/>
                  </a:lnTo>
                  <a:lnTo>
                    <a:pt x="277126" y="416585"/>
                  </a:lnTo>
                  <a:lnTo>
                    <a:pt x="280047" y="356654"/>
                  </a:lnTo>
                  <a:lnTo>
                    <a:pt x="282968" y="296722"/>
                  </a:lnTo>
                  <a:lnTo>
                    <a:pt x="285889" y="236791"/>
                  </a:lnTo>
                  <a:lnTo>
                    <a:pt x="288810" y="176860"/>
                  </a:lnTo>
                  <a:lnTo>
                    <a:pt x="291731" y="116928"/>
                  </a:lnTo>
                  <a:lnTo>
                    <a:pt x="294652" y="57010"/>
                  </a:lnTo>
                  <a:lnTo>
                    <a:pt x="296760" y="14173"/>
                  </a:lnTo>
                  <a:close/>
                </a:path>
                <a:path w="1493520" h="440690">
                  <a:moveTo>
                    <a:pt x="417449" y="2908"/>
                  </a:moveTo>
                  <a:lnTo>
                    <a:pt x="357505" y="0"/>
                  </a:lnTo>
                  <a:lnTo>
                    <a:pt x="354596" y="59931"/>
                  </a:lnTo>
                  <a:lnTo>
                    <a:pt x="351675" y="119862"/>
                  </a:lnTo>
                  <a:lnTo>
                    <a:pt x="348754" y="179793"/>
                  </a:lnTo>
                  <a:lnTo>
                    <a:pt x="345833" y="239725"/>
                  </a:lnTo>
                  <a:lnTo>
                    <a:pt x="342900" y="299631"/>
                  </a:lnTo>
                  <a:lnTo>
                    <a:pt x="339979" y="359562"/>
                  </a:lnTo>
                  <a:lnTo>
                    <a:pt x="337058" y="419493"/>
                  </a:lnTo>
                  <a:lnTo>
                    <a:pt x="336321" y="434479"/>
                  </a:lnTo>
                  <a:lnTo>
                    <a:pt x="361835" y="438264"/>
                  </a:lnTo>
                  <a:lnTo>
                    <a:pt x="396151" y="439839"/>
                  </a:lnTo>
                  <a:lnTo>
                    <a:pt x="396976" y="422427"/>
                  </a:lnTo>
                  <a:lnTo>
                    <a:pt x="399910" y="362496"/>
                  </a:lnTo>
                  <a:lnTo>
                    <a:pt x="402831" y="302564"/>
                  </a:lnTo>
                  <a:lnTo>
                    <a:pt x="405752" y="242633"/>
                  </a:lnTo>
                  <a:lnTo>
                    <a:pt x="408673" y="182714"/>
                  </a:lnTo>
                  <a:lnTo>
                    <a:pt x="411594" y="122783"/>
                  </a:lnTo>
                  <a:lnTo>
                    <a:pt x="414515" y="62852"/>
                  </a:lnTo>
                  <a:lnTo>
                    <a:pt x="417449" y="2908"/>
                  </a:lnTo>
                  <a:close/>
                </a:path>
                <a:path w="1493520" h="440690">
                  <a:moveTo>
                    <a:pt x="537311" y="8750"/>
                  </a:moveTo>
                  <a:lnTo>
                    <a:pt x="477367" y="5842"/>
                  </a:lnTo>
                  <a:lnTo>
                    <a:pt x="474446" y="65760"/>
                  </a:lnTo>
                  <a:lnTo>
                    <a:pt x="471525" y="125691"/>
                  </a:lnTo>
                  <a:lnTo>
                    <a:pt x="468604" y="185623"/>
                  </a:lnTo>
                  <a:lnTo>
                    <a:pt x="465683" y="245554"/>
                  </a:lnTo>
                  <a:lnTo>
                    <a:pt x="462762" y="305498"/>
                  </a:lnTo>
                  <a:lnTo>
                    <a:pt x="459841" y="365417"/>
                  </a:lnTo>
                  <a:lnTo>
                    <a:pt x="456920" y="425348"/>
                  </a:lnTo>
                  <a:lnTo>
                    <a:pt x="459828" y="425500"/>
                  </a:lnTo>
                  <a:lnTo>
                    <a:pt x="456907" y="425348"/>
                  </a:lnTo>
                  <a:lnTo>
                    <a:pt x="456196" y="440118"/>
                  </a:lnTo>
                  <a:lnTo>
                    <a:pt x="500799" y="437769"/>
                  </a:lnTo>
                  <a:lnTo>
                    <a:pt x="516509" y="435381"/>
                  </a:lnTo>
                  <a:lnTo>
                    <a:pt x="516839" y="428269"/>
                  </a:lnTo>
                  <a:lnTo>
                    <a:pt x="519760" y="368338"/>
                  </a:lnTo>
                  <a:lnTo>
                    <a:pt x="522681" y="308406"/>
                  </a:lnTo>
                  <a:lnTo>
                    <a:pt x="525614" y="248475"/>
                  </a:lnTo>
                  <a:lnTo>
                    <a:pt x="528523" y="188556"/>
                  </a:lnTo>
                  <a:lnTo>
                    <a:pt x="531444" y="128625"/>
                  </a:lnTo>
                  <a:lnTo>
                    <a:pt x="534377" y="68694"/>
                  </a:lnTo>
                  <a:lnTo>
                    <a:pt x="537311" y="8750"/>
                  </a:lnTo>
                  <a:close/>
                </a:path>
                <a:path w="1493520" h="440690">
                  <a:moveTo>
                    <a:pt x="657161" y="14605"/>
                  </a:moveTo>
                  <a:lnTo>
                    <a:pt x="597230" y="11684"/>
                  </a:lnTo>
                  <a:lnTo>
                    <a:pt x="594309" y="71615"/>
                  </a:lnTo>
                  <a:lnTo>
                    <a:pt x="591388" y="131546"/>
                  </a:lnTo>
                  <a:lnTo>
                    <a:pt x="594296" y="131699"/>
                  </a:lnTo>
                  <a:lnTo>
                    <a:pt x="591375" y="131546"/>
                  </a:lnTo>
                  <a:lnTo>
                    <a:pt x="588467" y="191477"/>
                  </a:lnTo>
                  <a:lnTo>
                    <a:pt x="585546" y="251409"/>
                  </a:lnTo>
                  <a:lnTo>
                    <a:pt x="582625" y="311340"/>
                  </a:lnTo>
                  <a:lnTo>
                    <a:pt x="579704" y="371271"/>
                  </a:lnTo>
                  <a:lnTo>
                    <a:pt x="577037" y="425907"/>
                  </a:lnTo>
                  <a:lnTo>
                    <a:pt x="637654" y="414794"/>
                  </a:lnTo>
                  <a:lnTo>
                    <a:pt x="639622" y="374180"/>
                  </a:lnTo>
                  <a:lnTo>
                    <a:pt x="642543" y="314248"/>
                  </a:lnTo>
                  <a:lnTo>
                    <a:pt x="645464" y="254330"/>
                  </a:lnTo>
                  <a:lnTo>
                    <a:pt x="648385" y="194398"/>
                  </a:lnTo>
                  <a:lnTo>
                    <a:pt x="651306" y="134467"/>
                  </a:lnTo>
                  <a:lnTo>
                    <a:pt x="654227" y="74536"/>
                  </a:lnTo>
                  <a:lnTo>
                    <a:pt x="657161" y="14605"/>
                  </a:lnTo>
                  <a:close/>
                </a:path>
                <a:path w="1493520" h="440690">
                  <a:moveTo>
                    <a:pt x="777024" y="20447"/>
                  </a:moveTo>
                  <a:lnTo>
                    <a:pt x="717080" y="17526"/>
                  </a:lnTo>
                  <a:lnTo>
                    <a:pt x="714171" y="77470"/>
                  </a:lnTo>
                  <a:lnTo>
                    <a:pt x="711250" y="137401"/>
                  </a:lnTo>
                  <a:lnTo>
                    <a:pt x="708317" y="197319"/>
                  </a:lnTo>
                  <a:lnTo>
                    <a:pt x="705396" y="257238"/>
                  </a:lnTo>
                  <a:lnTo>
                    <a:pt x="702475" y="317169"/>
                  </a:lnTo>
                  <a:lnTo>
                    <a:pt x="699554" y="377101"/>
                  </a:lnTo>
                  <a:lnTo>
                    <a:pt x="698258" y="403694"/>
                  </a:lnTo>
                  <a:lnTo>
                    <a:pt x="758875" y="392582"/>
                  </a:lnTo>
                  <a:lnTo>
                    <a:pt x="759472" y="380034"/>
                  </a:lnTo>
                  <a:lnTo>
                    <a:pt x="762406" y="320103"/>
                  </a:lnTo>
                  <a:lnTo>
                    <a:pt x="765327" y="260172"/>
                  </a:lnTo>
                  <a:lnTo>
                    <a:pt x="768248" y="200240"/>
                  </a:lnTo>
                  <a:lnTo>
                    <a:pt x="771169" y="140309"/>
                  </a:lnTo>
                  <a:lnTo>
                    <a:pt x="774090" y="80378"/>
                  </a:lnTo>
                  <a:lnTo>
                    <a:pt x="777024" y="20447"/>
                  </a:lnTo>
                  <a:close/>
                </a:path>
                <a:path w="1493520" h="440690">
                  <a:moveTo>
                    <a:pt x="896874" y="26289"/>
                  </a:moveTo>
                  <a:lnTo>
                    <a:pt x="836942" y="23368"/>
                  </a:lnTo>
                  <a:lnTo>
                    <a:pt x="834021" y="83299"/>
                  </a:lnTo>
                  <a:lnTo>
                    <a:pt x="831100" y="143230"/>
                  </a:lnTo>
                  <a:lnTo>
                    <a:pt x="828179" y="203161"/>
                  </a:lnTo>
                  <a:lnTo>
                    <a:pt x="825258" y="263093"/>
                  </a:lnTo>
                  <a:lnTo>
                    <a:pt x="822337" y="323011"/>
                  </a:lnTo>
                  <a:lnTo>
                    <a:pt x="819492" y="381482"/>
                  </a:lnTo>
                  <a:lnTo>
                    <a:pt x="849058" y="376059"/>
                  </a:lnTo>
                  <a:lnTo>
                    <a:pt x="880059" y="371297"/>
                  </a:lnTo>
                  <a:lnTo>
                    <a:pt x="882256" y="325945"/>
                  </a:lnTo>
                  <a:lnTo>
                    <a:pt x="885177" y="266014"/>
                  </a:lnTo>
                  <a:lnTo>
                    <a:pt x="888098" y="206082"/>
                  </a:lnTo>
                  <a:lnTo>
                    <a:pt x="891019" y="146164"/>
                  </a:lnTo>
                  <a:lnTo>
                    <a:pt x="893953" y="86233"/>
                  </a:lnTo>
                  <a:lnTo>
                    <a:pt x="896874" y="26289"/>
                  </a:lnTo>
                  <a:close/>
                </a:path>
                <a:path w="1493520" h="440690">
                  <a:moveTo>
                    <a:pt x="1013815" y="92062"/>
                  </a:moveTo>
                  <a:lnTo>
                    <a:pt x="953871" y="89141"/>
                  </a:lnTo>
                  <a:lnTo>
                    <a:pt x="950963" y="149085"/>
                  </a:lnTo>
                  <a:lnTo>
                    <a:pt x="948042" y="209016"/>
                  </a:lnTo>
                  <a:lnTo>
                    <a:pt x="945121" y="268947"/>
                  </a:lnTo>
                  <a:lnTo>
                    <a:pt x="942187" y="328866"/>
                  </a:lnTo>
                  <a:lnTo>
                    <a:pt x="940574" y="362000"/>
                  </a:lnTo>
                  <a:lnTo>
                    <a:pt x="1001102" y="352704"/>
                  </a:lnTo>
                  <a:lnTo>
                    <a:pt x="1002118" y="331787"/>
                  </a:lnTo>
                  <a:lnTo>
                    <a:pt x="1005039" y="271856"/>
                  </a:lnTo>
                  <a:lnTo>
                    <a:pt x="1007973" y="211924"/>
                  </a:lnTo>
                  <a:lnTo>
                    <a:pt x="1010881" y="152006"/>
                  </a:lnTo>
                  <a:lnTo>
                    <a:pt x="1013815" y="92062"/>
                  </a:lnTo>
                  <a:close/>
                </a:path>
                <a:path w="1493520" h="440690">
                  <a:moveTo>
                    <a:pt x="1133678" y="97904"/>
                  </a:moveTo>
                  <a:lnTo>
                    <a:pt x="1073734" y="94996"/>
                  </a:lnTo>
                  <a:lnTo>
                    <a:pt x="1070813" y="154914"/>
                  </a:lnTo>
                  <a:lnTo>
                    <a:pt x="1067892" y="214845"/>
                  </a:lnTo>
                  <a:lnTo>
                    <a:pt x="1064971" y="274777"/>
                  </a:lnTo>
                  <a:lnTo>
                    <a:pt x="1062050" y="334708"/>
                  </a:lnTo>
                  <a:lnTo>
                    <a:pt x="1061580" y="344246"/>
                  </a:lnTo>
                  <a:lnTo>
                    <a:pt x="1114234" y="337261"/>
                  </a:lnTo>
                  <a:lnTo>
                    <a:pt x="1122057" y="336219"/>
                  </a:lnTo>
                  <a:lnTo>
                    <a:pt x="1124889" y="277698"/>
                  </a:lnTo>
                  <a:lnTo>
                    <a:pt x="1127823" y="217779"/>
                  </a:lnTo>
                  <a:lnTo>
                    <a:pt x="1130744" y="157848"/>
                  </a:lnTo>
                  <a:lnTo>
                    <a:pt x="1133678" y="97904"/>
                  </a:lnTo>
                  <a:close/>
                </a:path>
                <a:path w="1493520" h="440690">
                  <a:moveTo>
                    <a:pt x="1253528" y="103746"/>
                  </a:moveTo>
                  <a:lnTo>
                    <a:pt x="1193596" y="100838"/>
                  </a:lnTo>
                  <a:lnTo>
                    <a:pt x="1190675" y="160769"/>
                  </a:lnTo>
                  <a:lnTo>
                    <a:pt x="1187754" y="220700"/>
                  </a:lnTo>
                  <a:lnTo>
                    <a:pt x="1184833" y="280631"/>
                  </a:lnTo>
                  <a:lnTo>
                    <a:pt x="1182509" y="328371"/>
                  </a:lnTo>
                  <a:lnTo>
                    <a:pt x="1242936" y="321246"/>
                  </a:lnTo>
                  <a:lnTo>
                    <a:pt x="1244752" y="283552"/>
                  </a:lnTo>
                  <a:lnTo>
                    <a:pt x="1247673" y="223621"/>
                  </a:lnTo>
                  <a:lnTo>
                    <a:pt x="1250594" y="163690"/>
                  </a:lnTo>
                  <a:lnTo>
                    <a:pt x="1253528" y="103746"/>
                  </a:lnTo>
                  <a:close/>
                </a:path>
                <a:path w="1493520" h="440690">
                  <a:moveTo>
                    <a:pt x="1373390" y="109601"/>
                  </a:moveTo>
                  <a:lnTo>
                    <a:pt x="1313446" y="106680"/>
                  </a:lnTo>
                  <a:lnTo>
                    <a:pt x="1310538" y="166624"/>
                  </a:lnTo>
                  <a:lnTo>
                    <a:pt x="1307617" y="226542"/>
                  </a:lnTo>
                  <a:lnTo>
                    <a:pt x="1304683" y="286461"/>
                  </a:lnTo>
                  <a:lnTo>
                    <a:pt x="1303528" y="310261"/>
                  </a:lnTo>
                  <a:lnTo>
                    <a:pt x="1322527" y="306692"/>
                  </a:lnTo>
                  <a:lnTo>
                    <a:pt x="1341488" y="288264"/>
                  </a:lnTo>
                  <a:lnTo>
                    <a:pt x="1365834" y="264629"/>
                  </a:lnTo>
                  <a:lnTo>
                    <a:pt x="1367536" y="229463"/>
                  </a:lnTo>
                  <a:lnTo>
                    <a:pt x="1370457" y="169532"/>
                  </a:lnTo>
                  <a:lnTo>
                    <a:pt x="1373390" y="109601"/>
                  </a:lnTo>
                  <a:close/>
                </a:path>
                <a:path w="1493520" h="440690">
                  <a:moveTo>
                    <a:pt x="1493240" y="115443"/>
                  </a:moveTo>
                  <a:lnTo>
                    <a:pt x="1433309" y="112522"/>
                  </a:lnTo>
                  <a:lnTo>
                    <a:pt x="1430388" y="172453"/>
                  </a:lnTo>
                  <a:lnTo>
                    <a:pt x="1428877" y="203403"/>
                  </a:lnTo>
                  <a:lnTo>
                    <a:pt x="1459280" y="173875"/>
                  </a:lnTo>
                  <a:lnTo>
                    <a:pt x="1491945" y="142163"/>
                  </a:lnTo>
                  <a:lnTo>
                    <a:pt x="1493240" y="115443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9" name="object 2269"/>
            <p:cNvSpPr/>
            <p:nvPr/>
          </p:nvSpPr>
          <p:spPr>
            <a:xfrm>
              <a:off x="2241181" y="7804670"/>
              <a:ext cx="1513205" cy="461009"/>
            </a:xfrm>
            <a:custGeom>
              <a:avLst/>
              <a:gdLst/>
              <a:ahLst/>
              <a:cxnLst/>
              <a:rect l="l" t="t" r="r" b="b"/>
              <a:pathLst>
                <a:path w="1513204" h="461009">
                  <a:moveTo>
                    <a:pt x="65252" y="238874"/>
                  </a:moveTo>
                  <a:lnTo>
                    <a:pt x="16154" y="285762"/>
                  </a:lnTo>
                  <a:lnTo>
                    <a:pt x="2235" y="299059"/>
                  </a:lnTo>
                  <a:lnTo>
                    <a:pt x="0" y="345059"/>
                  </a:lnTo>
                  <a:lnTo>
                    <a:pt x="59944" y="347980"/>
                  </a:lnTo>
                  <a:lnTo>
                    <a:pt x="62839" y="288048"/>
                  </a:lnTo>
                  <a:lnTo>
                    <a:pt x="65252" y="238874"/>
                  </a:lnTo>
                  <a:close/>
                </a:path>
                <a:path w="1513204" h="461009">
                  <a:moveTo>
                    <a:pt x="191262" y="118516"/>
                  </a:moveTo>
                  <a:lnTo>
                    <a:pt x="135826" y="171475"/>
                  </a:lnTo>
                  <a:lnTo>
                    <a:pt x="128244" y="178701"/>
                  </a:lnTo>
                  <a:lnTo>
                    <a:pt x="125704" y="231051"/>
                  </a:lnTo>
                  <a:lnTo>
                    <a:pt x="122770" y="290969"/>
                  </a:lnTo>
                  <a:lnTo>
                    <a:pt x="119862" y="350901"/>
                  </a:lnTo>
                  <a:lnTo>
                    <a:pt x="179793" y="353822"/>
                  </a:lnTo>
                  <a:lnTo>
                    <a:pt x="182702" y="293903"/>
                  </a:lnTo>
                  <a:lnTo>
                    <a:pt x="185623" y="233972"/>
                  </a:lnTo>
                  <a:lnTo>
                    <a:pt x="188544" y="174040"/>
                  </a:lnTo>
                  <a:lnTo>
                    <a:pt x="191262" y="118516"/>
                  </a:lnTo>
                  <a:close/>
                </a:path>
                <a:path w="1513204" h="461009">
                  <a:moveTo>
                    <a:pt x="317182" y="88"/>
                  </a:moveTo>
                  <a:lnTo>
                    <a:pt x="315353" y="0"/>
                  </a:lnTo>
                  <a:lnTo>
                    <a:pt x="255511" y="57150"/>
                  </a:lnTo>
                  <a:lnTo>
                    <a:pt x="254254" y="58356"/>
                  </a:lnTo>
                  <a:lnTo>
                    <a:pt x="251396" y="117030"/>
                  </a:lnTo>
                  <a:lnTo>
                    <a:pt x="248488" y="176961"/>
                  </a:lnTo>
                  <a:lnTo>
                    <a:pt x="245554" y="236880"/>
                  </a:lnTo>
                  <a:lnTo>
                    <a:pt x="242633" y="296811"/>
                  </a:lnTo>
                  <a:lnTo>
                    <a:pt x="239712" y="356755"/>
                  </a:lnTo>
                  <a:lnTo>
                    <a:pt x="299656" y="359664"/>
                  </a:lnTo>
                  <a:lnTo>
                    <a:pt x="302552" y="299745"/>
                  </a:lnTo>
                  <a:lnTo>
                    <a:pt x="305473" y="239814"/>
                  </a:lnTo>
                  <a:lnTo>
                    <a:pt x="308406" y="179882"/>
                  </a:lnTo>
                  <a:lnTo>
                    <a:pt x="311327" y="119951"/>
                  </a:lnTo>
                  <a:lnTo>
                    <a:pt x="314248" y="60020"/>
                  </a:lnTo>
                  <a:lnTo>
                    <a:pt x="317182" y="88"/>
                  </a:lnTo>
                  <a:close/>
                </a:path>
                <a:path w="1513204" h="461009">
                  <a:moveTo>
                    <a:pt x="437045" y="5930"/>
                  </a:moveTo>
                  <a:lnTo>
                    <a:pt x="377101" y="3009"/>
                  </a:lnTo>
                  <a:lnTo>
                    <a:pt x="374180" y="62941"/>
                  </a:lnTo>
                  <a:lnTo>
                    <a:pt x="371259" y="122872"/>
                  </a:lnTo>
                  <a:lnTo>
                    <a:pt x="368338" y="182803"/>
                  </a:lnTo>
                  <a:lnTo>
                    <a:pt x="365417" y="242735"/>
                  </a:lnTo>
                  <a:lnTo>
                    <a:pt x="362496" y="302666"/>
                  </a:lnTo>
                  <a:lnTo>
                    <a:pt x="359575" y="362597"/>
                  </a:lnTo>
                  <a:lnTo>
                    <a:pt x="419506" y="365506"/>
                  </a:lnTo>
                  <a:lnTo>
                    <a:pt x="422414" y="305587"/>
                  </a:lnTo>
                  <a:lnTo>
                    <a:pt x="425335" y="245656"/>
                  </a:lnTo>
                  <a:lnTo>
                    <a:pt x="428256" y="185724"/>
                  </a:lnTo>
                  <a:lnTo>
                    <a:pt x="431190" y="125793"/>
                  </a:lnTo>
                  <a:lnTo>
                    <a:pt x="434098" y="65874"/>
                  </a:lnTo>
                  <a:lnTo>
                    <a:pt x="437045" y="5930"/>
                  </a:lnTo>
                  <a:close/>
                </a:path>
                <a:path w="1513204" h="461009">
                  <a:moveTo>
                    <a:pt x="556895" y="11772"/>
                  </a:moveTo>
                  <a:lnTo>
                    <a:pt x="496963" y="8851"/>
                  </a:lnTo>
                  <a:lnTo>
                    <a:pt x="494042" y="68795"/>
                  </a:lnTo>
                  <a:lnTo>
                    <a:pt x="491121" y="128727"/>
                  </a:lnTo>
                  <a:lnTo>
                    <a:pt x="488200" y="188658"/>
                  </a:lnTo>
                  <a:lnTo>
                    <a:pt x="485279" y="248589"/>
                  </a:lnTo>
                  <a:lnTo>
                    <a:pt x="482358" y="308508"/>
                  </a:lnTo>
                  <a:lnTo>
                    <a:pt x="485127" y="308648"/>
                  </a:lnTo>
                  <a:lnTo>
                    <a:pt x="482346" y="308508"/>
                  </a:lnTo>
                  <a:lnTo>
                    <a:pt x="479425" y="368427"/>
                  </a:lnTo>
                  <a:lnTo>
                    <a:pt x="476504" y="428371"/>
                  </a:lnTo>
                  <a:lnTo>
                    <a:pt x="536448" y="431292"/>
                  </a:lnTo>
                  <a:lnTo>
                    <a:pt x="539343" y="371360"/>
                  </a:lnTo>
                  <a:lnTo>
                    <a:pt x="542277" y="311429"/>
                  </a:lnTo>
                  <a:lnTo>
                    <a:pt x="545198" y="251498"/>
                  </a:lnTo>
                  <a:lnTo>
                    <a:pt x="548119" y="191566"/>
                  </a:lnTo>
                  <a:lnTo>
                    <a:pt x="551053" y="131635"/>
                  </a:lnTo>
                  <a:lnTo>
                    <a:pt x="553961" y="71716"/>
                  </a:lnTo>
                  <a:lnTo>
                    <a:pt x="556895" y="11772"/>
                  </a:lnTo>
                  <a:close/>
                </a:path>
                <a:path w="1513204" h="461009">
                  <a:moveTo>
                    <a:pt x="676757" y="17614"/>
                  </a:moveTo>
                  <a:lnTo>
                    <a:pt x="616813" y="14706"/>
                  </a:lnTo>
                  <a:lnTo>
                    <a:pt x="613892" y="74637"/>
                  </a:lnTo>
                  <a:lnTo>
                    <a:pt x="610971" y="134556"/>
                  </a:lnTo>
                  <a:lnTo>
                    <a:pt x="608050" y="194487"/>
                  </a:lnTo>
                  <a:lnTo>
                    <a:pt x="605129" y="254419"/>
                  </a:lnTo>
                  <a:lnTo>
                    <a:pt x="602208" y="314350"/>
                  </a:lnTo>
                  <a:lnTo>
                    <a:pt x="599287" y="374281"/>
                  </a:lnTo>
                  <a:lnTo>
                    <a:pt x="596366" y="434213"/>
                  </a:lnTo>
                  <a:lnTo>
                    <a:pt x="656310" y="437134"/>
                  </a:lnTo>
                  <a:lnTo>
                    <a:pt x="659206" y="377202"/>
                  </a:lnTo>
                  <a:lnTo>
                    <a:pt x="662127" y="317271"/>
                  </a:lnTo>
                  <a:lnTo>
                    <a:pt x="665060" y="257340"/>
                  </a:lnTo>
                  <a:lnTo>
                    <a:pt x="667969" y="197421"/>
                  </a:lnTo>
                  <a:lnTo>
                    <a:pt x="670902" y="137490"/>
                  </a:lnTo>
                  <a:lnTo>
                    <a:pt x="673823" y="77558"/>
                  </a:lnTo>
                  <a:lnTo>
                    <a:pt x="676757" y="17614"/>
                  </a:lnTo>
                  <a:close/>
                </a:path>
                <a:path w="1513204" h="461009">
                  <a:moveTo>
                    <a:pt x="796607" y="23456"/>
                  </a:moveTo>
                  <a:lnTo>
                    <a:pt x="736676" y="20548"/>
                  </a:lnTo>
                  <a:lnTo>
                    <a:pt x="733755" y="80479"/>
                  </a:lnTo>
                  <a:lnTo>
                    <a:pt x="736663" y="80632"/>
                  </a:lnTo>
                  <a:lnTo>
                    <a:pt x="733742" y="80479"/>
                  </a:lnTo>
                  <a:lnTo>
                    <a:pt x="730834" y="140398"/>
                  </a:lnTo>
                  <a:lnTo>
                    <a:pt x="727913" y="200342"/>
                  </a:lnTo>
                  <a:lnTo>
                    <a:pt x="724992" y="260273"/>
                  </a:lnTo>
                  <a:lnTo>
                    <a:pt x="722071" y="320205"/>
                  </a:lnTo>
                  <a:lnTo>
                    <a:pt x="719150" y="380136"/>
                  </a:lnTo>
                  <a:lnTo>
                    <a:pt x="716229" y="440055"/>
                  </a:lnTo>
                  <a:lnTo>
                    <a:pt x="776160" y="442976"/>
                  </a:lnTo>
                  <a:lnTo>
                    <a:pt x="779068" y="383044"/>
                  </a:lnTo>
                  <a:lnTo>
                    <a:pt x="782002" y="323113"/>
                  </a:lnTo>
                  <a:lnTo>
                    <a:pt x="784910" y="263194"/>
                  </a:lnTo>
                  <a:lnTo>
                    <a:pt x="787831" y="203263"/>
                  </a:lnTo>
                  <a:lnTo>
                    <a:pt x="790752" y="143332"/>
                  </a:lnTo>
                  <a:lnTo>
                    <a:pt x="793673" y="83400"/>
                  </a:lnTo>
                  <a:lnTo>
                    <a:pt x="796607" y="23456"/>
                  </a:lnTo>
                  <a:close/>
                </a:path>
                <a:path w="1513204" h="461009">
                  <a:moveTo>
                    <a:pt x="916470" y="29311"/>
                  </a:moveTo>
                  <a:lnTo>
                    <a:pt x="856526" y="26390"/>
                  </a:lnTo>
                  <a:lnTo>
                    <a:pt x="853617" y="86334"/>
                  </a:lnTo>
                  <a:lnTo>
                    <a:pt x="850696" y="146265"/>
                  </a:lnTo>
                  <a:lnTo>
                    <a:pt x="847775" y="206184"/>
                  </a:lnTo>
                  <a:lnTo>
                    <a:pt x="850544" y="206324"/>
                  </a:lnTo>
                  <a:lnTo>
                    <a:pt x="847763" y="206184"/>
                  </a:lnTo>
                  <a:lnTo>
                    <a:pt x="844842" y="266103"/>
                  </a:lnTo>
                  <a:lnTo>
                    <a:pt x="841921" y="326034"/>
                  </a:lnTo>
                  <a:lnTo>
                    <a:pt x="839000" y="385965"/>
                  </a:lnTo>
                  <a:lnTo>
                    <a:pt x="836079" y="445909"/>
                  </a:lnTo>
                  <a:lnTo>
                    <a:pt x="896023" y="448818"/>
                  </a:lnTo>
                  <a:lnTo>
                    <a:pt x="898931" y="388886"/>
                  </a:lnTo>
                  <a:lnTo>
                    <a:pt x="901852" y="328955"/>
                  </a:lnTo>
                  <a:lnTo>
                    <a:pt x="904773" y="269036"/>
                  </a:lnTo>
                  <a:lnTo>
                    <a:pt x="907694" y="209105"/>
                  </a:lnTo>
                  <a:lnTo>
                    <a:pt x="910615" y="149174"/>
                  </a:lnTo>
                  <a:lnTo>
                    <a:pt x="913549" y="89242"/>
                  </a:lnTo>
                  <a:lnTo>
                    <a:pt x="916470" y="29311"/>
                  </a:lnTo>
                  <a:close/>
                </a:path>
                <a:path w="1513204" h="461009">
                  <a:moveTo>
                    <a:pt x="1036332" y="35153"/>
                  </a:moveTo>
                  <a:lnTo>
                    <a:pt x="976388" y="32232"/>
                  </a:lnTo>
                  <a:lnTo>
                    <a:pt x="973467" y="92163"/>
                  </a:lnTo>
                  <a:lnTo>
                    <a:pt x="970546" y="152095"/>
                  </a:lnTo>
                  <a:lnTo>
                    <a:pt x="967625" y="212026"/>
                  </a:lnTo>
                  <a:lnTo>
                    <a:pt x="964704" y="271957"/>
                  </a:lnTo>
                  <a:lnTo>
                    <a:pt x="961783" y="331889"/>
                  </a:lnTo>
                  <a:lnTo>
                    <a:pt x="958862" y="391820"/>
                  </a:lnTo>
                  <a:lnTo>
                    <a:pt x="955941" y="451751"/>
                  </a:lnTo>
                  <a:lnTo>
                    <a:pt x="1015873" y="454660"/>
                  </a:lnTo>
                  <a:lnTo>
                    <a:pt x="1018781" y="394741"/>
                  </a:lnTo>
                  <a:lnTo>
                    <a:pt x="1021702" y="334810"/>
                  </a:lnTo>
                  <a:lnTo>
                    <a:pt x="1024623" y="274878"/>
                  </a:lnTo>
                  <a:lnTo>
                    <a:pt x="1027544" y="214947"/>
                  </a:lnTo>
                  <a:lnTo>
                    <a:pt x="1030465" y="155016"/>
                  </a:lnTo>
                  <a:lnTo>
                    <a:pt x="1033411" y="95084"/>
                  </a:lnTo>
                  <a:lnTo>
                    <a:pt x="1036332" y="35153"/>
                  </a:lnTo>
                  <a:close/>
                </a:path>
                <a:path w="1513204" h="461009">
                  <a:moveTo>
                    <a:pt x="1153261" y="100926"/>
                  </a:moveTo>
                  <a:lnTo>
                    <a:pt x="1093330" y="98005"/>
                  </a:lnTo>
                  <a:lnTo>
                    <a:pt x="1090409" y="157949"/>
                  </a:lnTo>
                  <a:lnTo>
                    <a:pt x="1087488" y="217881"/>
                  </a:lnTo>
                  <a:lnTo>
                    <a:pt x="1084567" y="277799"/>
                  </a:lnTo>
                  <a:lnTo>
                    <a:pt x="1087335" y="277939"/>
                  </a:lnTo>
                  <a:lnTo>
                    <a:pt x="1084554" y="277799"/>
                  </a:lnTo>
                  <a:lnTo>
                    <a:pt x="1081646" y="337731"/>
                  </a:lnTo>
                  <a:lnTo>
                    <a:pt x="1078725" y="397662"/>
                  </a:lnTo>
                  <a:lnTo>
                    <a:pt x="1075791" y="457593"/>
                  </a:lnTo>
                  <a:lnTo>
                    <a:pt x="1135735" y="460514"/>
                  </a:lnTo>
                  <a:lnTo>
                    <a:pt x="1138643" y="400583"/>
                  </a:lnTo>
                  <a:lnTo>
                    <a:pt x="1141564" y="340652"/>
                  </a:lnTo>
                  <a:lnTo>
                    <a:pt x="1144485" y="280720"/>
                  </a:lnTo>
                  <a:lnTo>
                    <a:pt x="1147406" y="220789"/>
                  </a:lnTo>
                  <a:lnTo>
                    <a:pt x="1150327" y="160870"/>
                  </a:lnTo>
                  <a:lnTo>
                    <a:pt x="1153261" y="100926"/>
                  </a:lnTo>
                  <a:close/>
                </a:path>
                <a:path w="1513204" h="461009">
                  <a:moveTo>
                    <a:pt x="1273124" y="106768"/>
                  </a:moveTo>
                  <a:lnTo>
                    <a:pt x="1213180" y="103847"/>
                  </a:lnTo>
                  <a:lnTo>
                    <a:pt x="1210271" y="163791"/>
                  </a:lnTo>
                  <a:lnTo>
                    <a:pt x="1207338" y="223710"/>
                  </a:lnTo>
                  <a:lnTo>
                    <a:pt x="1204417" y="283641"/>
                  </a:lnTo>
                  <a:lnTo>
                    <a:pt x="1201496" y="343573"/>
                  </a:lnTo>
                  <a:lnTo>
                    <a:pt x="1198575" y="403504"/>
                  </a:lnTo>
                  <a:lnTo>
                    <a:pt x="1197470" y="425996"/>
                  </a:lnTo>
                  <a:lnTo>
                    <a:pt x="1219555" y="404533"/>
                  </a:lnTo>
                  <a:lnTo>
                    <a:pt x="1260551" y="364744"/>
                  </a:lnTo>
                  <a:lnTo>
                    <a:pt x="1261414" y="346494"/>
                  </a:lnTo>
                  <a:lnTo>
                    <a:pt x="1264348" y="286562"/>
                  </a:lnTo>
                  <a:lnTo>
                    <a:pt x="1267269" y="226644"/>
                  </a:lnTo>
                  <a:lnTo>
                    <a:pt x="1270190" y="166712"/>
                  </a:lnTo>
                  <a:lnTo>
                    <a:pt x="1273124" y="106768"/>
                  </a:lnTo>
                  <a:close/>
                </a:path>
                <a:path w="1513204" h="461009">
                  <a:moveTo>
                    <a:pt x="1392974" y="112610"/>
                  </a:moveTo>
                  <a:lnTo>
                    <a:pt x="1333042" y="109702"/>
                  </a:lnTo>
                  <a:lnTo>
                    <a:pt x="1330121" y="169633"/>
                  </a:lnTo>
                  <a:lnTo>
                    <a:pt x="1327200" y="229552"/>
                  </a:lnTo>
                  <a:lnTo>
                    <a:pt x="1324279" y="289496"/>
                  </a:lnTo>
                  <a:lnTo>
                    <a:pt x="1323594" y="303517"/>
                  </a:lnTo>
                  <a:lnTo>
                    <a:pt x="1337360" y="290131"/>
                  </a:lnTo>
                  <a:lnTo>
                    <a:pt x="1386662" y="242265"/>
                  </a:lnTo>
                  <a:lnTo>
                    <a:pt x="1387119" y="232486"/>
                  </a:lnTo>
                  <a:lnTo>
                    <a:pt x="1390040" y="172554"/>
                  </a:lnTo>
                  <a:lnTo>
                    <a:pt x="1392974" y="112610"/>
                  </a:lnTo>
                  <a:close/>
                </a:path>
                <a:path w="1513204" h="461009">
                  <a:moveTo>
                    <a:pt x="1512836" y="118452"/>
                  </a:moveTo>
                  <a:lnTo>
                    <a:pt x="1452892" y="115544"/>
                  </a:lnTo>
                  <a:lnTo>
                    <a:pt x="1449984" y="175475"/>
                  </a:lnTo>
                  <a:lnTo>
                    <a:pt x="1452575" y="175602"/>
                  </a:lnTo>
                  <a:lnTo>
                    <a:pt x="1449971" y="175475"/>
                  </a:lnTo>
                  <a:lnTo>
                    <a:pt x="1449705" y="181038"/>
                  </a:lnTo>
                  <a:lnTo>
                    <a:pt x="1455178" y="175729"/>
                  </a:lnTo>
                  <a:lnTo>
                    <a:pt x="1512773" y="119786"/>
                  </a:lnTo>
                  <a:lnTo>
                    <a:pt x="1512836" y="118452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0" name="object 2270"/>
            <p:cNvSpPr/>
            <p:nvPr/>
          </p:nvSpPr>
          <p:spPr>
            <a:xfrm>
              <a:off x="2556522" y="7461745"/>
              <a:ext cx="1552575" cy="461645"/>
            </a:xfrm>
            <a:custGeom>
              <a:avLst/>
              <a:gdLst/>
              <a:ahLst/>
              <a:cxnLst/>
              <a:rect l="l" t="t" r="r" b="b"/>
              <a:pathLst>
                <a:path w="1552575" h="461645">
                  <a:moveTo>
                    <a:pt x="1943" y="341083"/>
                  </a:moveTo>
                  <a:lnTo>
                    <a:pt x="0" y="342938"/>
                  </a:lnTo>
                  <a:lnTo>
                    <a:pt x="1841" y="343027"/>
                  </a:lnTo>
                  <a:lnTo>
                    <a:pt x="1943" y="341083"/>
                  </a:lnTo>
                  <a:close/>
                </a:path>
                <a:path w="1552575" h="461645">
                  <a:moveTo>
                    <a:pt x="127952" y="220726"/>
                  </a:moveTo>
                  <a:lnTo>
                    <a:pt x="119697" y="228612"/>
                  </a:lnTo>
                  <a:lnTo>
                    <a:pt x="64935" y="280911"/>
                  </a:lnTo>
                  <a:lnTo>
                    <a:pt x="64681" y="286004"/>
                  </a:lnTo>
                  <a:lnTo>
                    <a:pt x="61760" y="345948"/>
                  </a:lnTo>
                  <a:lnTo>
                    <a:pt x="121704" y="348869"/>
                  </a:lnTo>
                  <a:lnTo>
                    <a:pt x="124612" y="288937"/>
                  </a:lnTo>
                  <a:lnTo>
                    <a:pt x="127533" y="229006"/>
                  </a:lnTo>
                  <a:lnTo>
                    <a:pt x="127952" y="220726"/>
                  </a:lnTo>
                  <a:close/>
                </a:path>
                <a:path w="1552575" h="461645">
                  <a:moveTo>
                    <a:pt x="253961" y="100368"/>
                  </a:moveTo>
                  <a:lnTo>
                    <a:pt x="239369" y="114312"/>
                  </a:lnTo>
                  <a:lnTo>
                    <a:pt x="190944" y="160553"/>
                  </a:lnTo>
                  <a:lnTo>
                    <a:pt x="190385" y="171996"/>
                  </a:lnTo>
                  <a:lnTo>
                    <a:pt x="187464" y="231927"/>
                  </a:lnTo>
                  <a:lnTo>
                    <a:pt x="184543" y="291871"/>
                  </a:lnTo>
                  <a:lnTo>
                    <a:pt x="181622" y="351790"/>
                  </a:lnTo>
                  <a:lnTo>
                    <a:pt x="241566" y="354711"/>
                  </a:lnTo>
                  <a:lnTo>
                    <a:pt x="244462" y="294779"/>
                  </a:lnTo>
                  <a:lnTo>
                    <a:pt x="247396" y="234848"/>
                  </a:lnTo>
                  <a:lnTo>
                    <a:pt x="250304" y="174929"/>
                  </a:lnTo>
                  <a:lnTo>
                    <a:pt x="253238" y="114998"/>
                  </a:lnTo>
                  <a:lnTo>
                    <a:pt x="253961" y="100368"/>
                  </a:lnTo>
                  <a:close/>
                </a:path>
                <a:path w="1552575" h="461645">
                  <a:moveTo>
                    <a:pt x="378942" y="977"/>
                  </a:moveTo>
                  <a:lnTo>
                    <a:pt x="359041" y="0"/>
                  </a:lnTo>
                  <a:lnTo>
                    <a:pt x="316953" y="40195"/>
                  </a:lnTo>
                  <a:lnTo>
                    <a:pt x="316090" y="57975"/>
                  </a:lnTo>
                  <a:lnTo>
                    <a:pt x="313169" y="117919"/>
                  </a:lnTo>
                  <a:lnTo>
                    <a:pt x="310248" y="177850"/>
                  </a:lnTo>
                  <a:lnTo>
                    <a:pt x="307327" y="237782"/>
                  </a:lnTo>
                  <a:lnTo>
                    <a:pt x="304406" y="297713"/>
                  </a:lnTo>
                  <a:lnTo>
                    <a:pt x="301485" y="357644"/>
                  </a:lnTo>
                  <a:lnTo>
                    <a:pt x="361416" y="360553"/>
                  </a:lnTo>
                  <a:lnTo>
                    <a:pt x="364324" y="300621"/>
                  </a:lnTo>
                  <a:lnTo>
                    <a:pt x="367258" y="240690"/>
                  </a:lnTo>
                  <a:lnTo>
                    <a:pt x="370166" y="180771"/>
                  </a:lnTo>
                  <a:lnTo>
                    <a:pt x="373087" y="120840"/>
                  </a:lnTo>
                  <a:lnTo>
                    <a:pt x="376008" y="60909"/>
                  </a:lnTo>
                  <a:lnTo>
                    <a:pt x="378942" y="977"/>
                  </a:lnTo>
                  <a:close/>
                </a:path>
                <a:path w="1552575" h="461645">
                  <a:moveTo>
                    <a:pt x="498805" y="6819"/>
                  </a:moveTo>
                  <a:lnTo>
                    <a:pt x="438861" y="3898"/>
                  </a:lnTo>
                  <a:lnTo>
                    <a:pt x="435952" y="63842"/>
                  </a:lnTo>
                  <a:lnTo>
                    <a:pt x="433031" y="123761"/>
                  </a:lnTo>
                  <a:lnTo>
                    <a:pt x="435800" y="123901"/>
                  </a:lnTo>
                  <a:lnTo>
                    <a:pt x="433019" y="123761"/>
                  </a:lnTo>
                  <a:lnTo>
                    <a:pt x="430098" y="183680"/>
                  </a:lnTo>
                  <a:lnTo>
                    <a:pt x="427177" y="243611"/>
                  </a:lnTo>
                  <a:lnTo>
                    <a:pt x="424256" y="303542"/>
                  </a:lnTo>
                  <a:lnTo>
                    <a:pt x="421335" y="363486"/>
                  </a:lnTo>
                  <a:lnTo>
                    <a:pt x="481279" y="366395"/>
                  </a:lnTo>
                  <a:lnTo>
                    <a:pt x="484187" y="306476"/>
                  </a:lnTo>
                  <a:lnTo>
                    <a:pt x="487108" y="246545"/>
                  </a:lnTo>
                  <a:lnTo>
                    <a:pt x="490029" y="186613"/>
                  </a:lnTo>
                  <a:lnTo>
                    <a:pt x="492950" y="126682"/>
                  </a:lnTo>
                  <a:lnTo>
                    <a:pt x="495871" y="66751"/>
                  </a:lnTo>
                  <a:lnTo>
                    <a:pt x="498805" y="6819"/>
                  </a:lnTo>
                  <a:close/>
                </a:path>
                <a:path w="1552575" h="461645">
                  <a:moveTo>
                    <a:pt x="618655" y="12661"/>
                  </a:moveTo>
                  <a:lnTo>
                    <a:pt x="558723" y="9740"/>
                  </a:lnTo>
                  <a:lnTo>
                    <a:pt x="555802" y="69672"/>
                  </a:lnTo>
                  <a:lnTo>
                    <a:pt x="552881" y="129603"/>
                  </a:lnTo>
                  <a:lnTo>
                    <a:pt x="549960" y="189534"/>
                  </a:lnTo>
                  <a:lnTo>
                    <a:pt x="547039" y="249453"/>
                  </a:lnTo>
                  <a:lnTo>
                    <a:pt x="544118" y="309384"/>
                  </a:lnTo>
                  <a:lnTo>
                    <a:pt x="541197" y="369328"/>
                  </a:lnTo>
                  <a:lnTo>
                    <a:pt x="601141" y="372249"/>
                  </a:lnTo>
                  <a:lnTo>
                    <a:pt x="604037" y="312318"/>
                  </a:lnTo>
                  <a:lnTo>
                    <a:pt x="606958" y="252387"/>
                  </a:lnTo>
                  <a:lnTo>
                    <a:pt x="609879" y="192455"/>
                  </a:lnTo>
                  <a:lnTo>
                    <a:pt x="612800" y="132524"/>
                  </a:lnTo>
                  <a:lnTo>
                    <a:pt x="615734" y="72605"/>
                  </a:lnTo>
                  <a:lnTo>
                    <a:pt x="618655" y="12661"/>
                  </a:lnTo>
                  <a:close/>
                </a:path>
                <a:path w="1552575" h="461645">
                  <a:moveTo>
                    <a:pt x="738517" y="18503"/>
                  </a:moveTo>
                  <a:lnTo>
                    <a:pt x="678573" y="15582"/>
                  </a:lnTo>
                  <a:lnTo>
                    <a:pt x="675665" y="75514"/>
                  </a:lnTo>
                  <a:lnTo>
                    <a:pt x="672744" y="135458"/>
                  </a:lnTo>
                  <a:lnTo>
                    <a:pt x="669823" y="195389"/>
                  </a:lnTo>
                  <a:lnTo>
                    <a:pt x="666902" y="255320"/>
                  </a:lnTo>
                  <a:lnTo>
                    <a:pt x="663968" y="315226"/>
                  </a:lnTo>
                  <a:lnTo>
                    <a:pt x="661060" y="375170"/>
                  </a:lnTo>
                  <a:lnTo>
                    <a:pt x="658126" y="435102"/>
                  </a:lnTo>
                  <a:lnTo>
                    <a:pt x="718070" y="438010"/>
                  </a:lnTo>
                  <a:lnTo>
                    <a:pt x="720979" y="378091"/>
                  </a:lnTo>
                  <a:lnTo>
                    <a:pt x="723900" y="318160"/>
                  </a:lnTo>
                  <a:lnTo>
                    <a:pt x="726821" y="258229"/>
                  </a:lnTo>
                  <a:lnTo>
                    <a:pt x="729754" y="198297"/>
                  </a:lnTo>
                  <a:lnTo>
                    <a:pt x="732663" y="138379"/>
                  </a:lnTo>
                  <a:lnTo>
                    <a:pt x="735584" y="78447"/>
                  </a:lnTo>
                  <a:lnTo>
                    <a:pt x="738517" y="18503"/>
                  </a:lnTo>
                  <a:close/>
                </a:path>
                <a:path w="1552575" h="461645">
                  <a:moveTo>
                    <a:pt x="858380" y="24345"/>
                  </a:moveTo>
                  <a:lnTo>
                    <a:pt x="798436" y="21424"/>
                  </a:lnTo>
                  <a:lnTo>
                    <a:pt x="795528" y="81368"/>
                  </a:lnTo>
                  <a:lnTo>
                    <a:pt x="792594" y="141287"/>
                  </a:lnTo>
                  <a:lnTo>
                    <a:pt x="789686" y="201231"/>
                  </a:lnTo>
                  <a:lnTo>
                    <a:pt x="786752" y="261150"/>
                  </a:lnTo>
                  <a:lnTo>
                    <a:pt x="783831" y="321081"/>
                  </a:lnTo>
                  <a:lnTo>
                    <a:pt x="780910" y="381000"/>
                  </a:lnTo>
                  <a:lnTo>
                    <a:pt x="777989" y="440944"/>
                  </a:lnTo>
                  <a:lnTo>
                    <a:pt x="837933" y="443865"/>
                  </a:lnTo>
                  <a:lnTo>
                    <a:pt x="840828" y="383933"/>
                  </a:lnTo>
                  <a:lnTo>
                    <a:pt x="843749" y="324002"/>
                  </a:lnTo>
                  <a:lnTo>
                    <a:pt x="846670" y="264071"/>
                  </a:lnTo>
                  <a:lnTo>
                    <a:pt x="849617" y="204139"/>
                  </a:lnTo>
                  <a:lnTo>
                    <a:pt x="852525" y="144221"/>
                  </a:lnTo>
                  <a:lnTo>
                    <a:pt x="855446" y="84289"/>
                  </a:lnTo>
                  <a:lnTo>
                    <a:pt x="858380" y="24345"/>
                  </a:lnTo>
                  <a:close/>
                </a:path>
                <a:path w="1552575" h="461645">
                  <a:moveTo>
                    <a:pt x="978242" y="30187"/>
                  </a:moveTo>
                  <a:lnTo>
                    <a:pt x="918298" y="27279"/>
                  </a:lnTo>
                  <a:lnTo>
                    <a:pt x="915377" y="87210"/>
                  </a:lnTo>
                  <a:lnTo>
                    <a:pt x="912456" y="147129"/>
                  </a:lnTo>
                  <a:lnTo>
                    <a:pt x="909535" y="207060"/>
                  </a:lnTo>
                  <a:lnTo>
                    <a:pt x="906614" y="267004"/>
                  </a:lnTo>
                  <a:lnTo>
                    <a:pt x="903693" y="326936"/>
                  </a:lnTo>
                  <a:lnTo>
                    <a:pt x="900772" y="386854"/>
                  </a:lnTo>
                  <a:lnTo>
                    <a:pt x="903541" y="386994"/>
                  </a:lnTo>
                  <a:lnTo>
                    <a:pt x="900760" y="386854"/>
                  </a:lnTo>
                  <a:lnTo>
                    <a:pt x="897839" y="446786"/>
                  </a:lnTo>
                  <a:lnTo>
                    <a:pt x="957783" y="449707"/>
                  </a:lnTo>
                  <a:lnTo>
                    <a:pt x="960691" y="389775"/>
                  </a:lnTo>
                  <a:lnTo>
                    <a:pt x="963612" y="329844"/>
                  </a:lnTo>
                  <a:lnTo>
                    <a:pt x="966533" y="269925"/>
                  </a:lnTo>
                  <a:lnTo>
                    <a:pt x="969454" y="209994"/>
                  </a:lnTo>
                  <a:lnTo>
                    <a:pt x="972375" y="150063"/>
                  </a:lnTo>
                  <a:lnTo>
                    <a:pt x="975296" y="90131"/>
                  </a:lnTo>
                  <a:lnTo>
                    <a:pt x="978242" y="30187"/>
                  </a:lnTo>
                  <a:close/>
                </a:path>
                <a:path w="1552575" h="461645">
                  <a:moveTo>
                    <a:pt x="1098092" y="36029"/>
                  </a:moveTo>
                  <a:lnTo>
                    <a:pt x="1038161" y="33121"/>
                  </a:lnTo>
                  <a:lnTo>
                    <a:pt x="1035240" y="93065"/>
                  </a:lnTo>
                  <a:lnTo>
                    <a:pt x="1032319" y="152984"/>
                  </a:lnTo>
                  <a:lnTo>
                    <a:pt x="1035088" y="153123"/>
                  </a:lnTo>
                  <a:lnTo>
                    <a:pt x="1032306" y="152984"/>
                  </a:lnTo>
                  <a:lnTo>
                    <a:pt x="1029398" y="212915"/>
                  </a:lnTo>
                  <a:lnTo>
                    <a:pt x="1026464" y="272834"/>
                  </a:lnTo>
                  <a:lnTo>
                    <a:pt x="1023556" y="332778"/>
                  </a:lnTo>
                  <a:lnTo>
                    <a:pt x="1020622" y="392696"/>
                  </a:lnTo>
                  <a:lnTo>
                    <a:pt x="1017701" y="452640"/>
                  </a:lnTo>
                  <a:lnTo>
                    <a:pt x="1077645" y="455549"/>
                  </a:lnTo>
                  <a:lnTo>
                    <a:pt x="1080554" y="395617"/>
                  </a:lnTo>
                  <a:lnTo>
                    <a:pt x="1083475" y="335699"/>
                  </a:lnTo>
                  <a:lnTo>
                    <a:pt x="1086396" y="275767"/>
                  </a:lnTo>
                  <a:lnTo>
                    <a:pt x="1089317" y="215836"/>
                  </a:lnTo>
                  <a:lnTo>
                    <a:pt x="1092238" y="155905"/>
                  </a:lnTo>
                  <a:lnTo>
                    <a:pt x="1095159" y="95973"/>
                  </a:lnTo>
                  <a:lnTo>
                    <a:pt x="1098092" y="36029"/>
                  </a:lnTo>
                  <a:close/>
                </a:path>
                <a:path w="1552575" h="461645">
                  <a:moveTo>
                    <a:pt x="1217955" y="41884"/>
                  </a:moveTo>
                  <a:lnTo>
                    <a:pt x="1158011" y="38963"/>
                  </a:lnTo>
                  <a:lnTo>
                    <a:pt x="1155090" y="98894"/>
                  </a:lnTo>
                  <a:lnTo>
                    <a:pt x="1152169" y="158826"/>
                  </a:lnTo>
                  <a:lnTo>
                    <a:pt x="1149248" y="218757"/>
                  </a:lnTo>
                  <a:lnTo>
                    <a:pt x="1146327" y="278676"/>
                  </a:lnTo>
                  <a:lnTo>
                    <a:pt x="1143406" y="338607"/>
                  </a:lnTo>
                  <a:lnTo>
                    <a:pt x="1140485" y="398551"/>
                  </a:lnTo>
                  <a:lnTo>
                    <a:pt x="1137564" y="458482"/>
                  </a:lnTo>
                  <a:lnTo>
                    <a:pt x="1197508" y="461391"/>
                  </a:lnTo>
                  <a:lnTo>
                    <a:pt x="1200416" y="401459"/>
                  </a:lnTo>
                  <a:lnTo>
                    <a:pt x="1203325" y="341541"/>
                  </a:lnTo>
                  <a:lnTo>
                    <a:pt x="1206246" y="281609"/>
                  </a:lnTo>
                  <a:lnTo>
                    <a:pt x="1209167" y="221678"/>
                  </a:lnTo>
                  <a:lnTo>
                    <a:pt x="1212100" y="161747"/>
                  </a:lnTo>
                  <a:lnTo>
                    <a:pt x="1215034" y="101815"/>
                  </a:lnTo>
                  <a:lnTo>
                    <a:pt x="1217955" y="41884"/>
                  </a:lnTo>
                  <a:close/>
                </a:path>
                <a:path w="1552575" h="461645">
                  <a:moveTo>
                    <a:pt x="1334884" y="107657"/>
                  </a:moveTo>
                  <a:lnTo>
                    <a:pt x="1274940" y="104736"/>
                  </a:lnTo>
                  <a:lnTo>
                    <a:pt x="1272032" y="164668"/>
                  </a:lnTo>
                  <a:lnTo>
                    <a:pt x="1269111" y="224612"/>
                  </a:lnTo>
                  <a:lnTo>
                    <a:pt x="1266190" y="284530"/>
                  </a:lnTo>
                  <a:lnTo>
                    <a:pt x="1268958" y="284670"/>
                  </a:lnTo>
                  <a:lnTo>
                    <a:pt x="1266177" y="284530"/>
                  </a:lnTo>
                  <a:lnTo>
                    <a:pt x="1263269" y="344462"/>
                  </a:lnTo>
                  <a:lnTo>
                    <a:pt x="1260487" y="401485"/>
                  </a:lnTo>
                  <a:lnTo>
                    <a:pt x="1316532" y="347052"/>
                  </a:lnTo>
                  <a:lnTo>
                    <a:pt x="1323555" y="340233"/>
                  </a:lnTo>
                  <a:lnTo>
                    <a:pt x="1326108" y="287451"/>
                  </a:lnTo>
                  <a:lnTo>
                    <a:pt x="1329029" y="227520"/>
                  </a:lnTo>
                  <a:lnTo>
                    <a:pt x="1331963" y="167589"/>
                  </a:lnTo>
                  <a:lnTo>
                    <a:pt x="1334884" y="107657"/>
                  </a:lnTo>
                  <a:close/>
                </a:path>
                <a:path w="1552575" h="461645">
                  <a:moveTo>
                    <a:pt x="1454746" y="113499"/>
                  </a:moveTo>
                  <a:lnTo>
                    <a:pt x="1394802" y="110578"/>
                  </a:lnTo>
                  <a:lnTo>
                    <a:pt x="1391894" y="170522"/>
                  </a:lnTo>
                  <a:lnTo>
                    <a:pt x="1388960" y="230441"/>
                  </a:lnTo>
                  <a:lnTo>
                    <a:pt x="1386598" y="279006"/>
                  </a:lnTo>
                  <a:lnTo>
                    <a:pt x="1434299" y="232664"/>
                  </a:lnTo>
                  <a:lnTo>
                    <a:pt x="1449666" y="217754"/>
                  </a:lnTo>
                  <a:lnTo>
                    <a:pt x="1451813" y="173443"/>
                  </a:lnTo>
                  <a:lnTo>
                    <a:pt x="1454746" y="113499"/>
                  </a:lnTo>
                  <a:close/>
                </a:path>
                <a:path w="1552575" h="461645">
                  <a:moveTo>
                    <a:pt x="1552130" y="118249"/>
                  </a:moveTo>
                  <a:lnTo>
                    <a:pt x="1514665" y="116433"/>
                  </a:lnTo>
                  <a:lnTo>
                    <a:pt x="1512709" y="156527"/>
                  </a:lnTo>
                  <a:lnTo>
                    <a:pt x="1552130" y="118249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1" name="object 2271"/>
            <p:cNvSpPr/>
            <p:nvPr/>
          </p:nvSpPr>
          <p:spPr>
            <a:xfrm>
              <a:off x="2915551" y="7118832"/>
              <a:ext cx="1546860" cy="461645"/>
            </a:xfrm>
            <a:custGeom>
              <a:avLst/>
              <a:gdLst/>
              <a:ahLst/>
              <a:cxnLst/>
              <a:rect l="l" t="t" r="r" b="b"/>
              <a:pathLst>
                <a:path w="1546860" h="461645">
                  <a:moveTo>
                    <a:pt x="20942" y="322922"/>
                  </a:moveTo>
                  <a:lnTo>
                    <a:pt x="0" y="342925"/>
                  </a:lnTo>
                  <a:lnTo>
                    <a:pt x="19926" y="343890"/>
                  </a:lnTo>
                  <a:lnTo>
                    <a:pt x="20942" y="322922"/>
                  </a:lnTo>
                  <a:close/>
                </a:path>
                <a:path w="1546860" h="461645">
                  <a:moveTo>
                    <a:pt x="146951" y="202565"/>
                  </a:moveTo>
                  <a:lnTo>
                    <a:pt x="119697" y="228612"/>
                  </a:lnTo>
                  <a:lnTo>
                    <a:pt x="83934" y="262763"/>
                  </a:lnTo>
                  <a:lnTo>
                    <a:pt x="82765" y="286893"/>
                  </a:lnTo>
                  <a:lnTo>
                    <a:pt x="79844" y="346824"/>
                  </a:lnTo>
                  <a:lnTo>
                    <a:pt x="139776" y="349732"/>
                  </a:lnTo>
                  <a:lnTo>
                    <a:pt x="142684" y="289814"/>
                  </a:lnTo>
                  <a:lnTo>
                    <a:pt x="145605" y="229882"/>
                  </a:lnTo>
                  <a:lnTo>
                    <a:pt x="146951" y="202565"/>
                  </a:lnTo>
                  <a:close/>
                </a:path>
                <a:path w="1546860" h="461645">
                  <a:moveTo>
                    <a:pt x="272961" y="82207"/>
                  </a:moveTo>
                  <a:lnTo>
                    <a:pt x="239369" y="114300"/>
                  </a:lnTo>
                  <a:lnTo>
                    <a:pt x="209943" y="142405"/>
                  </a:lnTo>
                  <a:lnTo>
                    <a:pt x="208470" y="172885"/>
                  </a:lnTo>
                  <a:lnTo>
                    <a:pt x="205549" y="232803"/>
                  </a:lnTo>
                  <a:lnTo>
                    <a:pt x="208318" y="232943"/>
                  </a:lnTo>
                  <a:lnTo>
                    <a:pt x="205536" y="232803"/>
                  </a:lnTo>
                  <a:lnTo>
                    <a:pt x="202628" y="292735"/>
                  </a:lnTo>
                  <a:lnTo>
                    <a:pt x="199694" y="352666"/>
                  </a:lnTo>
                  <a:lnTo>
                    <a:pt x="259638" y="355587"/>
                  </a:lnTo>
                  <a:lnTo>
                    <a:pt x="262547" y="295656"/>
                  </a:lnTo>
                  <a:lnTo>
                    <a:pt x="265468" y="235724"/>
                  </a:lnTo>
                  <a:lnTo>
                    <a:pt x="268389" y="175793"/>
                  </a:lnTo>
                  <a:lnTo>
                    <a:pt x="271322" y="115862"/>
                  </a:lnTo>
                  <a:lnTo>
                    <a:pt x="272961" y="82207"/>
                  </a:lnTo>
                  <a:close/>
                </a:path>
                <a:path w="1546860" h="461645">
                  <a:moveTo>
                    <a:pt x="397027" y="1841"/>
                  </a:moveTo>
                  <a:lnTo>
                    <a:pt x="359041" y="0"/>
                  </a:lnTo>
                  <a:lnTo>
                    <a:pt x="335965" y="22047"/>
                  </a:lnTo>
                  <a:lnTo>
                    <a:pt x="334175" y="58864"/>
                  </a:lnTo>
                  <a:lnTo>
                    <a:pt x="334162" y="58851"/>
                  </a:lnTo>
                  <a:lnTo>
                    <a:pt x="319557" y="358508"/>
                  </a:lnTo>
                  <a:lnTo>
                    <a:pt x="379501" y="361429"/>
                  </a:lnTo>
                  <a:lnTo>
                    <a:pt x="382397" y="301498"/>
                  </a:lnTo>
                  <a:lnTo>
                    <a:pt x="385330" y="241566"/>
                  </a:lnTo>
                  <a:lnTo>
                    <a:pt x="388239" y="181635"/>
                  </a:lnTo>
                  <a:lnTo>
                    <a:pt x="391172" y="121716"/>
                  </a:lnTo>
                  <a:lnTo>
                    <a:pt x="394093" y="61785"/>
                  </a:lnTo>
                  <a:lnTo>
                    <a:pt x="397027" y="1841"/>
                  </a:lnTo>
                  <a:close/>
                </a:path>
                <a:path w="1546860" h="461645">
                  <a:moveTo>
                    <a:pt x="516877" y="7683"/>
                  </a:moveTo>
                  <a:lnTo>
                    <a:pt x="456946" y="4775"/>
                  </a:lnTo>
                  <a:lnTo>
                    <a:pt x="454025" y="64706"/>
                  </a:lnTo>
                  <a:lnTo>
                    <a:pt x="451104" y="124625"/>
                  </a:lnTo>
                  <a:lnTo>
                    <a:pt x="448183" y="184569"/>
                  </a:lnTo>
                  <a:lnTo>
                    <a:pt x="445262" y="244500"/>
                  </a:lnTo>
                  <a:lnTo>
                    <a:pt x="442341" y="304431"/>
                  </a:lnTo>
                  <a:lnTo>
                    <a:pt x="439420" y="364363"/>
                  </a:lnTo>
                  <a:lnTo>
                    <a:pt x="499351" y="367271"/>
                  </a:lnTo>
                  <a:lnTo>
                    <a:pt x="502259" y="307340"/>
                  </a:lnTo>
                  <a:lnTo>
                    <a:pt x="505193" y="247408"/>
                  </a:lnTo>
                  <a:lnTo>
                    <a:pt x="508101" y="187490"/>
                  </a:lnTo>
                  <a:lnTo>
                    <a:pt x="511022" y="127558"/>
                  </a:lnTo>
                  <a:lnTo>
                    <a:pt x="513943" y="67627"/>
                  </a:lnTo>
                  <a:lnTo>
                    <a:pt x="516877" y="7683"/>
                  </a:lnTo>
                  <a:close/>
                </a:path>
                <a:path w="1546860" h="461645">
                  <a:moveTo>
                    <a:pt x="636739" y="13538"/>
                  </a:moveTo>
                  <a:lnTo>
                    <a:pt x="576795" y="10617"/>
                  </a:lnTo>
                  <a:lnTo>
                    <a:pt x="573887" y="70561"/>
                  </a:lnTo>
                  <a:lnTo>
                    <a:pt x="570966" y="130479"/>
                  </a:lnTo>
                  <a:lnTo>
                    <a:pt x="568045" y="190411"/>
                  </a:lnTo>
                  <a:lnTo>
                    <a:pt x="565111" y="250329"/>
                  </a:lnTo>
                  <a:lnTo>
                    <a:pt x="562190" y="310261"/>
                  </a:lnTo>
                  <a:lnTo>
                    <a:pt x="559269" y="370205"/>
                  </a:lnTo>
                  <a:lnTo>
                    <a:pt x="619213" y="373113"/>
                  </a:lnTo>
                  <a:lnTo>
                    <a:pt x="622134" y="313182"/>
                  </a:lnTo>
                  <a:lnTo>
                    <a:pt x="625043" y="253263"/>
                  </a:lnTo>
                  <a:lnTo>
                    <a:pt x="627964" y="193332"/>
                  </a:lnTo>
                  <a:lnTo>
                    <a:pt x="630885" y="133400"/>
                  </a:lnTo>
                  <a:lnTo>
                    <a:pt x="633806" y="73469"/>
                  </a:lnTo>
                  <a:lnTo>
                    <a:pt x="636739" y="13538"/>
                  </a:lnTo>
                  <a:close/>
                </a:path>
                <a:path w="1546860" h="461645">
                  <a:moveTo>
                    <a:pt x="756602" y="19380"/>
                  </a:moveTo>
                  <a:lnTo>
                    <a:pt x="696658" y="16459"/>
                  </a:lnTo>
                  <a:lnTo>
                    <a:pt x="693737" y="76390"/>
                  </a:lnTo>
                  <a:lnTo>
                    <a:pt x="690816" y="136321"/>
                  </a:lnTo>
                  <a:lnTo>
                    <a:pt x="687895" y="196253"/>
                  </a:lnTo>
                  <a:lnTo>
                    <a:pt x="684974" y="256171"/>
                  </a:lnTo>
                  <a:lnTo>
                    <a:pt x="682053" y="316115"/>
                  </a:lnTo>
                  <a:lnTo>
                    <a:pt x="679132" y="376047"/>
                  </a:lnTo>
                  <a:lnTo>
                    <a:pt x="739076" y="378968"/>
                  </a:lnTo>
                  <a:lnTo>
                    <a:pt x="741972" y="319036"/>
                  </a:lnTo>
                  <a:lnTo>
                    <a:pt x="744893" y="259105"/>
                  </a:lnTo>
                  <a:lnTo>
                    <a:pt x="747814" y="199174"/>
                  </a:lnTo>
                  <a:lnTo>
                    <a:pt x="750735" y="139242"/>
                  </a:lnTo>
                  <a:lnTo>
                    <a:pt x="753681" y="79311"/>
                  </a:lnTo>
                  <a:lnTo>
                    <a:pt x="756602" y="19380"/>
                  </a:lnTo>
                  <a:close/>
                </a:path>
                <a:path w="1546860" h="461645">
                  <a:moveTo>
                    <a:pt x="876452" y="25222"/>
                  </a:moveTo>
                  <a:lnTo>
                    <a:pt x="816521" y="22301"/>
                  </a:lnTo>
                  <a:lnTo>
                    <a:pt x="813600" y="82232"/>
                  </a:lnTo>
                  <a:lnTo>
                    <a:pt x="810679" y="142176"/>
                  </a:lnTo>
                  <a:lnTo>
                    <a:pt x="807758" y="202107"/>
                  </a:lnTo>
                  <a:lnTo>
                    <a:pt x="804837" y="262026"/>
                  </a:lnTo>
                  <a:lnTo>
                    <a:pt x="807745" y="262178"/>
                  </a:lnTo>
                  <a:lnTo>
                    <a:pt x="804824" y="262026"/>
                  </a:lnTo>
                  <a:lnTo>
                    <a:pt x="801916" y="321957"/>
                  </a:lnTo>
                  <a:lnTo>
                    <a:pt x="798995" y="381889"/>
                  </a:lnTo>
                  <a:lnTo>
                    <a:pt x="796061" y="441820"/>
                  </a:lnTo>
                  <a:lnTo>
                    <a:pt x="856005" y="444728"/>
                  </a:lnTo>
                  <a:lnTo>
                    <a:pt x="858913" y="384810"/>
                  </a:lnTo>
                  <a:lnTo>
                    <a:pt x="861834" y="324878"/>
                  </a:lnTo>
                  <a:lnTo>
                    <a:pt x="864755" y="264947"/>
                  </a:lnTo>
                  <a:lnTo>
                    <a:pt x="867676" y="205016"/>
                  </a:lnTo>
                  <a:lnTo>
                    <a:pt x="870597" y="145084"/>
                  </a:lnTo>
                  <a:lnTo>
                    <a:pt x="873518" y="85166"/>
                  </a:lnTo>
                  <a:lnTo>
                    <a:pt x="876452" y="25222"/>
                  </a:lnTo>
                  <a:close/>
                </a:path>
                <a:path w="1546860" h="461645">
                  <a:moveTo>
                    <a:pt x="996315" y="31064"/>
                  </a:moveTo>
                  <a:lnTo>
                    <a:pt x="936371" y="28143"/>
                  </a:lnTo>
                  <a:lnTo>
                    <a:pt x="933462" y="88087"/>
                  </a:lnTo>
                  <a:lnTo>
                    <a:pt x="930541" y="148018"/>
                  </a:lnTo>
                  <a:lnTo>
                    <a:pt x="927608" y="207937"/>
                  </a:lnTo>
                  <a:lnTo>
                    <a:pt x="924687" y="267868"/>
                  </a:lnTo>
                  <a:lnTo>
                    <a:pt x="921766" y="327787"/>
                  </a:lnTo>
                  <a:lnTo>
                    <a:pt x="918845" y="387718"/>
                  </a:lnTo>
                  <a:lnTo>
                    <a:pt x="915924" y="447662"/>
                  </a:lnTo>
                  <a:lnTo>
                    <a:pt x="975868" y="450583"/>
                  </a:lnTo>
                  <a:lnTo>
                    <a:pt x="978763" y="390652"/>
                  </a:lnTo>
                  <a:lnTo>
                    <a:pt x="981684" y="330720"/>
                  </a:lnTo>
                  <a:lnTo>
                    <a:pt x="984618" y="270789"/>
                  </a:lnTo>
                  <a:lnTo>
                    <a:pt x="987552" y="210858"/>
                  </a:lnTo>
                  <a:lnTo>
                    <a:pt x="990460" y="150939"/>
                  </a:lnTo>
                  <a:lnTo>
                    <a:pt x="993381" y="91008"/>
                  </a:lnTo>
                  <a:lnTo>
                    <a:pt x="996315" y="31064"/>
                  </a:lnTo>
                  <a:close/>
                </a:path>
                <a:path w="1546860" h="461645">
                  <a:moveTo>
                    <a:pt x="1116164" y="36906"/>
                  </a:moveTo>
                  <a:lnTo>
                    <a:pt x="1056233" y="33997"/>
                  </a:lnTo>
                  <a:lnTo>
                    <a:pt x="1053312" y="93916"/>
                  </a:lnTo>
                  <a:lnTo>
                    <a:pt x="1050391" y="153847"/>
                  </a:lnTo>
                  <a:lnTo>
                    <a:pt x="1047470" y="213779"/>
                  </a:lnTo>
                  <a:lnTo>
                    <a:pt x="1044549" y="273723"/>
                  </a:lnTo>
                  <a:lnTo>
                    <a:pt x="1041628" y="333654"/>
                  </a:lnTo>
                  <a:lnTo>
                    <a:pt x="1038707" y="393573"/>
                  </a:lnTo>
                  <a:lnTo>
                    <a:pt x="1041615" y="393725"/>
                  </a:lnTo>
                  <a:lnTo>
                    <a:pt x="1038694" y="393573"/>
                  </a:lnTo>
                  <a:lnTo>
                    <a:pt x="1035786" y="453504"/>
                  </a:lnTo>
                  <a:lnTo>
                    <a:pt x="1095717" y="456425"/>
                  </a:lnTo>
                  <a:lnTo>
                    <a:pt x="1098626" y="396494"/>
                  </a:lnTo>
                  <a:lnTo>
                    <a:pt x="1101547" y="336562"/>
                  </a:lnTo>
                  <a:lnTo>
                    <a:pt x="1104480" y="276631"/>
                  </a:lnTo>
                  <a:lnTo>
                    <a:pt x="1107389" y="216712"/>
                  </a:lnTo>
                  <a:lnTo>
                    <a:pt x="1110310" y="156781"/>
                  </a:lnTo>
                  <a:lnTo>
                    <a:pt x="1113243" y="96850"/>
                  </a:lnTo>
                  <a:lnTo>
                    <a:pt x="1116164" y="36906"/>
                  </a:lnTo>
                  <a:close/>
                </a:path>
                <a:path w="1546860" h="461645">
                  <a:moveTo>
                    <a:pt x="1236027" y="42760"/>
                  </a:moveTo>
                  <a:lnTo>
                    <a:pt x="1176083" y="39839"/>
                  </a:lnTo>
                  <a:lnTo>
                    <a:pt x="1173175" y="99783"/>
                  </a:lnTo>
                  <a:lnTo>
                    <a:pt x="1170254" y="159702"/>
                  </a:lnTo>
                  <a:lnTo>
                    <a:pt x="1173022" y="159842"/>
                  </a:lnTo>
                  <a:lnTo>
                    <a:pt x="1170241" y="159702"/>
                  </a:lnTo>
                  <a:lnTo>
                    <a:pt x="1167333" y="219633"/>
                  </a:lnTo>
                  <a:lnTo>
                    <a:pt x="1164412" y="279565"/>
                  </a:lnTo>
                  <a:lnTo>
                    <a:pt x="1161478" y="339483"/>
                  </a:lnTo>
                  <a:lnTo>
                    <a:pt x="1158557" y="399415"/>
                  </a:lnTo>
                  <a:lnTo>
                    <a:pt x="1155636" y="459346"/>
                  </a:lnTo>
                  <a:lnTo>
                    <a:pt x="1193088" y="461175"/>
                  </a:lnTo>
                  <a:lnTo>
                    <a:pt x="1216748" y="438188"/>
                  </a:lnTo>
                  <a:lnTo>
                    <a:pt x="1218488" y="402336"/>
                  </a:lnTo>
                  <a:lnTo>
                    <a:pt x="1221409" y="342417"/>
                  </a:lnTo>
                  <a:lnTo>
                    <a:pt x="1224330" y="282486"/>
                  </a:lnTo>
                  <a:lnTo>
                    <a:pt x="1227251" y="222554"/>
                  </a:lnTo>
                  <a:lnTo>
                    <a:pt x="1230172" y="162623"/>
                  </a:lnTo>
                  <a:lnTo>
                    <a:pt x="1233093" y="102692"/>
                  </a:lnTo>
                  <a:lnTo>
                    <a:pt x="1236027" y="42760"/>
                  </a:lnTo>
                  <a:close/>
                </a:path>
                <a:path w="1546860" h="461645">
                  <a:moveTo>
                    <a:pt x="1355890" y="48602"/>
                  </a:moveTo>
                  <a:lnTo>
                    <a:pt x="1295946" y="45681"/>
                  </a:lnTo>
                  <a:lnTo>
                    <a:pt x="1293037" y="105625"/>
                  </a:lnTo>
                  <a:lnTo>
                    <a:pt x="1290104" y="165544"/>
                  </a:lnTo>
                  <a:lnTo>
                    <a:pt x="1287183" y="225463"/>
                  </a:lnTo>
                  <a:lnTo>
                    <a:pt x="1284262" y="285394"/>
                  </a:lnTo>
                  <a:lnTo>
                    <a:pt x="1281341" y="345325"/>
                  </a:lnTo>
                  <a:lnTo>
                    <a:pt x="1279791" y="376961"/>
                  </a:lnTo>
                  <a:lnTo>
                    <a:pt x="1310868" y="346773"/>
                  </a:lnTo>
                  <a:lnTo>
                    <a:pt x="1342859" y="315709"/>
                  </a:lnTo>
                  <a:lnTo>
                    <a:pt x="1344180" y="288328"/>
                  </a:lnTo>
                  <a:lnTo>
                    <a:pt x="1347114" y="228396"/>
                  </a:lnTo>
                  <a:lnTo>
                    <a:pt x="1350035" y="168465"/>
                  </a:lnTo>
                  <a:lnTo>
                    <a:pt x="1352956" y="108534"/>
                  </a:lnTo>
                  <a:lnTo>
                    <a:pt x="1355890" y="48602"/>
                  </a:lnTo>
                  <a:close/>
                </a:path>
                <a:path w="1546860" h="461645">
                  <a:moveTo>
                    <a:pt x="1472819" y="114376"/>
                  </a:moveTo>
                  <a:lnTo>
                    <a:pt x="1412887" y="111455"/>
                  </a:lnTo>
                  <a:lnTo>
                    <a:pt x="1409966" y="171386"/>
                  </a:lnTo>
                  <a:lnTo>
                    <a:pt x="1407045" y="231330"/>
                  </a:lnTo>
                  <a:lnTo>
                    <a:pt x="1405915" y="254482"/>
                  </a:lnTo>
                  <a:lnTo>
                    <a:pt x="1428661" y="232384"/>
                  </a:lnTo>
                  <a:lnTo>
                    <a:pt x="1468983" y="193230"/>
                  </a:lnTo>
                  <a:lnTo>
                    <a:pt x="1469898" y="174307"/>
                  </a:lnTo>
                  <a:lnTo>
                    <a:pt x="1472819" y="114376"/>
                  </a:lnTo>
                  <a:close/>
                </a:path>
                <a:path w="1546860" h="461645">
                  <a:moveTo>
                    <a:pt x="1546479" y="117970"/>
                  </a:moveTo>
                  <a:lnTo>
                    <a:pt x="1532737" y="117297"/>
                  </a:lnTo>
                  <a:lnTo>
                    <a:pt x="1532026" y="132003"/>
                  </a:lnTo>
                  <a:lnTo>
                    <a:pt x="1546479" y="117970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2" name="object 2272"/>
            <p:cNvSpPr/>
            <p:nvPr/>
          </p:nvSpPr>
          <p:spPr>
            <a:xfrm>
              <a:off x="3274580" y="6775907"/>
              <a:ext cx="1610995" cy="461009"/>
            </a:xfrm>
            <a:custGeom>
              <a:avLst/>
              <a:gdLst/>
              <a:ahLst/>
              <a:cxnLst/>
              <a:rect l="l" t="t" r="r" b="b"/>
              <a:pathLst>
                <a:path w="1610995" h="461009">
                  <a:moveTo>
                    <a:pt x="39941" y="304787"/>
                  </a:moveTo>
                  <a:lnTo>
                    <a:pt x="0" y="342938"/>
                  </a:lnTo>
                  <a:lnTo>
                    <a:pt x="37998" y="344779"/>
                  </a:lnTo>
                  <a:lnTo>
                    <a:pt x="39941" y="304787"/>
                  </a:lnTo>
                  <a:close/>
                </a:path>
                <a:path w="1610995" h="461009">
                  <a:moveTo>
                    <a:pt x="165963" y="184429"/>
                  </a:moveTo>
                  <a:lnTo>
                    <a:pt x="119697" y="228612"/>
                  </a:lnTo>
                  <a:lnTo>
                    <a:pt x="102946" y="244614"/>
                  </a:lnTo>
                  <a:lnTo>
                    <a:pt x="100838" y="287769"/>
                  </a:lnTo>
                  <a:lnTo>
                    <a:pt x="97917" y="347713"/>
                  </a:lnTo>
                  <a:lnTo>
                    <a:pt x="157861" y="350621"/>
                  </a:lnTo>
                  <a:lnTo>
                    <a:pt x="160769" y="290690"/>
                  </a:lnTo>
                  <a:lnTo>
                    <a:pt x="163703" y="230759"/>
                  </a:lnTo>
                  <a:lnTo>
                    <a:pt x="165963" y="184429"/>
                  </a:lnTo>
                  <a:close/>
                </a:path>
                <a:path w="1610995" h="461009">
                  <a:moveTo>
                    <a:pt x="291973" y="64071"/>
                  </a:moveTo>
                  <a:lnTo>
                    <a:pt x="239369" y="114312"/>
                  </a:lnTo>
                  <a:lnTo>
                    <a:pt x="228955" y="124256"/>
                  </a:lnTo>
                  <a:lnTo>
                    <a:pt x="226542" y="173748"/>
                  </a:lnTo>
                  <a:lnTo>
                    <a:pt x="223621" y="233680"/>
                  </a:lnTo>
                  <a:lnTo>
                    <a:pt x="220700" y="293611"/>
                  </a:lnTo>
                  <a:lnTo>
                    <a:pt x="217779" y="353555"/>
                  </a:lnTo>
                  <a:lnTo>
                    <a:pt x="277723" y="356463"/>
                  </a:lnTo>
                  <a:lnTo>
                    <a:pt x="280619" y="296545"/>
                  </a:lnTo>
                  <a:lnTo>
                    <a:pt x="283540" y="236613"/>
                  </a:lnTo>
                  <a:lnTo>
                    <a:pt x="286461" y="176682"/>
                  </a:lnTo>
                  <a:lnTo>
                    <a:pt x="289382" y="116751"/>
                  </a:lnTo>
                  <a:lnTo>
                    <a:pt x="291973" y="64071"/>
                  </a:lnTo>
                  <a:close/>
                </a:path>
                <a:path w="1610995" h="461009">
                  <a:moveTo>
                    <a:pt x="415099" y="2730"/>
                  </a:moveTo>
                  <a:lnTo>
                    <a:pt x="359041" y="0"/>
                  </a:lnTo>
                  <a:lnTo>
                    <a:pt x="354965" y="3898"/>
                  </a:lnTo>
                  <a:lnTo>
                    <a:pt x="352247" y="59740"/>
                  </a:lnTo>
                  <a:lnTo>
                    <a:pt x="349326" y="119684"/>
                  </a:lnTo>
                  <a:lnTo>
                    <a:pt x="346405" y="179616"/>
                  </a:lnTo>
                  <a:lnTo>
                    <a:pt x="343484" y="239534"/>
                  </a:lnTo>
                  <a:lnTo>
                    <a:pt x="340550" y="299453"/>
                  </a:lnTo>
                  <a:lnTo>
                    <a:pt x="337642" y="359397"/>
                  </a:lnTo>
                  <a:lnTo>
                    <a:pt x="397573" y="362318"/>
                  </a:lnTo>
                  <a:lnTo>
                    <a:pt x="400481" y="302387"/>
                  </a:lnTo>
                  <a:lnTo>
                    <a:pt x="403402" y="242455"/>
                  </a:lnTo>
                  <a:lnTo>
                    <a:pt x="406323" y="182524"/>
                  </a:lnTo>
                  <a:lnTo>
                    <a:pt x="409244" y="122593"/>
                  </a:lnTo>
                  <a:lnTo>
                    <a:pt x="412165" y="62674"/>
                  </a:lnTo>
                  <a:lnTo>
                    <a:pt x="415099" y="2730"/>
                  </a:lnTo>
                  <a:close/>
                </a:path>
                <a:path w="1610995" h="461009">
                  <a:moveTo>
                    <a:pt x="534962" y="8572"/>
                  </a:moveTo>
                  <a:lnTo>
                    <a:pt x="475018" y="5651"/>
                  </a:lnTo>
                  <a:lnTo>
                    <a:pt x="472109" y="65595"/>
                  </a:lnTo>
                  <a:lnTo>
                    <a:pt x="469176" y="125514"/>
                  </a:lnTo>
                  <a:lnTo>
                    <a:pt x="466267" y="185458"/>
                  </a:lnTo>
                  <a:lnTo>
                    <a:pt x="463334" y="245376"/>
                  </a:lnTo>
                  <a:lnTo>
                    <a:pt x="460413" y="305308"/>
                  </a:lnTo>
                  <a:lnTo>
                    <a:pt x="457492" y="365239"/>
                  </a:lnTo>
                  <a:lnTo>
                    <a:pt x="517436" y="368160"/>
                  </a:lnTo>
                  <a:lnTo>
                    <a:pt x="520331" y="308229"/>
                  </a:lnTo>
                  <a:lnTo>
                    <a:pt x="523252" y="248297"/>
                  </a:lnTo>
                  <a:lnTo>
                    <a:pt x="526199" y="188366"/>
                  </a:lnTo>
                  <a:lnTo>
                    <a:pt x="529107" y="128447"/>
                  </a:lnTo>
                  <a:lnTo>
                    <a:pt x="532028" y="68516"/>
                  </a:lnTo>
                  <a:lnTo>
                    <a:pt x="534962" y="8572"/>
                  </a:lnTo>
                  <a:close/>
                </a:path>
                <a:path w="1610995" h="461009">
                  <a:moveTo>
                    <a:pt x="654824" y="14414"/>
                  </a:moveTo>
                  <a:lnTo>
                    <a:pt x="594880" y="11506"/>
                  </a:lnTo>
                  <a:lnTo>
                    <a:pt x="591959" y="71424"/>
                  </a:lnTo>
                  <a:lnTo>
                    <a:pt x="589038" y="131356"/>
                  </a:lnTo>
                  <a:lnTo>
                    <a:pt x="586117" y="191287"/>
                  </a:lnTo>
                  <a:lnTo>
                    <a:pt x="583196" y="251231"/>
                  </a:lnTo>
                  <a:lnTo>
                    <a:pt x="580275" y="311162"/>
                  </a:lnTo>
                  <a:lnTo>
                    <a:pt x="577354" y="371081"/>
                  </a:lnTo>
                  <a:lnTo>
                    <a:pt x="637286" y="374002"/>
                  </a:lnTo>
                  <a:lnTo>
                    <a:pt x="640194" y="314071"/>
                  </a:lnTo>
                  <a:lnTo>
                    <a:pt x="643115" y="254139"/>
                  </a:lnTo>
                  <a:lnTo>
                    <a:pt x="646036" y="194221"/>
                  </a:lnTo>
                  <a:lnTo>
                    <a:pt x="648957" y="134289"/>
                  </a:lnTo>
                  <a:lnTo>
                    <a:pt x="651878" y="74358"/>
                  </a:lnTo>
                  <a:lnTo>
                    <a:pt x="654824" y="14414"/>
                  </a:lnTo>
                  <a:close/>
                </a:path>
                <a:path w="1610995" h="461009">
                  <a:moveTo>
                    <a:pt x="774674" y="20256"/>
                  </a:moveTo>
                  <a:lnTo>
                    <a:pt x="714743" y="17348"/>
                  </a:lnTo>
                  <a:lnTo>
                    <a:pt x="711822" y="77292"/>
                  </a:lnTo>
                  <a:lnTo>
                    <a:pt x="708901" y="137210"/>
                  </a:lnTo>
                  <a:lnTo>
                    <a:pt x="705980" y="197142"/>
                  </a:lnTo>
                  <a:lnTo>
                    <a:pt x="703059" y="257073"/>
                  </a:lnTo>
                  <a:lnTo>
                    <a:pt x="700138" y="317004"/>
                  </a:lnTo>
                  <a:lnTo>
                    <a:pt x="697204" y="376936"/>
                  </a:lnTo>
                  <a:lnTo>
                    <a:pt x="757148" y="379844"/>
                  </a:lnTo>
                  <a:lnTo>
                    <a:pt x="760069" y="319913"/>
                  </a:lnTo>
                  <a:lnTo>
                    <a:pt x="762977" y="259994"/>
                  </a:lnTo>
                  <a:lnTo>
                    <a:pt x="765898" y="200063"/>
                  </a:lnTo>
                  <a:lnTo>
                    <a:pt x="768819" y="140131"/>
                  </a:lnTo>
                  <a:lnTo>
                    <a:pt x="771740" y="80200"/>
                  </a:lnTo>
                  <a:lnTo>
                    <a:pt x="774674" y="20256"/>
                  </a:lnTo>
                  <a:close/>
                </a:path>
                <a:path w="1610995" h="461009">
                  <a:moveTo>
                    <a:pt x="894537" y="26111"/>
                  </a:moveTo>
                  <a:lnTo>
                    <a:pt x="834593" y="23190"/>
                  </a:lnTo>
                  <a:lnTo>
                    <a:pt x="831672" y="83121"/>
                  </a:lnTo>
                  <a:lnTo>
                    <a:pt x="828751" y="143052"/>
                  </a:lnTo>
                  <a:lnTo>
                    <a:pt x="825830" y="202971"/>
                  </a:lnTo>
                  <a:lnTo>
                    <a:pt x="822909" y="262902"/>
                  </a:lnTo>
                  <a:lnTo>
                    <a:pt x="819988" y="322834"/>
                  </a:lnTo>
                  <a:lnTo>
                    <a:pt x="817067" y="382778"/>
                  </a:lnTo>
                  <a:lnTo>
                    <a:pt x="877011" y="385686"/>
                  </a:lnTo>
                  <a:lnTo>
                    <a:pt x="879906" y="325767"/>
                  </a:lnTo>
                  <a:lnTo>
                    <a:pt x="882827" y="265836"/>
                  </a:lnTo>
                  <a:lnTo>
                    <a:pt x="885748" y="205905"/>
                  </a:lnTo>
                  <a:lnTo>
                    <a:pt x="888682" y="145973"/>
                  </a:lnTo>
                  <a:lnTo>
                    <a:pt x="891603" y="86042"/>
                  </a:lnTo>
                  <a:lnTo>
                    <a:pt x="894537" y="26111"/>
                  </a:lnTo>
                  <a:close/>
                </a:path>
                <a:path w="1610995" h="461009">
                  <a:moveTo>
                    <a:pt x="1014387" y="31953"/>
                  </a:moveTo>
                  <a:lnTo>
                    <a:pt x="954455" y="29032"/>
                  </a:lnTo>
                  <a:lnTo>
                    <a:pt x="951534" y="88963"/>
                  </a:lnTo>
                  <a:lnTo>
                    <a:pt x="948613" y="148894"/>
                  </a:lnTo>
                  <a:lnTo>
                    <a:pt x="945692" y="208838"/>
                  </a:lnTo>
                  <a:lnTo>
                    <a:pt x="942771" y="268757"/>
                  </a:lnTo>
                  <a:lnTo>
                    <a:pt x="945540" y="268897"/>
                  </a:lnTo>
                  <a:lnTo>
                    <a:pt x="942759" y="268757"/>
                  </a:lnTo>
                  <a:lnTo>
                    <a:pt x="939850" y="328688"/>
                  </a:lnTo>
                  <a:lnTo>
                    <a:pt x="936929" y="388620"/>
                  </a:lnTo>
                  <a:lnTo>
                    <a:pt x="934008" y="448551"/>
                  </a:lnTo>
                  <a:lnTo>
                    <a:pt x="993940" y="451459"/>
                  </a:lnTo>
                  <a:lnTo>
                    <a:pt x="996848" y="391541"/>
                  </a:lnTo>
                  <a:lnTo>
                    <a:pt x="999769" y="331609"/>
                  </a:lnTo>
                  <a:lnTo>
                    <a:pt x="1002690" y="271678"/>
                  </a:lnTo>
                  <a:lnTo>
                    <a:pt x="1005611" y="211747"/>
                  </a:lnTo>
                  <a:lnTo>
                    <a:pt x="1008532" y="151815"/>
                  </a:lnTo>
                  <a:lnTo>
                    <a:pt x="1011453" y="91897"/>
                  </a:lnTo>
                  <a:lnTo>
                    <a:pt x="1014387" y="31953"/>
                  </a:lnTo>
                  <a:close/>
                </a:path>
                <a:path w="1610995" h="461009">
                  <a:moveTo>
                    <a:pt x="1134249" y="37795"/>
                  </a:moveTo>
                  <a:lnTo>
                    <a:pt x="1074305" y="34874"/>
                  </a:lnTo>
                  <a:lnTo>
                    <a:pt x="1071397" y="94818"/>
                  </a:lnTo>
                  <a:lnTo>
                    <a:pt x="1068476" y="154749"/>
                  </a:lnTo>
                  <a:lnTo>
                    <a:pt x="1065555" y="214680"/>
                  </a:lnTo>
                  <a:lnTo>
                    <a:pt x="1062621" y="274599"/>
                  </a:lnTo>
                  <a:lnTo>
                    <a:pt x="1059700" y="334518"/>
                  </a:lnTo>
                  <a:lnTo>
                    <a:pt x="1056779" y="394449"/>
                  </a:lnTo>
                  <a:lnTo>
                    <a:pt x="1053858" y="454393"/>
                  </a:lnTo>
                  <a:lnTo>
                    <a:pt x="1113802" y="457314"/>
                  </a:lnTo>
                  <a:lnTo>
                    <a:pt x="1116698" y="397383"/>
                  </a:lnTo>
                  <a:lnTo>
                    <a:pt x="1119632" y="337451"/>
                  </a:lnTo>
                  <a:lnTo>
                    <a:pt x="1122553" y="277520"/>
                  </a:lnTo>
                  <a:lnTo>
                    <a:pt x="1125474" y="217589"/>
                  </a:lnTo>
                  <a:lnTo>
                    <a:pt x="1128395" y="157670"/>
                  </a:lnTo>
                  <a:lnTo>
                    <a:pt x="1131316" y="97739"/>
                  </a:lnTo>
                  <a:lnTo>
                    <a:pt x="1134249" y="37795"/>
                  </a:lnTo>
                  <a:close/>
                </a:path>
                <a:path w="1610995" h="461009">
                  <a:moveTo>
                    <a:pt x="1254112" y="43637"/>
                  </a:moveTo>
                  <a:lnTo>
                    <a:pt x="1194168" y="40728"/>
                  </a:lnTo>
                  <a:lnTo>
                    <a:pt x="1191247" y="100647"/>
                  </a:lnTo>
                  <a:lnTo>
                    <a:pt x="1188326" y="160578"/>
                  </a:lnTo>
                  <a:lnTo>
                    <a:pt x="1185405" y="220510"/>
                  </a:lnTo>
                  <a:lnTo>
                    <a:pt x="1182484" y="280441"/>
                  </a:lnTo>
                  <a:lnTo>
                    <a:pt x="1179563" y="340385"/>
                  </a:lnTo>
                  <a:lnTo>
                    <a:pt x="1176642" y="400304"/>
                  </a:lnTo>
                  <a:lnTo>
                    <a:pt x="1173721" y="460235"/>
                  </a:lnTo>
                  <a:lnTo>
                    <a:pt x="1187437" y="460908"/>
                  </a:lnTo>
                  <a:lnTo>
                    <a:pt x="1236065" y="413689"/>
                  </a:lnTo>
                  <a:lnTo>
                    <a:pt x="1236560" y="403225"/>
                  </a:lnTo>
                  <a:lnTo>
                    <a:pt x="1239481" y="343293"/>
                  </a:lnTo>
                  <a:lnTo>
                    <a:pt x="1242415" y="283362"/>
                  </a:lnTo>
                  <a:lnTo>
                    <a:pt x="1245323" y="223443"/>
                  </a:lnTo>
                  <a:lnTo>
                    <a:pt x="1248244" y="163512"/>
                  </a:lnTo>
                  <a:lnTo>
                    <a:pt x="1251178" y="103581"/>
                  </a:lnTo>
                  <a:lnTo>
                    <a:pt x="1254112" y="43637"/>
                  </a:lnTo>
                  <a:close/>
                </a:path>
                <a:path w="1610995" h="461009">
                  <a:moveTo>
                    <a:pt x="1373962" y="49479"/>
                  </a:moveTo>
                  <a:lnTo>
                    <a:pt x="1314030" y="46570"/>
                  </a:lnTo>
                  <a:lnTo>
                    <a:pt x="1311109" y="106514"/>
                  </a:lnTo>
                  <a:lnTo>
                    <a:pt x="1308188" y="166433"/>
                  </a:lnTo>
                  <a:lnTo>
                    <a:pt x="1305267" y="226364"/>
                  </a:lnTo>
                  <a:lnTo>
                    <a:pt x="1302346" y="286296"/>
                  </a:lnTo>
                  <a:lnTo>
                    <a:pt x="1299425" y="346227"/>
                  </a:lnTo>
                  <a:lnTo>
                    <a:pt x="1298422" y="366496"/>
                  </a:lnTo>
                  <a:lnTo>
                    <a:pt x="1327277" y="347573"/>
                  </a:lnTo>
                  <a:lnTo>
                    <a:pt x="1360500" y="325767"/>
                  </a:lnTo>
                  <a:lnTo>
                    <a:pt x="1362278" y="289204"/>
                  </a:lnTo>
                  <a:lnTo>
                    <a:pt x="1365186" y="229285"/>
                  </a:lnTo>
                  <a:lnTo>
                    <a:pt x="1368107" y="169354"/>
                  </a:lnTo>
                  <a:lnTo>
                    <a:pt x="1371028" y="109423"/>
                  </a:lnTo>
                  <a:lnTo>
                    <a:pt x="1373962" y="49479"/>
                  </a:lnTo>
                  <a:close/>
                </a:path>
                <a:path w="1610995" h="461009">
                  <a:moveTo>
                    <a:pt x="1490903" y="115252"/>
                  </a:moveTo>
                  <a:lnTo>
                    <a:pt x="1430959" y="112344"/>
                  </a:lnTo>
                  <a:lnTo>
                    <a:pt x="1428038" y="172275"/>
                  </a:lnTo>
                  <a:lnTo>
                    <a:pt x="1425117" y="232206"/>
                  </a:lnTo>
                  <a:lnTo>
                    <a:pt x="1422539" y="285051"/>
                  </a:lnTo>
                  <a:lnTo>
                    <a:pt x="1484604" y="244322"/>
                  </a:lnTo>
                  <a:lnTo>
                    <a:pt x="1485049" y="235127"/>
                  </a:lnTo>
                  <a:lnTo>
                    <a:pt x="1487970" y="175196"/>
                  </a:lnTo>
                  <a:lnTo>
                    <a:pt x="1490903" y="115252"/>
                  </a:lnTo>
                  <a:close/>
                </a:path>
                <a:path w="1610995" h="461009">
                  <a:moveTo>
                    <a:pt x="1610753" y="121107"/>
                  </a:moveTo>
                  <a:lnTo>
                    <a:pt x="1550822" y="118186"/>
                  </a:lnTo>
                  <a:lnTo>
                    <a:pt x="1547901" y="178117"/>
                  </a:lnTo>
                  <a:lnTo>
                    <a:pt x="1546682" y="203047"/>
                  </a:lnTo>
                  <a:lnTo>
                    <a:pt x="1579740" y="179679"/>
                  </a:lnTo>
                  <a:lnTo>
                    <a:pt x="1608912" y="159067"/>
                  </a:lnTo>
                  <a:lnTo>
                    <a:pt x="1610753" y="121107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3" name="object 2273"/>
            <p:cNvSpPr/>
            <p:nvPr/>
          </p:nvSpPr>
          <p:spPr>
            <a:xfrm>
              <a:off x="3633622" y="6433680"/>
              <a:ext cx="1748789" cy="463550"/>
            </a:xfrm>
            <a:custGeom>
              <a:avLst/>
              <a:gdLst/>
              <a:ahLst/>
              <a:cxnLst/>
              <a:rect l="l" t="t" r="r" b="b"/>
              <a:pathLst>
                <a:path w="1748789" h="463550">
                  <a:moveTo>
                    <a:pt x="58940" y="285940"/>
                  </a:moveTo>
                  <a:lnTo>
                    <a:pt x="0" y="342239"/>
                  </a:lnTo>
                  <a:lnTo>
                    <a:pt x="56070" y="344970"/>
                  </a:lnTo>
                  <a:lnTo>
                    <a:pt x="58940" y="285940"/>
                  </a:lnTo>
                  <a:close/>
                </a:path>
                <a:path w="1748789" h="463550">
                  <a:moveTo>
                    <a:pt x="184962" y="165582"/>
                  </a:moveTo>
                  <a:lnTo>
                    <a:pt x="179527" y="170764"/>
                  </a:lnTo>
                  <a:lnTo>
                    <a:pt x="121932" y="225767"/>
                  </a:lnTo>
                  <a:lnTo>
                    <a:pt x="121831" y="228028"/>
                  </a:lnTo>
                  <a:lnTo>
                    <a:pt x="118910" y="287972"/>
                  </a:lnTo>
                  <a:lnTo>
                    <a:pt x="115989" y="347891"/>
                  </a:lnTo>
                  <a:lnTo>
                    <a:pt x="175920" y="350812"/>
                  </a:lnTo>
                  <a:lnTo>
                    <a:pt x="178828" y="290880"/>
                  </a:lnTo>
                  <a:lnTo>
                    <a:pt x="181749" y="230949"/>
                  </a:lnTo>
                  <a:lnTo>
                    <a:pt x="184683" y="171018"/>
                  </a:lnTo>
                  <a:lnTo>
                    <a:pt x="184962" y="165582"/>
                  </a:lnTo>
                  <a:close/>
                </a:path>
                <a:path w="1748789" h="463550">
                  <a:moveTo>
                    <a:pt x="310972" y="45224"/>
                  </a:moveTo>
                  <a:lnTo>
                    <a:pt x="299199" y="56464"/>
                  </a:lnTo>
                  <a:lnTo>
                    <a:pt x="247954" y="105410"/>
                  </a:lnTo>
                  <a:lnTo>
                    <a:pt x="247535" y="114020"/>
                  </a:lnTo>
                  <a:lnTo>
                    <a:pt x="244614" y="173951"/>
                  </a:lnTo>
                  <a:lnTo>
                    <a:pt x="241681" y="233870"/>
                  </a:lnTo>
                  <a:lnTo>
                    <a:pt x="238760" y="293801"/>
                  </a:lnTo>
                  <a:lnTo>
                    <a:pt x="235839" y="353745"/>
                  </a:lnTo>
                  <a:lnTo>
                    <a:pt x="295783" y="356654"/>
                  </a:lnTo>
                  <a:lnTo>
                    <a:pt x="298691" y="296722"/>
                  </a:lnTo>
                  <a:lnTo>
                    <a:pt x="301625" y="236791"/>
                  </a:lnTo>
                  <a:lnTo>
                    <a:pt x="304533" y="176872"/>
                  </a:lnTo>
                  <a:lnTo>
                    <a:pt x="307454" y="116941"/>
                  </a:lnTo>
                  <a:lnTo>
                    <a:pt x="310375" y="57010"/>
                  </a:lnTo>
                  <a:lnTo>
                    <a:pt x="310972" y="45224"/>
                  </a:lnTo>
                  <a:close/>
                </a:path>
                <a:path w="1748789" h="463550">
                  <a:moveTo>
                    <a:pt x="433171" y="2921"/>
                  </a:moveTo>
                  <a:lnTo>
                    <a:pt x="373227" y="0"/>
                  </a:lnTo>
                  <a:lnTo>
                    <a:pt x="370306" y="59931"/>
                  </a:lnTo>
                  <a:lnTo>
                    <a:pt x="367385" y="119862"/>
                  </a:lnTo>
                  <a:lnTo>
                    <a:pt x="364464" y="179781"/>
                  </a:lnTo>
                  <a:lnTo>
                    <a:pt x="361543" y="239712"/>
                  </a:lnTo>
                  <a:lnTo>
                    <a:pt x="358622" y="299656"/>
                  </a:lnTo>
                  <a:lnTo>
                    <a:pt x="355701" y="359587"/>
                  </a:lnTo>
                  <a:lnTo>
                    <a:pt x="415645" y="362496"/>
                  </a:lnTo>
                  <a:lnTo>
                    <a:pt x="418541" y="302577"/>
                  </a:lnTo>
                  <a:lnTo>
                    <a:pt x="421462" y="242646"/>
                  </a:lnTo>
                  <a:lnTo>
                    <a:pt x="424383" y="182714"/>
                  </a:lnTo>
                  <a:lnTo>
                    <a:pt x="427316" y="122783"/>
                  </a:lnTo>
                  <a:lnTo>
                    <a:pt x="430237" y="62852"/>
                  </a:lnTo>
                  <a:lnTo>
                    <a:pt x="433171" y="2921"/>
                  </a:lnTo>
                  <a:close/>
                </a:path>
                <a:path w="1748789" h="463550">
                  <a:moveTo>
                    <a:pt x="550100" y="68694"/>
                  </a:moveTo>
                  <a:lnTo>
                    <a:pt x="490169" y="65773"/>
                  </a:lnTo>
                  <a:lnTo>
                    <a:pt x="487248" y="125717"/>
                  </a:lnTo>
                  <a:lnTo>
                    <a:pt x="484327" y="185635"/>
                  </a:lnTo>
                  <a:lnTo>
                    <a:pt x="487235" y="185788"/>
                  </a:lnTo>
                  <a:lnTo>
                    <a:pt x="484314" y="185635"/>
                  </a:lnTo>
                  <a:lnTo>
                    <a:pt x="481406" y="245567"/>
                  </a:lnTo>
                  <a:lnTo>
                    <a:pt x="478485" y="305498"/>
                  </a:lnTo>
                  <a:lnTo>
                    <a:pt x="475564" y="365429"/>
                  </a:lnTo>
                  <a:lnTo>
                    <a:pt x="535495" y="368350"/>
                  </a:lnTo>
                  <a:lnTo>
                    <a:pt x="538403" y="308419"/>
                  </a:lnTo>
                  <a:lnTo>
                    <a:pt x="541324" y="248488"/>
                  </a:lnTo>
                  <a:lnTo>
                    <a:pt x="544245" y="188556"/>
                  </a:lnTo>
                  <a:lnTo>
                    <a:pt x="547166" y="128625"/>
                  </a:lnTo>
                  <a:lnTo>
                    <a:pt x="550100" y="68694"/>
                  </a:lnTo>
                  <a:close/>
                </a:path>
                <a:path w="1748789" h="463550">
                  <a:moveTo>
                    <a:pt x="669963" y="74536"/>
                  </a:moveTo>
                  <a:lnTo>
                    <a:pt x="610019" y="71615"/>
                  </a:lnTo>
                  <a:lnTo>
                    <a:pt x="607110" y="131559"/>
                  </a:lnTo>
                  <a:lnTo>
                    <a:pt x="604177" y="191477"/>
                  </a:lnTo>
                  <a:lnTo>
                    <a:pt x="601256" y="251409"/>
                  </a:lnTo>
                  <a:lnTo>
                    <a:pt x="598335" y="311327"/>
                  </a:lnTo>
                  <a:lnTo>
                    <a:pt x="595414" y="371271"/>
                  </a:lnTo>
                  <a:lnTo>
                    <a:pt x="655358" y="374192"/>
                  </a:lnTo>
                  <a:lnTo>
                    <a:pt x="658253" y="314261"/>
                  </a:lnTo>
                  <a:lnTo>
                    <a:pt x="661187" y="254330"/>
                  </a:lnTo>
                  <a:lnTo>
                    <a:pt x="664108" y="194398"/>
                  </a:lnTo>
                  <a:lnTo>
                    <a:pt x="667042" y="134467"/>
                  </a:lnTo>
                  <a:lnTo>
                    <a:pt x="669963" y="74536"/>
                  </a:lnTo>
                  <a:close/>
                </a:path>
                <a:path w="1748789" h="463550">
                  <a:moveTo>
                    <a:pt x="789825" y="80378"/>
                  </a:moveTo>
                  <a:lnTo>
                    <a:pt x="729881" y="77457"/>
                  </a:lnTo>
                  <a:lnTo>
                    <a:pt x="726960" y="137388"/>
                  </a:lnTo>
                  <a:lnTo>
                    <a:pt x="724039" y="197319"/>
                  </a:lnTo>
                  <a:lnTo>
                    <a:pt x="721118" y="257251"/>
                  </a:lnTo>
                  <a:lnTo>
                    <a:pt x="718197" y="317182"/>
                  </a:lnTo>
                  <a:lnTo>
                    <a:pt x="721106" y="317334"/>
                  </a:lnTo>
                  <a:lnTo>
                    <a:pt x="718185" y="317182"/>
                  </a:lnTo>
                  <a:lnTo>
                    <a:pt x="715276" y="377113"/>
                  </a:lnTo>
                  <a:lnTo>
                    <a:pt x="775220" y="380034"/>
                  </a:lnTo>
                  <a:lnTo>
                    <a:pt x="778116" y="320103"/>
                  </a:lnTo>
                  <a:lnTo>
                    <a:pt x="781037" y="260172"/>
                  </a:lnTo>
                  <a:lnTo>
                    <a:pt x="783971" y="200240"/>
                  </a:lnTo>
                  <a:lnTo>
                    <a:pt x="786879" y="140322"/>
                  </a:lnTo>
                  <a:lnTo>
                    <a:pt x="789825" y="80378"/>
                  </a:lnTo>
                  <a:close/>
                </a:path>
                <a:path w="1748789" h="463550">
                  <a:moveTo>
                    <a:pt x="909675" y="86220"/>
                  </a:moveTo>
                  <a:lnTo>
                    <a:pt x="849731" y="83312"/>
                  </a:lnTo>
                  <a:lnTo>
                    <a:pt x="846823" y="143243"/>
                  </a:lnTo>
                  <a:lnTo>
                    <a:pt x="843902" y="203174"/>
                  </a:lnTo>
                  <a:lnTo>
                    <a:pt x="840981" y="263105"/>
                  </a:lnTo>
                  <a:lnTo>
                    <a:pt x="838060" y="323037"/>
                  </a:lnTo>
                  <a:lnTo>
                    <a:pt x="835126" y="382955"/>
                  </a:lnTo>
                  <a:lnTo>
                    <a:pt x="895070" y="385876"/>
                  </a:lnTo>
                  <a:lnTo>
                    <a:pt x="897978" y="325945"/>
                  </a:lnTo>
                  <a:lnTo>
                    <a:pt x="900912" y="266014"/>
                  </a:lnTo>
                  <a:lnTo>
                    <a:pt x="903820" y="206095"/>
                  </a:lnTo>
                  <a:lnTo>
                    <a:pt x="906741" y="146164"/>
                  </a:lnTo>
                  <a:lnTo>
                    <a:pt x="909675" y="86220"/>
                  </a:lnTo>
                  <a:close/>
                </a:path>
                <a:path w="1748789" h="463550">
                  <a:moveTo>
                    <a:pt x="1029538" y="92062"/>
                  </a:moveTo>
                  <a:lnTo>
                    <a:pt x="969594" y="89154"/>
                  </a:lnTo>
                  <a:lnTo>
                    <a:pt x="966673" y="149085"/>
                  </a:lnTo>
                  <a:lnTo>
                    <a:pt x="963752" y="209003"/>
                  </a:lnTo>
                  <a:lnTo>
                    <a:pt x="960831" y="268935"/>
                  </a:lnTo>
                  <a:lnTo>
                    <a:pt x="957910" y="328866"/>
                  </a:lnTo>
                  <a:lnTo>
                    <a:pt x="954989" y="388797"/>
                  </a:lnTo>
                  <a:lnTo>
                    <a:pt x="952068" y="448741"/>
                  </a:lnTo>
                  <a:lnTo>
                    <a:pt x="1012012" y="451650"/>
                  </a:lnTo>
                  <a:lnTo>
                    <a:pt x="1014907" y="391718"/>
                  </a:lnTo>
                  <a:lnTo>
                    <a:pt x="1017841" y="331787"/>
                  </a:lnTo>
                  <a:lnTo>
                    <a:pt x="1020749" y="271868"/>
                  </a:lnTo>
                  <a:lnTo>
                    <a:pt x="1023683" y="211937"/>
                  </a:lnTo>
                  <a:lnTo>
                    <a:pt x="1026604" y="152006"/>
                  </a:lnTo>
                  <a:lnTo>
                    <a:pt x="1029538" y="92062"/>
                  </a:lnTo>
                  <a:close/>
                </a:path>
                <a:path w="1748789" h="463550">
                  <a:moveTo>
                    <a:pt x="1149388" y="97917"/>
                  </a:moveTo>
                  <a:lnTo>
                    <a:pt x="1089456" y="94996"/>
                  </a:lnTo>
                  <a:lnTo>
                    <a:pt x="1086535" y="154927"/>
                  </a:lnTo>
                  <a:lnTo>
                    <a:pt x="1083614" y="214858"/>
                  </a:lnTo>
                  <a:lnTo>
                    <a:pt x="1086523" y="215011"/>
                  </a:lnTo>
                  <a:lnTo>
                    <a:pt x="1083602" y="214858"/>
                  </a:lnTo>
                  <a:lnTo>
                    <a:pt x="1080693" y="274789"/>
                  </a:lnTo>
                  <a:lnTo>
                    <a:pt x="1077772" y="334721"/>
                  </a:lnTo>
                  <a:lnTo>
                    <a:pt x="1074851" y="394652"/>
                  </a:lnTo>
                  <a:lnTo>
                    <a:pt x="1071930" y="454583"/>
                  </a:lnTo>
                  <a:lnTo>
                    <a:pt x="1131862" y="457492"/>
                  </a:lnTo>
                  <a:lnTo>
                    <a:pt x="1134770" y="397573"/>
                  </a:lnTo>
                  <a:lnTo>
                    <a:pt x="1137691" y="337642"/>
                  </a:lnTo>
                  <a:lnTo>
                    <a:pt x="1140612" y="277710"/>
                  </a:lnTo>
                  <a:lnTo>
                    <a:pt x="1143533" y="217779"/>
                  </a:lnTo>
                  <a:lnTo>
                    <a:pt x="1146454" y="157848"/>
                  </a:lnTo>
                  <a:lnTo>
                    <a:pt x="1149388" y="97917"/>
                  </a:lnTo>
                  <a:close/>
                </a:path>
                <a:path w="1748789" h="463550">
                  <a:moveTo>
                    <a:pt x="1269250" y="103759"/>
                  </a:moveTo>
                  <a:lnTo>
                    <a:pt x="1209306" y="100838"/>
                  </a:lnTo>
                  <a:lnTo>
                    <a:pt x="1206398" y="160782"/>
                  </a:lnTo>
                  <a:lnTo>
                    <a:pt x="1203477" y="220713"/>
                  </a:lnTo>
                  <a:lnTo>
                    <a:pt x="1200543" y="280631"/>
                  </a:lnTo>
                  <a:lnTo>
                    <a:pt x="1197622" y="340550"/>
                  </a:lnTo>
                  <a:lnTo>
                    <a:pt x="1194701" y="400481"/>
                  </a:lnTo>
                  <a:lnTo>
                    <a:pt x="1191780" y="460425"/>
                  </a:lnTo>
                  <a:lnTo>
                    <a:pt x="1251724" y="463346"/>
                  </a:lnTo>
                  <a:lnTo>
                    <a:pt x="1254620" y="403415"/>
                  </a:lnTo>
                  <a:lnTo>
                    <a:pt x="1257554" y="343484"/>
                  </a:lnTo>
                  <a:lnTo>
                    <a:pt x="1260475" y="283552"/>
                  </a:lnTo>
                  <a:lnTo>
                    <a:pt x="1263396" y="223621"/>
                  </a:lnTo>
                  <a:lnTo>
                    <a:pt x="1266329" y="163690"/>
                  </a:lnTo>
                  <a:lnTo>
                    <a:pt x="1269250" y="103759"/>
                  </a:lnTo>
                  <a:close/>
                </a:path>
                <a:path w="1748789" h="463550">
                  <a:moveTo>
                    <a:pt x="1389113" y="109601"/>
                  </a:moveTo>
                  <a:lnTo>
                    <a:pt x="1329169" y="106680"/>
                  </a:lnTo>
                  <a:lnTo>
                    <a:pt x="1326248" y="166611"/>
                  </a:lnTo>
                  <a:lnTo>
                    <a:pt x="1323327" y="226542"/>
                  </a:lnTo>
                  <a:lnTo>
                    <a:pt x="1320406" y="286473"/>
                  </a:lnTo>
                  <a:lnTo>
                    <a:pt x="1317485" y="346405"/>
                  </a:lnTo>
                  <a:lnTo>
                    <a:pt x="1314564" y="406336"/>
                  </a:lnTo>
                  <a:lnTo>
                    <a:pt x="1312075" y="457339"/>
                  </a:lnTo>
                  <a:lnTo>
                    <a:pt x="1374292" y="413359"/>
                  </a:lnTo>
                  <a:lnTo>
                    <a:pt x="1374482" y="409257"/>
                  </a:lnTo>
                  <a:lnTo>
                    <a:pt x="1377403" y="349326"/>
                  </a:lnTo>
                  <a:lnTo>
                    <a:pt x="1380324" y="289394"/>
                  </a:lnTo>
                  <a:lnTo>
                    <a:pt x="1383258" y="229463"/>
                  </a:lnTo>
                  <a:lnTo>
                    <a:pt x="1386179" y="169545"/>
                  </a:lnTo>
                  <a:lnTo>
                    <a:pt x="1389113" y="109601"/>
                  </a:lnTo>
                  <a:close/>
                </a:path>
                <a:path w="1748789" h="463550">
                  <a:moveTo>
                    <a:pt x="1508963" y="115443"/>
                  </a:moveTo>
                  <a:lnTo>
                    <a:pt x="1449019" y="112534"/>
                  </a:lnTo>
                  <a:lnTo>
                    <a:pt x="1446110" y="172453"/>
                  </a:lnTo>
                  <a:lnTo>
                    <a:pt x="1443189" y="232397"/>
                  </a:lnTo>
                  <a:lnTo>
                    <a:pt x="1440268" y="292328"/>
                  </a:lnTo>
                  <a:lnTo>
                    <a:pt x="1437347" y="352259"/>
                  </a:lnTo>
                  <a:lnTo>
                    <a:pt x="1436497" y="369404"/>
                  </a:lnTo>
                  <a:lnTo>
                    <a:pt x="1450403" y="359575"/>
                  </a:lnTo>
                  <a:lnTo>
                    <a:pt x="1459712" y="353339"/>
                  </a:lnTo>
                  <a:lnTo>
                    <a:pt x="1498638" y="327253"/>
                  </a:lnTo>
                  <a:lnTo>
                    <a:pt x="1500200" y="295236"/>
                  </a:lnTo>
                  <a:lnTo>
                    <a:pt x="1503108" y="235318"/>
                  </a:lnTo>
                  <a:lnTo>
                    <a:pt x="1506029" y="175387"/>
                  </a:lnTo>
                  <a:lnTo>
                    <a:pt x="1508963" y="115443"/>
                  </a:lnTo>
                  <a:close/>
                </a:path>
                <a:path w="1748789" h="463550">
                  <a:moveTo>
                    <a:pt x="1628825" y="121285"/>
                  </a:moveTo>
                  <a:lnTo>
                    <a:pt x="1568881" y="118376"/>
                  </a:lnTo>
                  <a:lnTo>
                    <a:pt x="1565973" y="178308"/>
                  </a:lnTo>
                  <a:lnTo>
                    <a:pt x="1568742" y="178447"/>
                  </a:lnTo>
                  <a:lnTo>
                    <a:pt x="1565960" y="178308"/>
                  </a:lnTo>
                  <a:lnTo>
                    <a:pt x="1563039" y="238226"/>
                  </a:lnTo>
                  <a:lnTo>
                    <a:pt x="1560728" y="285635"/>
                  </a:lnTo>
                  <a:lnTo>
                    <a:pt x="1622844" y="244017"/>
                  </a:lnTo>
                  <a:lnTo>
                    <a:pt x="1622971" y="241160"/>
                  </a:lnTo>
                  <a:lnTo>
                    <a:pt x="1625892" y="181229"/>
                  </a:lnTo>
                  <a:lnTo>
                    <a:pt x="1628825" y="121285"/>
                  </a:lnTo>
                  <a:close/>
                </a:path>
                <a:path w="1748789" h="463550">
                  <a:moveTo>
                    <a:pt x="1748675" y="127139"/>
                  </a:moveTo>
                  <a:lnTo>
                    <a:pt x="1688744" y="124218"/>
                  </a:lnTo>
                  <a:lnTo>
                    <a:pt x="1685823" y="184150"/>
                  </a:lnTo>
                  <a:lnTo>
                    <a:pt x="1684934" y="202412"/>
                  </a:lnTo>
                  <a:lnTo>
                    <a:pt x="1710372" y="185356"/>
                  </a:lnTo>
                  <a:lnTo>
                    <a:pt x="1747050" y="160782"/>
                  </a:lnTo>
                  <a:lnTo>
                    <a:pt x="1748675" y="127139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4" name="object 2274"/>
            <p:cNvSpPr/>
            <p:nvPr/>
          </p:nvSpPr>
          <p:spPr>
            <a:xfrm>
              <a:off x="4003929" y="6147218"/>
              <a:ext cx="1841500" cy="414020"/>
            </a:xfrm>
            <a:custGeom>
              <a:avLst/>
              <a:gdLst/>
              <a:ahLst/>
              <a:cxnLst/>
              <a:rect l="l" t="t" r="r" b="b"/>
              <a:pathLst>
                <a:path w="1841500" h="414020">
                  <a:moveTo>
                    <a:pt x="66675" y="211328"/>
                  </a:moveTo>
                  <a:lnTo>
                    <a:pt x="48577" y="228612"/>
                  </a:lnTo>
                  <a:lnTo>
                    <a:pt x="3657" y="271513"/>
                  </a:lnTo>
                  <a:lnTo>
                    <a:pt x="2933" y="286473"/>
                  </a:lnTo>
                  <a:lnTo>
                    <a:pt x="0" y="346405"/>
                  </a:lnTo>
                  <a:lnTo>
                    <a:pt x="59944" y="349313"/>
                  </a:lnTo>
                  <a:lnTo>
                    <a:pt x="62865" y="289382"/>
                  </a:lnTo>
                  <a:lnTo>
                    <a:pt x="65773" y="229463"/>
                  </a:lnTo>
                  <a:lnTo>
                    <a:pt x="66675" y="211328"/>
                  </a:lnTo>
                  <a:close/>
                </a:path>
                <a:path w="1841500" h="414020">
                  <a:moveTo>
                    <a:pt x="192684" y="90970"/>
                  </a:moveTo>
                  <a:lnTo>
                    <a:pt x="168249" y="114300"/>
                  </a:lnTo>
                  <a:lnTo>
                    <a:pt x="129667" y="151155"/>
                  </a:lnTo>
                  <a:lnTo>
                    <a:pt x="128625" y="172453"/>
                  </a:lnTo>
                  <a:lnTo>
                    <a:pt x="125704" y="232371"/>
                  </a:lnTo>
                  <a:lnTo>
                    <a:pt x="122783" y="292303"/>
                  </a:lnTo>
                  <a:lnTo>
                    <a:pt x="119862" y="352247"/>
                  </a:lnTo>
                  <a:lnTo>
                    <a:pt x="179806" y="355155"/>
                  </a:lnTo>
                  <a:lnTo>
                    <a:pt x="182702" y="295236"/>
                  </a:lnTo>
                  <a:lnTo>
                    <a:pt x="185623" y="235305"/>
                  </a:lnTo>
                  <a:lnTo>
                    <a:pt x="188556" y="175374"/>
                  </a:lnTo>
                  <a:lnTo>
                    <a:pt x="191477" y="115443"/>
                  </a:lnTo>
                  <a:lnTo>
                    <a:pt x="192684" y="90970"/>
                  </a:lnTo>
                  <a:close/>
                </a:path>
                <a:path w="1841500" h="414020">
                  <a:moveTo>
                    <a:pt x="317182" y="1422"/>
                  </a:moveTo>
                  <a:lnTo>
                    <a:pt x="287934" y="0"/>
                  </a:lnTo>
                  <a:lnTo>
                    <a:pt x="255676" y="30797"/>
                  </a:lnTo>
                  <a:lnTo>
                    <a:pt x="254330" y="58432"/>
                  </a:lnTo>
                  <a:lnTo>
                    <a:pt x="251409" y="118364"/>
                  </a:lnTo>
                  <a:lnTo>
                    <a:pt x="248488" y="178295"/>
                  </a:lnTo>
                  <a:lnTo>
                    <a:pt x="245567" y="238226"/>
                  </a:lnTo>
                  <a:lnTo>
                    <a:pt x="248475" y="238379"/>
                  </a:lnTo>
                  <a:lnTo>
                    <a:pt x="245554" y="238226"/>
                  </a:lnTo>
                  <a:lnTo>
                    <a:pt x="242646" y="298157"/>
                  </a:lnTo>
                  <a:lnTo>
                    <a:pt x="239725" y="358089"/>
                  </a:lnTo>
                  <a:lnTo>
                    <a:pt x="299656" y="361010"/>
                  </a:lnTo>
                  <a:lnTo>
                    <a:pt x="302564" y="301078"/>
                  </a:lnTo>
                  <a:lnTo>
                    <a:pt x="305485" y="241147"/>
                  </a:lnTo>
                  <a:lnTo>
                    <a:pt x="308406" y="181216"/>
                  </a:lnTo>
                  <a:lnTo>
                    <a:pt x="311340" y="121285"/>
                  </a:lnTo>
                  <a:lnTo>
                    <a:pt x="314248" y="61366"/>
                  </a:lnTo>
                  <a:lnTo>
                    <a:pt x="317182" y="1422"/>
                  </a:lnTo>
                  <a:close/>
                </a:path>
                <a:path w="1841500" h="414020">
                  <a:moveTo>
                    <a:pt x="434124" y="67195"/>
                  </a:moveTo>
                  <a:lnTo>
                    <a:pt x="374180" y="64274"/>
                  </a:lnTo>
                  <a:lnTo>
                    <a:pt x="371271" y="124218"/>
                  </a:lnTo>
                  <a:lnTo>
                    <a:pt x="368350" y="184150"/>
                  </a:lnTo>
                  <a:lnTo>
                    <a:pt x="365429" y="244081"/>
                  </a:lnTo>
                  <a:lnTo>
                    <a:pt x="362496" y="303999"/>
                  </a:lnTo>
                  <a:lnTo>
                    <a:pt x="359575" y="363931"/>
                  </a:lnTo>
                  <a:lnTo>
                    <a:pt x="419519" y="366852"/>
                  </a:lnTo>
                  <a:lnTo>
                    <a:pt x="422427" y="306920"/>
                  </a:lnTo>
                  <a:lnTo>
                    <a:pt x="425348" y="246989"/>
                  </a:lnTo>
                  <a:lnTo>
                    <a:pt x="428282" y="187058"/>
                  </a:lnTo>
                  <a:lnTo>
                    <a:pt x="431190" y="127139"/>
                  </a:lnTo>
                  <a:lnTo>
                    <a:pt x="434124" y="67195"/>
                  </a:lnTo>
                  <a:close/>
                </a:path>
                <a:path w="1841500" h="414020">
                  <a:moveTo>
                    <a:pt x="553986" y="73037"/>
                  </a:moveTo>
                  <a:lnTo>
                    <a:pt x="494042" y="70129"/>
                  </a:lnTo>
                  <a:lnTo>
                    <a:pt x="491121" y="130048"/>
                  </a:lnTo>
                  <a:lnTo>
                    <a:pt x="488200" y="189979"/>
                  </a:lnTo>
                  <a:lnTo>
                    <a:pt x="485279" y="249910"/>
                  </a:lnTo>
                  <a:lnTo>
                    <a:pt x="482358" y="309841"/>
                  </a:lnTo>
                  <a:lnTo>
                    <a:pt x="479437" y="369773"/>
                  </a:lnTo>
                  <a:lnTo>
                    <a:pt x="539381" y="372694"/>
                  </a:lnTo>
                  <a:lnTo>
                    <a:pt x="542277" y="312762"/>
                  </a:lnTo>
                  <a:lnTo>
                    <a:pt x="545211" y="252831"/>
                  </a:lnTo>
                  <a:lnTo>
                    <a:pt x="548119" y="192913"/>
                  </a:lnTo>
                  <a:lnTo>
                    <a:pt x="551053" y="132981"/>
                  </a:lnTo>
                  <a:lnTo>
                    <a:pt x="553986" y="73037"/>
                  </a:lnTo>
                  <a:close/>
                </a:path>
                <a:path w="1841500" h="414020">
                  <a:moveTo>
                    <a:pt x="673836" y="78879"/>
                  </a:moveTo>
                  <a:lnTo>
                    <a:pt x="613905" y="75971"/>
                  </a:lnTo>
                  <a:lnTo>
                    <a:pt x="610984" y="135902"/>
                  </a:lnTo>
                  <a:lnTo>
                    <a:pt x="613892" y="136055"/>
                  </a:lnTo>
                  <a:lnTo>
                    <a:pt x="610971" y="135902"/>
                  </a:lnTo>
                  <a:lnTo>
                    <a:pt x="608063" y="195834"/>
                  </a:lnTo>
                  <a:lnTo>
                    <a:pt x="605142" y="255765"/>
                  </a:lnTo>
                  <a:lnTo>
                    <a:pt x="602221" y="315696"/>
                  </a:lnTo>
                  <a:lnTo>
                    <a:pt x="599300" y="375627"/>
                  </a:lnTo>
                  <a:lnTo>
                    <a:pt x="659231" y="378536"/>
                  </a:lnTo>
                  <a:lnTo>
                    <a:pt x="662152" y="318604"/>
                  </a:lnTo>
                  <a:lnTo>
                    <a:pt x="665060" y="258686"/>
                  </a:lnTo>
                  <a:lnTo>
                    <a:pt x="667981" y="198755"/>
                  </a:lnTo>
                  <a:lnTo>
                    <a:pt x="670902" y="138823"/>
                  </a:lnTo>
                  <a:lnTo>
                    <a:pt x="673836" y="78879"/>
                  </a:lnTo>
                  <a:close/>
                </a:path>
                <a:path w="1841500" h="414020">
                  <a:moveTo>
                    <a:pt x="793699" y="84734"/>
                  </a:moveTo>
                  <a:lnTo>
                    <a:pt x="733755" y="81813"/>
                  </a:lnTo>
                  <a:lnTo>
                    <a:pt x="730846" y="141757"/>
                  </a:lnTo>
                  <a:lnTo>
                    <a:pt x="727913" y="201676"/>
                  </a:lnTo>
                  <a:lnTo>
                    <a:pt x="724992" y="261594"/>
                  </a:lnTo>
                  <a:lnTo>
                    <a:pt x="722071" y="321525"/>
                  </a:lnTo>
                  <a:lnTo>
                    <a:pt x="719150" y="381469"/>
                  </a:lnTo>
                  <a:lnTo>
                    <a:pt x="779094" y="384378"/>
                  </a:lnTo>
                  <a:lnTo>
                    <a:pt x="782002" y="324459"/>
                  </a:lnTo>
                  <a:lnTo>
                    <a:pt x="784923" y="264528"/>
                  </a:lnTo>
                  <a:lnTo>
                    <a:pt x="787844" y="204597"/>
                  </a:lnTo>
                  <a:lnTo>
                    <a:pt x="790765" y="144665"/>
                  </a:lnTo>
                  <a:lnTo>
                    <a:pt x="793699" y="84734"/>
                  </a:lnTo>
                  <a:close/>
                </a:path>
                <a:path w="1841500" h="414020">
                  <a:moveTo>
                    <a:pt x="913561" y="90576"/>
                  </a:moveTo>
                  <a:lnTo>
                    <a:pt x="853617" y="87655"/>
                  </a:lnTo>
                  <a:lnTo>
                    <a:pt x="850696" y="147586"/>
                  </a:lnTo>
                  <a:lnTo>
                    <a:pt x="847775" y="207518"/>
                  </a:lnTo>
                  <a:lnTo>
                    <a:pt x="844854" y="267449"/>
                  </a:lnTo>
                  <a:lnTo>
                    <a:pt x="847763" y="267601"/>
                  </a:lnTo>
                  <a:lnTo>
                    <a:pt x="844842" y="267449"/>
                  </a:lnTo>
                  <a:lnTo>
                    <a:pt x="841933" y="327367"/>
                  </a:lnTo>
                  <a:lnTo>
                    <a:pt x="839012" y="387311"/>
                  </a:lnTo>
                  <a:lnTo>
                    <a:pt x="898956" y="390232"/>
                  </a:lnTo>
                  <a:lnTo>
                    <a:pt x="901852" y="330301"/>
                  </a:lnTo>
                  <a:lnTo>
                    <a:pt x="904773" y="270370"/>
                  </a:lnTo>
                  <a:lnTo>
                    <a:pt x="907694" y="210439"/>
                  </a:lnTo>
                  <a:lnTo>
                    <a:pt x="910628" y="150507"/>
                  </a:lnTo>
                  <a:lnTo>
                    <a:pt x="913561" y="90576"/>
                  </a:lnTo>
                  <a:close/>
                </a:path>
                <a:path w="1841500" h="414020">
                  <a:moveTo>
                    <a:pt x="1033411" y="96418"/>
                  </a:moveTo>
                  <a:lnTo>
                    <a:pt x="973467" y="93497"/>
                  </a:lnTo>
                  <a:lnTo>
                    <a:pt x="970559" y="153441"/>
                  </a:lnTo>
                  <a:lnTo>
                    <a:pt x="967638" y="213372"/>
                  </a:lnTo>
                  <a:lnTo>
                    <a:pt x="964717" y="273304"/>
                  </a:lnTo>
                  <a:lnTo>
                    <a:pt x="961783" y="333222"/>
                  </a:lnTo>
                  <a:lnTo>
                    <a:pt x="958862" y="393153"/>
                  </a:lnTo>
                  <a:lnTo>
                    <a:pt x="1018806" y="396074"/>
                  </a:lnTo>
                  <a:lnTo>
                    <a:pt x="1021715" y="336143"/>
                  </a:lnTo>
                  <a:lnTo>
                    <a:pt x="1024636" y="276212"/>
                  </a:lnTo>
                  <a:lnTo>
                    <a:pt x="1027569" y="216281"/>
                  </a:lnTo>
                  <a:lnTo>
                    <a:pt x="1030478" y="156362"/>
                  </a:lnTo>
                  <a:lnTo>
                    <a:pt x="1033411" y="96418"/>
                  </a:lnTo>
                  <a:close/>
                </a:path>
                <a:path w="1841500" h="414020">
                  <a:moveTo>
                    <a:pt x="1153274" y="102260"/>
                  </a:moveTo>
                  <a:lnTo>
                    <a:pt x="1093330" y="99352"/>
                  </a:lnTo>
                  <a:lnTo>
                    <a:pt x="1090409" y="159270"/>
                  </a:lnTo>
                  <a:lnTo>
                    <a:pt x="1087488" y="219202"/>
                  </a:lnTo>
                  <a:lnTo>
                    <a:pt x="1084567" y="279133"/>
                  </a:lnTo>
                  <a:lnTo>
                    <a:pt x="1081646" y="339064"/>
                  </a:lnTo>
                  <a:lnTo>
                    <a:pt x="1078725" y="398995"/>
                  </a:lnTo>
                  <a:lnTo>
                    <a:pt x="1138669" y="401916"/>
                  </a:lnTo>
                  <a:lnTo>
                    <a:pt x="1141564" y="341985"/>
                  </a:lnTo>
                  <a:lnTo>
                    <a:pt x="1144498" y="282054"/>
                  </a:lnTo>
                  <a:lnTo>
                    <a:pt x="1147419" y="222135"/>
                  </a:lnTo>
                  <a:lnTo>
                    <a:pt x="1150340" y="162204"/>
                  </a:lnTo>
                  <a:lnTo>
                    <a:pt x="1153274" y="102260"/>
                  </a:lnTo>
                  <a:close/>
                </a:path>
                <a:path w="1841500" h="414020">
                  <a:moveTo>
                    <a:pt x="1273124" y="108102"/>
                  </a:moveTo>
                  <a:lnTo>
                    <a:pt x="1213192" y="105194"/>
                  </a:lnTo>
                  <a:lnTo>
                    <a:pt x="1210271" y="165125"/>
                  </a:lnTo>
                  <a:lnTo>
                    <a:pt x="1207350" y="225056"/>
                  </a:lnTo>
                  <a:lnTo>
                    <a:pt x="1204429" y="284988"/>
                  </a:lnTo>
                  <a:lnTo>
                    <a:pt x="1201508" y="344919"/>
                  </a:lnTo>
                  <a:lnTo>
                    <a:pt x="1198587" y="404850"/>
                  </a:lnTo>
                  <a:lnTo>
                    <a:pt x="1258519" y="407758"/>
                  </a:lnTo>
                  <a:lnTo>
                    <a:pt x="1261440" y="347827"/>
                  </a:lnTo>
                  <a:lnTo>
                    <a:pt x="1264348" y="287909"/>
                  </a:lnTo>
                  <a:lnTo>
                    <a:pt x="1267269" y="227977"/>
                  </a:lnTo>
                  <a:lnTo>
                    <a:pt x="1270190" y="168046"/>
                  </a:lnTo>
                  <a:lnTo>
                    <a:pt x="1273124" y="108102"/>
                  </a:lnTo>
                  <a:close/>
                </a:path>
                <a:path w="1841500" h="414020">
                  <a:moveTo>
                    <a:pt x="1392986" y="113957"/>
                  </a:moveTo>
                  <a:lnTo>
                    <a:pt x="1333042" y="111036"/>
                  </a:lnTo>
                  <a:lnTo>
                    <a:pt x="1330134" y="170980"/>
                  </a:lnTo>
                  <a:lnTo>
                    <a:pt x="1327213" y="230898"/>
                  </a:lnTo>
                  <a:lnTo>
                    <a:pt x="1329982" y="231038"/>
                  </a:lnTo>
                  <a:lnTo>
                    <a:pt x="1327200" y="230898"/>
                  </a:lnTo>
                  <a:lnTo>
                    <a:pt x="1324279" y="290817"/>
                  </a:lnTo>
                  <a:lnTo>
                    <a:pt x="1321358" y="350748"/>
                  </a:lnTo>
                  <a:lnTo>
                    <a:pt x="1318437" y="410692"/>
                  </a:lnTo>
                  <a:lnTo>
                    <a:pt x="1378381" y="413600"/>
                  </a:lnTo>
                  <a:lnTo>
                    <a:pt x="1381290" y="353682"/>
                  </a:lnTo>
                  <a:lnTo>
                    <a:pt x="1384211" y="293751"/>
                  </a:lnTo>
                  <a:lnTo>
                    <a:pt x="1387132" y="233819"/>
                  </a:lnTo>
                  <a:lnTo>
                    <a:pt x="1390053" y="173888"/>
                  </a:lnTo>
                  <a:lnTo>
                    <a:pt x="1392986" y="113957"/>
                  </a:lnTo>
                  <a:close/>
                </a:path>
                <a:path w="1841500" h="414020">
                  <a:moveTo>
                    <a:pt x="1512836" y="119799"/>
                  </a:moveTo>
                  <a:lnTo>
                    <a:pt x="1452905" y="116878"/>
                  </a:lnTo>
                  <a:lnTo>
                    <a:pt x="1449984" y="176809"/>
                  </a:lnTo>
                  <a:lnTo>
                    <a:pt x="1447063" y="236740"/>
                  </a:lnTo>
                  <a:lnTo>
                    <a:pt x="1444142" y="296672"/>
                  </a:lnTo>
                  <a:lnTo>
                    <a:pt x="1441221" y="356603"/>
                  </a:lnTo>
                  <a:lnTo>
                    <a:pt x="1438833" y="405638"/>
                  </a:lnTo>
                  <a:lnTo>
                    <a:pt x="1500936" y="364020"/>
                  </a:lnTo>
                  <a:lnTo>
                    <a:pt x="1501140" y="359524"/>
                  </a:lnTo>
                  <a:lnTo>
                    <a:pt x="1504061" y="299593"/>
                  </a:lnTo>
                  <a:lnTo>
                    <a:pt x="1506982" y="239661"/>
                  </a:lnTo>
                  <a:lnTo>
                    <a:pt x="1509928" y="179730"/>
                  </a:lnTo>
                  <a:lnTo>
                    <a:pt x="1512836" y="119799"/>
                  </a:lnTo>
                  <a:close/>
                </a:path>
                <a:path w="1841500" h="414020">
                  <a:moveTo>
                    <a:pt x="1632699" y="125641"/>
                  </a:moveTo>
                  <a:lnTo>
                    <a:pt x="1572755" y="122720"/>
                  </a:lnTo>
                  <a:lnTo>
                    <a:pt x="1569847" y="182664"/>
                  </a:lnTo>
                  <a:lnTo>
                    <a:pt x="1566926" y="242595"/>
                  </a:lnTo>
                  <a:lnTo>
                    <a:pt x="1564005" y="302526"/>
                  </a:lnTo>
                  <a:lnTo>
                    <a:pt x="1563027" y="322402"/>
                  </a:lnTo>
                  <a:lnTo>
                    <a:pt x="1590751" y="303822"/>
                  </a:lnTo>
                  <a:lnTo>
                    <a:pt x="1625142" y="280784"/>
                  </a:lnTo>
                  <a:lnTo>
                    <a:pt x="1626857" y="245503"/>
                  </a:lnTo>
                  <a:lnTo>
                    <a:pt x="1629765" y="185585"/>
                  </a:lnTo>
                  <a:lnTo>
                    <a:pt x="1632699" y="125641"/>
                  </a:lnTo>
                  <a:close/>
                </a:path>
                <a:path w="1841500" h="414020">
                  <a:moveTo>
                    <a:pt x="1752561" y="131483"/>
                  </a:moveTo>
                  <a:lnTo>
                    <a:pt x="1692617" y="128574"/>
                  </a:lnTo>
                  <a:lnTo>
                    <a:pt x="1689709" y="188506"/>
                  </a:lnTo>
                  <a:lnTo>
                    <a:pt x="1687233" y="239166"/>
                  </a:lnTo>
                  <a:lnTo>
                    <a:pt x="1749336" y="197548"/>
                  </a:lnTo>
                  <a:lnTo>
                    <a:pt x="1749628" y="191427"/>
                  </a:lnTo>
                  <a:lnTo>
                    <a:pt x="1752561" y="131483"/>
                  </a:lnTo>
                  <a:close/>
                </a:path>
                <a:path w="1841500" h="414020">
                  <a:moveTo>
                    <a:pt x="1841449" y="135826"/>
                  </a:moveTo>
                  <a:lnTo>
                    <a:pt x="1812480" y="134416"/>
                  </a:lnTo>
                  <a:lnTo>
                    <a:pt x="1811426" y="155943"/>
                  </a:lnTo>
                  <a:lnTo>
                    <a:pt x="1841449" y="135826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5" name="object 2275"/>
            <p:cNvSpPr/>
            <p:nvPr/>
          </p:nvSpPr>
          <p:spPr>
            <a:xfrm>
              <a:off x="4258259" y="5918733"/>
              <a:ext cx="1870075" cy="364490"/>
            </a:xfrm>
            <a:custGeom>
              <a:avLst/>
              <a:gdLst/>
              <a:ahLst/>
              <a:cxnLst/>
              <a:rect l="l" t="t" r="r" b="b"/>
              <a:pathLst>
                <a:path w="1870075" h="364489">
                  <a:moveTo>
                    <a:pt x="64122" y="204139"/>
                  </a:moveTo>
                  <a:lnTo>
                    <a:pt x="62674" y="205536"/>
                  </a:lnTo>
                  <a:lnTo>
                    <a:pt x="46545" y="216115"/>
                  </a:lnTo>
                  <a:lnTo>
                    <a:pt x="33604" y="228485"/>
                  </a:lnTo>
                  <a:lnTo>
                    <a:pt x="1346" y="259283"/>
                  </a:lnTo>
                  <a:lnTo>
                    <a:pt x="0" y="286931"/>
                  </a:lnTo>
                  <a:lnTo>
                    <a:pt x="59944" y="289852"/>
                  </a:lnTo>
                  <a:lnTo>
                    <a:pt x="62839" y="229920"/>
                  </a:lnTo>
                  <a:lnTo>
                    <a:pt x="64122" y="204139"/>
                  </a:lnTo>
                  <a:close/>
                </a:path>
                <a:path w="1870075" h="364489">
                  <a:moveTo>
                    <a:pt x="190195" y="82410"/>
                  </a:moveTo>
                  <a:lnTo>
                    <a:pt x="157111" y="114363"/>
                  </a:lnTo>
                  <a:lnTo>
                    <a:pt x="127139" y="143294"/>
                  </a:lnTo>
                  <a:lnTo>
                    <a:pt x="125704" y="172910"/>
                  </a:lnTo>
                  <a:lnTo>
                    <a:pt x="122783" y="232841"/>
                  </a:lnTo>
                  <a:lnTo>
                    <a:pt x="125691" y="232994"/>
                  </a:lnTo>
                  <a:lnTo>
                    <a:pt x="122770" y="232841"/>
                  </a:lnTo>
                  <a:lnTo>
                    <a:pt x="119862" y="292773"/>
                  </a:lnTo>
                  <a:lnTo>
                    <a:pt x="179793" y="295694"/>
                  </a:lnTo>
                  <a:lnTo>
                    <a:pt x="182702" y="235762"/>
                  </a:lnTo>
                  <a:lnTo>
                    <a:pt x="185623" y="175831"/>
                  </a:lnTo>
                  <a:lnTo>
                    <a:pt x="188544" y="115900"/>
                  </a:lnTo>
                  <a:lnTo>
                    <a:pt x="190195" y="82410"/>
                  </a:lnTo>
                  <a:close/>
                </a:path>
                <a:path w="1870075" h="364489">
                  <a:moveTo>
                    <a:pt x="314261" y="1879"/>
                  </a:moveTo>
                  <a:lnTo>
                    <a:pt x="275564" y="0"/>
                  </a:lnTo>
                  <a:lnTo>
                    <a:pt x="253225" y="21564"/>
                  </a:lnTo>
                  <a:lnTo>
                    <a:pt x="251409" y="58902"/>
                  </a:lnTo>
                  <a:lnTo>
                    <a:pt x="248488" y="118833"/>
                  </a:lnTo>
                  <a:lnTo>
                    <a:pt x="245567" y="178765"/>
                  </a:lnTo>
                  <a:lnTo>
                    <a:pt x="242646" y="238683"/>
                  </a:lnTo>
                  <a:lnTo>
                    <a:pt x="245414" y="238823"/>
                  </a:lnTo>
                  <a:lnTo>
                    <a:pt x="242633" y="238683"/>
                  </a:lnTo>
                  <a:lnTo>
                    <a:pt x="239712" y="298615"/>
                  </a:lnTo>
                  <a:lnTo>
                    <a:pt x="299656" y="301536"/>
                  </a:lnTo>
                  <a:lnTo>
                    <a:pt x="302564" y="241604"/>
                  </a:lnTo>
                  <a:lnTo>
                    <a:pt x="305485" y="181673"/>
                  </a:lnTo>
                  <a:lnTo>
                    <a:pt x="308406" y="121754"/>
                  </a:lnTo>
                  <a:lnTo>
                    <a:pt x="311327" y="61823"/>
                  </a:lnTo>
                  <a:lnTo>
                    <a:pt x="314261" y="1879"/>
                  </a:lnTo>
                  <a:close/>
                </a:path>
                <a:path w="1870075" h="364489">
                  <a:moveTo>
                    <a:pt x="434124" y="7721"/>
                  </a:moveTo>
                  <a:lnTo>
                    <a:pt x="374180" y="4813"/>
                  </a:lnTo>
                  <a:lnTo>
                    <a:pt x="371259" y="64731"/>
                  </a:lnTo>
                  <a:lnTo>
                    <a:pt x="368338" y="124663"/>
                  </a:lnTo>
                  <a:lnTo>
                    <a:pt x="365417" y="184594"/>
                  </a:lnTo>
                  <a:lnTo>
                    <a:pt x="362496" y="244525"/>
                  </a:lnTo>
                  <a:lnTo>
                    <a:pt x="359575" y="304469"/>
                  </a:lnTo>
                  <a:lnTo>
                    <a:pt x="419519" y="307378"/>
                  </a:lnTo>
                  <a:lnTo>
                    <a:pt x="422427" y="247446"/>
                  </a:lnTo>
                  <a:lnTo>
                    <a:pt x="425335" y="187528"/>
                  </a:lnTo>
                  <a:lnTo>
                    <a:pt x="428269" y="127596"/>
                  </a:lnTo>
                  <a:lnTo>
                    <a:pt x="431190" y="67665"/>
                  </a:lnTo>
                  <a:lnTo>
                    <a:pt x="434124" y="7721"/>
                  </a:lnTo>
                  <a:close/>
                </a:path>
                <a:path w="1870075" h="364489">
                  <a:moveTo>
                    <a:pt x="553974" y="13576"/>
                  </a:moveTo>
                  <a:lnTo>
                    <a:pt x="494042" y="10655"/>
                  </a:lnTo>
                  <a:lnTo>
                    <a:pt x="491121" y="70586"/>
                  </a:lnTo>
                  <a:lnTo>
                    <a:pt x="488200" y="130517"/>
                  </a:lnTo>
                  <a:lnTo>
                    <a:pt x="485279" y="190449"/>
                  </a:lnTo>
                  <a:lnTo>
                    <a:pt x="482358" y="250380"/>
                  </a:lnTo>
                  <a:lnTo>
                    <a:pt x="479437" y="310311"/>
                  </a:lnTo>
                  <a:lnTo>
                    <a:pt x="539369" y="313220"/>
                  </a:lnTo>
                  <a:lnTo>
                    <a:pt x="542277" y="253301"/>
                  </a:lnTo>
                  <a:lnTo>
                    <a:pt x="545198" y="193370"/>
                  </a:lnTo>
                  <a:lnTo>
                    <a:pt x="548119" y="133438"/>
                  </a:lnTo>
                  <a:lnTo>
                    <a:pt x="551040" y="73507"/>
                  </a:lnTo>
                  <a:lnTo>
                    <a:pt x="553974" y="13576"/>
                  </a:lnTo>
                  <a:close/>
                </a:path>
                <a:path w="1870075" h="364489">
                  <a:moveTo>
                    <a:pt x="673836" y="19418"/>
                  </a:moveTo>
                  <a:lnTo>
                    <a:pt x="613892" y="16497"/>
                  </a:lnTo>
                  <a:lnTo>
                    <a:pt x="610984" y="76441"/>
                  </a:lnTo>
                  <a:lnTo>
                    <a:pt x="608050" y="136359"/>
                  </a:lnTo>
                  <a:lnTo>
                    <a:pt x="605142" y="196291"/>
                  </a:lnTo>
                  <a:lnTo>
                    <a:pt x="607910" y="196430"/>
                  </a:lnTo>
                  <a:lnTo>
                    <a:pt x="605129" y="196291"/>
                  </a:lnTo>
                  <a:lnTo>
                    <a:pt x="602208" y="256209"/>
                  </a:lnTo>
                  <a:lnTo>
                    <a:pt x="599287" y="316153"/>
                  </a:lnTo>
                  <a:lnTo>
                    <a:pt x="659231" y="319074"/>
                  </a:lnTo>
                  <a:lnTo>
                    <a:pt x="662139" y="259143"/>
                  </a:lnTo>
                  <a:lnTo>
                    <a:pt x="665060" y="199212"/>
                  </a:lnTo>
                  <a:lnTo>
                    <a:pt x="667981" y="139280"/>
                  </a:lnTo>
                  <a:lnTo>
                    <a:pt x="670902" y="79349"/>
                  </a:lnTo>
                  <a:lnTo>
                    <a:pt x="673836" y="19418"/>
                  </a:lnTo>
                  <a:close/>
                </a:path>
                <a:path w="1870075" h="364489">
                  <a:moveTo>
                    <a:pt x="793699" y="25260"/>
                  </a:moveTo>
                  <a:lnTo>
                    <a:pt x="733755" y="22339"/>
                  </a:lnTo>
                  <a:lnTo>
                    <a:pt x="730834" y="82270"/>
                  </a:lnTo>
                  <a:lnTo>
                    <a:pt x="727913" y="142201"/>
                  </a:lnTo>
                  <a:lnTo>
                    <a:pt x="724992" y="202133"/>
                  </a:lnTo>
                  <a:lnTo>
                    <a:pt x="722071" y="262051"/>
                  </a:lnTo>
                  <a:lnTo>
                    <a:pt x="719150" y="321995"/>
                  </a:lnTo>
                  <a:lnTo>
                    <a:pt x="779094" y="324916"/>
                  </a:lnTo>
                  <a:lnTo>
                    <a:pt x="781989" y="264985"/>
                  </a:lnTo>
                  <a:lnTo>
                    <a:pt x="784910" y="205054"/>
                  </a:lnTo>
                  <a:lnTo>
                    <a:pt x="787831" y="145122"/>
                  </a:lnTo>
                  <a:lnTo>
                    <a:pt x="790752" y="85204"/>
                  </a:lnTo>
                  <a:lnTo>
                    <a:pt x="793699" y="25260"/>
                  </a:lnTo>
                  <a:close/>
                </a:path>
                <a:path w="1870075" h="364489">
                  <a:moveTo>
                    <a:pt x="913549" y="31102"/>
                  </a:moveTo>
                  <a:lnTo>
                    <a:pt x="853617" y="28181"/>
                  </a:lnTo>
                  <a:lnTo>
                    <a:pt x="850696" y="88125"/>
                  </a:lnTo>
                  <a:lnTo>
                    <a:pt x="847775" y="148056"/>
                  </a:lnTo>
                  <a:lnTo>
                    <a:pt x="844854" y="207987"/>
                  </a:lnTo>
                  <a:lnTo>
                    <a:pt x="841933" y="267919"/>
                  </a:lnTo>
                  <a:lnTo>
                    <a:pt x="839012" y="327837"/>
                  </a:lnTo>
                  <a:lnTo>
                    <a:pt x="898944" y="330758"/>
                  </a:lnTo>
                  <a:lnTo>
                    <a:pt x="901852" y="270827"/>
                  </a:lnTo>
                  <a:lnTo>
                    <a:pt x="904786" y="210896"/>
                  </a:lnTo>
                  <a:lnTo>
                    <a:pt x="907694" y="150977"/>
                  </a:lnTo>
                  <a:lnTo>
                    <a:pt x="910615" y="91046"/>
                  </a:lnTo>
                  <a:lnTo>
                    <a:pt x="913549" y="31102"/>
                  </a:lnTo>
                  <a:close/>
                </a:path>
                <a:path w="1870075" h="364489">
                  <a:moveTo>
                    <a:pt x="1033411" y="36944"/>
                  </a:moveTo>
                  <a:lnTo>
                    <a:pt x="973467" y="34036"/>
                  </a:lnTo>
                  <a:lnTo>
                    <a:pt x="970546" y="93954"/>
                  </a:lnTo>
                  <a:lnTo>
                    <a:pt x="967625" y="153885"/>
                  </a:lnTo>
                  <a:lnTo>
                    <a:pt x="964704" y="213817"/>
                  </a:lnTo>
                  <a:lnTo>
                    <a:pt x="961783" y="273748"/>
                  </a:lnTo>
                  <a:lnTo>
                    <a:pt x="958862" y="333692"/>
                  </a:lnTo>
                  <a:lnTo>
                    <a:pt x="1018806" y="336600"/>
                  </a:lnTo>
                  <a:lnTo>
                    <a:pt x="1021715" y="276669"/>
                  </a:lnTo>
                  <a:lnTo>
                    <a:pt x="1024636" y="216738"/>
                  </a:lnTo>
                  <a:lnTo>
                    <a:pt x="1027557" y="156819"/>
                  </a:lnTo>
                  <a:lnTo>
                    <a:pt x="1030478" y="96888"/>
                  </a:lnTo>
                  <a:lnTo>
                    <a:pt x="1033411" y="36944"/>
                  </a:lnTo>
                  <a:close/>
                </a:path>
                <a:path w="1870075" h="364489">
                  <a:moveTo>
                    <a:pt x="1153261" y="42786"/>
                  </a:moveTo>
                  <a:lnTo>
                    <a:pt x="1093330" y="39878"/>
                  </a:lnTo>
                  <a:lnTo>
                    <a:pt x="1090409" y="99809"/>
                  </a:lnTo>
                  <a:lnTo>
                    <a:pt x="1087488" y="159740"/>
                  </a:lnTo>
                  <a:lnTo>
                    <a:pt x="1084567" y="219671"/>
                  </a:lnTo>
                  <a:lnTo>
                    <a:pt x="1081646" y="279603"/>
                  </a:lnTo>
                  <a:lnTo>
                    <a:pt x="1078725" y="339534"/>
                  </a:lnTo>
                  <a:lnTo>
                    <a:pt x="1138656" y="342455"/>
                  </a:lnTo>
                  <a:lnTo>
                    <a:pt x="1141564" y="282524"/>
                  </a:lnTo>
                  <a:lnTo>
                    <a:pt x="1144485" y="222592"/>
                  </a:lnTo>
                  <a:lnTo>
                    <a:pt x="1147406" y="162661"/>
                  </a:lnTo>
                  <a:lnTo>
                    <a:pt x="1150327" y="102730"/>
                  </a:lnTo>
                  <a:lnTo>
                    <a:pt x="1153261" y="42786"/>
                  </a:lnTo>
                  <a:close/>
                </a:path>
                <a:path w="1870075" h="364489">
                  <a:moveTo>
                    <a:pt x="1273124" y="48641"/>
                  </a:moveTo>
                  <a:lnTo>
                    <a:pt x="1213180" y="45720"/>
                  </a:lnTo>
                  <a:lnTo>
                    <a:pt x="1210271" y="105664"/>
                  </a:lnTo>
                  <a:lnTo>
                    <a:pt x="1207350" y="165582"/>
                  </a:lnTo>
                  <a:lnTo>
                    <a:pt x="1210119" y="165722"/>
                  </a:lnTo>
                  <a:lnTo>
                    <a:pt x="1207338" y="165582"/>
                  </a:lnTo>
                  <a:lnTo>
                    <a:pt x="1204429" y="225513"/>
                  </a:lnTo>
                  <a:lnTo>
                    <a:pt x="1201508" y="285445"/>
                  </a:lnTo>
                  <a:lnTo>
                    <a:pt x="1198575" y="345376"/>
                  </a:lnTo>
                  <a:lnTo>
                    <a:pt x="1258519" y="348297"/>
                  </a:lnTo>
                  <a:lnTo>
                    <a:pt x="1261427" y="288366"/>
                  </a:lnTo>
                  <a:lnTo>
                    <a:pt x="1264348" y="228434"/>
                  </a:lnTo>
                  <a:lnTo>
                    <a:pt x="1267269" y="168503"/>
                  </a:lnTo>
                  <a:lnTo>
                    <a:pt x="1270190" y="108572"/>
                  </a:lnTo>
                  <a:lnTo>
                    <a:pt x="1273124" y="48641"/>
                  </a:lnTo>
                  <a:close/>
                </a:path>
                <a:path w="1870075" h="364489">
                  <a:moveTo>
                    <a:pt x="1392986" y="54483"/>
                  </a:moveTo>
                  <a:lnTo>
                    <a:pt x="1333042" y="51562"/>
                  </a:lnTo>
                  <a:lnTo>
                    <a:pt x="1330121" y="111493"/>
                  </a:lnTo>
                  <a:lnTo>
                    <a:pt x="1327200" y="171424"/>
                  </a:lnTo>
                  <a:lnTo>
                    <a:pt x="1324279" y="231355"/>
                  </a:lnTo>
                  <a:lnTo>
                    <a:pt x="1321358" y="291287"/>
                  </a:lnTo>
                  <a:lnTo>
                    <a:pt x="1318437" y="351218"/>
                  </a:lnTo>
                  <a:lnTo>
                    <a:pt x="1378381" y="354139"/>
                  </a:lnTo>
                  <a:lnTo>
                    <a:pt x="1381277" y="294208"/>
                  </a:lnTo>
                  <a:lnTo>
                    <a:pt x="1384211" y="234276"/>
                  </a:lnTo>
                  <a:lnTo>
                    <a:pt x="1387132" y="174345"/>
                  </a:lnTo>
                  <a:lnTo>
                    <a:pt x="1390053" y="114427"/>
                  </a:lnTo>
                  <a:lnTo>
                    <a:pt x="1392986" y="54483"/>
                  </a:lnTo>
                  <a:close/>
                </a:path>
                <a:path w="1870075" h="364489">
                  <a:moveTo>
                    <a:pt x="1512836" y="60325"/>
                  </a:moveTo>
                  <a:lnTo>
                    <a:pt x="1452905" y="57404"/>
                  </a:lnTo>
                  <a:lnTo>
                    <a:pt x="1449984" y="117335"/>
                  </a:lnTo>
                  <a:lnTo>
                    <a:pt x="1447063" y="177279"/>
                  </a:lnTo>
                  <a:lnTo>
                    <a:pt x="1444142" y="237210"/>
                  </a:lnTo>
                  <a:lnTo>
                    <a:pt x="1441221" y="297141"/>
                  </a:lnTo>
                  <a:lnTo>
                    <a:pt x="1438300" y="357060"/>
                  </a:lnTo>
                  <a:lnTo>
                    <a:pt x="1498231" y="359981"/>
                  </a:lnTo>
                  <a:lnTo>
                    <a:pt x="1501140" y="300050"/>
                  </a:lnTo>
                  <a:lnTo>
                    <a:pt x="1504061" y="240118"/>
                  </a:lnTo>
                  <a:lnTo>
                    <a:pt x="1506994" y="180187"/>
                  </a:lnTo>
                  <a:lnTo>
                    <a:pt x="1509903" y="120269"/>
                  </a:lnTo>
                  <a:lnTo>
                    <a:pt x="1512836" y="60325"/>
                  </a:lnTo>
                  <a:close/>
                </a:path>
                <a:path w="1870075" h="364489">
                  <a:moveTo>
                    <a:pt x="1632699" y="66167"/>
                  </a:moveTo>
                  <a:lnTo>
                    <a:pt x="1572755" y="63258"/>
                  </a:lnTo>
                  <a:lnTo>
                    <a:pt x="1569847" y="123190"/>
                  </a:lnTo>
                  <a:lnTo>
                    <a:pt x="1572615" y="123329"/>
                  </a:lnTo>
                  <a:lnTo>
                    <a:pt x="1569834" y="123190"/>
                  </a:lnTo>
                  <a:lnTo>
                    <a:pt x="1566926" y="183121"/>
                  </a:lnTo>
                  <a:lnTo>
                    <a:pt x="1563992" y="243039"/>
                  </a:lnTo>
                  <a:lnTo>
                    <a:pt x="1561071" y="302971"/>
                  </a:lnTo>
                  <a:lnTo>
                    <a:pt x="1558150" y="362915"/>
                  </a:lnTo>
                  <a:lnTo>
                    <a:pt x="1587106" y="364324"/>
                  </a:lnTo>
                  <a:lnTo>
                    <a:pt x="1619211" y="342798"/>
                  </a:lnTo>
                  <a:lnTo>
                    <a:pt x="1621002" y="305892"/>
                  </a:lnTo>
                  <a:lnTo>
                    <a:pt x="1623923" y="245973"/>
                  </a:lnTo>
                  <a:lnTo>
                    <a:pt x="1626844" y="186042"/>
                  </a:lnTo>
                  <a:lnTo>
                    <a:pt x="1629765" y="126111"/>
                  </a:lnTo>
                  <a:lnTo>
                    <a:pt x="1632699" y="66167"/>
                  </a:lnTo>
                  <a:close/>
                </a:path>
                <a:path w="1870075" h="364489">
                  <a:moveTo>
                    <a:pt x="1749628" y="131940"/>
                  </a:moveTo>
                  <a:lnTo>
                    <a:pt x="1689696" y="129032"/>
                  </a:lnTo>
                  <a:lnTo>
                    <a:pt x="1686775" y="188950"/>
                  </a:lnTo>
                  <a:lnTo>
                    <a:pt x="1683854" y="248881"/>
                  </a:lnTo>
                  <a:lnTo>
                    <a:pt x="1681302" y="301193"/>
                  </a:lnTo>
                  <a:lnTo>
                    <a:pt x="1743417" y="259575"/>
                  </a:lnTo>
                  <a:lnTo>
                    <a:pt x="1743773" y="251815"/>
                  </a:lnTo>
                  <a:lnTo>
                    <a:pt x="1746694" y="191884"/>
                  </a:lnTo>
                  <a:lnTo>
                    <a:pt x="1749628" y="131940"/>
                  </a:lnTo>
                  <a:close/>
                </a:path>
                <a:path w="1870075" h="364489">
                  <a:moveTo>
                    <a:pt x="1869490" y="137795"/>
                  </a:moveTo>
                  <a:lnTo>
                    <a:pt x="1809546" y="134874"/>
                  </a:lnTo>
                  <a:lnTo>
                    <a:pt x="1806638" y="194818"/>
                  </a:lnTo>
                  <a:lnTo>
                    <a:pt x="1805495" y="217957"/>
                  </a:lnTo>
                  <a:lnTo>
                    <a:pt x="1837778" y="196329"/>
                  </a:lnTo>
                  <a:lnTo>
                    <a:pt x="1867611" y="176339"/>
                  </a:lnTo>
                  <a:lnTo>
                    <a:pt x="1869490" y="137795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6" name="object 2276"/>
            <p:cNvSpPr/>
            <p:nvPr/>
          </p:nvSpPr>
          <p:spPr>
            <a:xfrm>
              <a:off x="4533811" y="5635587"/>
              <a:ext cx="2063750" cy="421005"/>
            </a:xfrm>
            <a:custGeom>
              <a:avLst/>
              <a:gdLst/>
              <a:ahLst/>
              <a:cxnLst/>
              <a:rect l="l" t="t" r="r" b="b"/>
              <a:pathLst>
                <a:path w="2063750" h="421004">
                  <a:moveTo>
                    <a:pt x="40716" y="243840"/>
                  </a:moveTo>
                  <a:lnTo>
                    <a:pt x="0" y="283159"/>
                  </a:lnTo>
                  <a:lnTo>
                    <a:pt x="38722" y="285038"/>
                  </a:lnTo>
                  <a:lnTo>
                    <a:pt x="40716" y="243840"/>
                  </a:lnTo>
                  <a:close/>
                </a:path>
                <a:path w="2063750" h="421004">
                  <a:moveTo>
                    <a:pt x="166801" y="122123"/>
                  </a:moveTo>
                  <a:lnTo>
                    <a:pt x="118465" y="168783"/>
                  </a:lnTo>
                  <a:lnTo>
                    <a:pt x="103746" y="182994"/>
                  </a:lnTo>
                  <a:lnTo>
                    <a:pt x="101561" y="228041"/>
                  </a:lnTo>
                  <a:lnTo>
                    <a:pt x="98640" y="287959"/>
                  </a:lnTo>
                  <a:lnTo>
                    <a:pt x="158572" y="290880"/>
                  </a:lnTo>
                  <a:lnTo>
                    <a:pt x="161480" y="230949"/>
                  </a:lnTo>
                  <a:lnTo>
                    <a:pt x="164401" y="171030"/>
                  </a:lnTo>
                  <a:lnTo>
                    <a:pt x="166801" y="122123"/>
                  </a:lnTo>
                  <a:close/>
                </a:path>
                <a:path w="2063750" h="421004">
                  <a:moveTo>
                    <a:pt x="292874" y="393"/>
                  </a:moveTo>
                  <a:lnTo>
                    <a:pt x="236931" y="54406"/>
                  </a:lnTo>
                  <a:lnTo>
                    <a:pt x="229819" y="61264"/>
                  </a:lnTo>
                  <a:lnTo>
                    <a:pt x="227253" y="114007"/>
                  </a:lnTo>
                  <a:lnTo>
                    <a:pt x="224332" y="173939"/>
                  </a:lnTo>
                  <a:lnTo>
                    <a:pt x="221411" y="233870"/>
                  </a:lnTo>
                  <a:lnTo>
                    <a:pt x="218490" y="293814"/>
                  </a:lnTo>
                  <a:lnTo>
                    <a:pt x="278434" y="296722"/>
                  </a:lnTo>
                  <a:lnTo>
                    <a:pt x="281330" y="236804"/>
                  </a:lnTo>
                  <a:lnTo>
                    <a:pt x="284264" y="176872"/>
                  </a:lnTo>
                  <a:lnTo>
                    <a:pt x="287185" y="116941"/>
                  </a:lnTo>
                  <a:lnTo>
                    <a:pt x="290106" y="57010"/>
                  </a:lnTo>
                  <a:lnTo>
                    <a:pt x="292874" y="393"/>
                  </a:lnTo>
                  <a:close/>
                </a:path>
                <a:path w="2063750" h="421004">
                  <a:moveTo>
                    <a:pt x="412902" y="2921"/>
                  </a:moveTo>
                  <a:lnTo>
                    <a:pt x="352958" y="0"/>
                  </a:lnTo>
                  <a:lnTo>
                    <a:pt x="350037" y="59931"/>
                  </a:lnTo>
                  <a:lnTo>
                    <a:pt x="347116" y="119862"/>
                  </a:lnTo>
                  <a:lnTo>
                    <a:pt x="344195" y="179781"/>
                  </a:lnTo>
                  <a:lnTo>
                    <a:pt x="341274" y="239725"/>
                  </a:lnTo>
                  <a:lnTo>
                    <a:pt x="338353" y="299656"/>
                  </a:lnTo>
                  <a:lnTo>
                    <a:pt x="398284" y="302564"/>
                  </a:lnTo>
                  <a:lnTo>
                    <a:pt x="401193" y="242646"/>
                  </a:lnTo>
                  <a:lnTo>
                    <a:pt x="404114" y="182714"/>
                  </a:lnTo>
                  <a:lnTo>
                    <a:pt x="407035" y="122783"/>
                  </a:lnTo>
                  <a:lnTo>
                    <a:pt x="409968" y="62852"/>
                  </a:lnTo>
                  <a:lnTo>
                    <a:pt x="412902" y="2921"/>
                  </a:lnTo>
                  <a:close/>
                </a:path>
                <a:path w="2063750" h="421004">
                  <a:moveTo>
                    <a:pt x="532752" y="8763"/>
                  </a:moveTo>
                  <a:lnTo>
                    <a:pt x="472808" y="5842"/>
                  </a:lnTo>
                  <a:lnTo>
                    <a:pt x="469900" y="65786"/>
                  </a:lnTo>
                  <a:lnTo>
                    <a:pt x="466979" y="125717"/>
                  </a:lnTo>
                  <a:lnTo>
                    <a:pt x="464058" y="185648"/>
                  </a:lnTo>
                  <a:lnTo>
                    <a:pt x="461124" y="245567"/>
                  </a:lnTo>
                  <a:lnTo>
                    <a:pt x="458203" y="305498"/>
                  </a:lnTo>
                  <a:lnTo>
                    <a:pt x="518147" y="308419"/>
                  </a:lnTo>
                  <a:lnTo>
                    <a:pt x="521055" y="248488"/>
                  </a:lnTo>
                  <a:lnTo>
                    <a:pt x="523976" y="188556"/>
                  </a:lnTo>
                  <a:lnTo>
                    <a:pt x="526897" y="128625"/>
                  </a:lnTo>
                  <a:lnTo>
                    <a:pt x="529831" y="68694"/>
                  </a:lnTo>
                  <a:lnTo>
                    <a:pt x="532752" y="8763"/>
                  </a:lnTo>
                  <a:close/>
                </a:path>
                <a:path w="2063750" h="421004">
                  <a:moveTo>
                    <a:pt x="652614" y="14605"/>
                  </a:moveTo>
                  <a:lnTo>
                    <a:pt x="592670" y="11696"/>
                  </a:lnTo>
                  <a:lnTo>
                    <a:pt x="589749" y="71615"/>
                  </a:lnTo>
                  <a:lnTo>
                    <a:pt x="586828" y="131546"/>
                  </a:lnTo>
                  <a:lnTo>
                    <a:pt x="583907" y="191477"/>
                  </a:lnTo>
                  <a:lnTo>
                    <a:pt x="580986" y="251409"/>
                  </a:lnTo>
                  <a:lnTo>
                    <a:pt x="583895" y="251561"/>
                  </a:lnTo>
                  <a:lnTo>
                    <a:pt x="580974" y="251409"/>
                  </a:lnTo>
                  <a:lnTo>
                    <a:pt x="578065" y="311340"/>
                  </a:lnTo>
                  <a:lnTo>
                    <a:pt x="638009" y="314261"/>
                  </a:lnTo>
                  <a:lnTo>
                    <a:pt x="640905" y="254330"/>
                  </a:lnTo>
                  <a:lnTo>
                    <a:pt x="643826" y="194398"/>
                  </a:lnTo>
                  <a:lnTo>
                    <a:pt x="646760" y="134480"/>
                  </a:lnTo>
                  <a:lnTo>
                    <a:pt x="649681" y="74549"/>
                  </a:lnTo>
                  <a:lnTo>
                    <a:pt x="652614" y="14605"/>
                  </a:lnTo>
                  <a:close/>
                </a:path>
                <a:path w="2063750" h="421004">
                  <a:moveTo>
                    <a:pt x="769543" y="80378"/>
                  </a:moveTo>
                  <a:lnTo>
                    <a:pt x="709599" y="77457"/>
                  </a:lnTo>
                  <a:lnTo>
                    <a:pt x="706691" y="137388"/>
                  </a:lnTo>
                  <a:lnTo>
                    <a:pt x="703770" y="197332"/>
                  </a:lnTo>
                  <a:lnTo>
                    <a:pt x="700849" y="257263"/>
                  </a:lnTo>
                  <a:lnTo>
                    <a:pt x="697928" y="317195"/>
                  </a:lnTo>
                  <a:lnTo>
                    <a:pt x="757859" y="320103"/>
                  </a:lnTo>
                  <a:lnTo>
                    <a:pt x="760780" y="260172"/>
                  </a:lnTo>
                  <a:lnTo>
                    <a:pt x="763689" y="200253"/>
                  </a:lnTo>
                  <a:lnTo>
                    <a:pt x="766610" y="140322"/>
                  </a:lnTo>
                  <a:lnTo>
                    <a:pt x="769543" y="80378"/>
                  </a:lnTo>
                  <a:close/>
                </a:path>
                <a:path w="2063750" h="421004">
                  <a:moveTo>
                    <a:pt x="889406" y="86220"/>
                  </a:moveTo>
                  <a:lnTo>
                    <a:pt x="829462" y="83299"/>
                  </a:lnTo>
                  <a:lnTo>
                    <a:pt x="826541" y="143230"/>
                  </a:lnTo>
                  <a:lnTo>
                    <a:pt x="823633" y="203174"/>
                  </a:lnTo>
                  <a:lnTo>
                    <a:pt x="820699" y="263093"/>
                  </a:lnTo>
                  <a:lnTo>
                    <a:pt x="817778" y="323037"/>
                  </a:lnTo>
                  <a:lnTo>
                    <a:pt x="877722" y="325945"/>
                  </a:lnTo>
                  <a:lnTo>
                    <a:pt x="880643" y="266014"/>
                  </a:lnTo>
                  <a:lnTo>
                    <a:pt x="883551" y="206095"/>
                  </a:lnTo>
                  <a:lnTo>
                    <a:pt x="886472" y="146164"/>
                  </a:lnTo>
                  <a:lnTo>
                    <a:pt x="889406" y="86220"/>
                  </a:lnTo>
                  <a:close/>
                </a:path>
                <a:path w="2063750" h="421004">
                  <a:moveTo>
                    <a:pt x="1009256" y="92062"/>
                  </a:moveTo>
                  <a:lnTo>
                    <a:pt x="949325" y="89154"/>
                  </a:lnTo>
                  <a:lnTo>
                    <a:pt x="946404" y="149085"/>
                  </a:lnTo>
                  <a:lnTo>
                    <a:pt x="943483" y="209016"/>
                  </a:lnTo>
                  <a:lnTo>
                    <a:pt x="946391" y="209169"/>
                  </a:lnTo>
                  <a:lnTo>
                    <a:pt x="943470" y="209016"/>
                  </a:lnTo>
                  <a:lnTo>
                    <a:pt x="940562" y="268935"/>
                  </a:lnTo>
                  <a:lnTo>
                    <a:pt x="937641" y="328879"/>
                  </a:lnTo>
                  <a:lnTo>
                    <a:pt x="997585" y="331800"/>
                  </a:lnTo>
                  <a:lnTo>
                    <a:pt x="1000480" y="271868"/>
                  </a:lnTo>
                  <a:lnTo>
                    <a:pt x="1003401" y="211937"/>
                  </a:lnTo>
                  <a:lnTo>
                    <a:pt x="1006322" y="152006"/>
                  </a:lnTo>
                  <a:lnTo>
                    <a:pt x="1009256" y="92062"/>
                  </a:lnTo>
                  <a:close/>
                </a:path>
                <a:path w="2063750" h="421004">
                  <a:moveTo>
                    <a:pt x="1129118" y="97904"/>
                  </a:moveTo>
                  <a:lnTo>
                    <a:pt x="1069174" y="94996"/>
                  </a:lnTo>
                  <a:lnTo>
                    <a:pt x="1066266" y="154940"/>
                  </a:lnTo>
                  <a:lnTo>
                    <a:pt x="1063345" y="214858"/>
                  </a:lnTo>
                  <a:lnTo>
                    <a:pt x="1066114" y="214998"/>
                  </a:lnTo>
                  <a:lnTo>
                    <a:pt x="1063332" y="214858"/>
                  </a:lnTo>
                  <a:lnTo>
                    <a:pt x="1060424" y="274789"/>
                  </a:lnTo>
                  <a:lnTo>
                    <a:pt x="1057503" y="334721"/>
                  </a:lnTo>
                  <a:lnTo>
                    <a:pt x="1117434" y="337642"/>
                  </a:lnTo>
                  <a:lnTo>
                    <a:pt x="1120343" y="277710"/>
                  </a:lnTo>
                  <a:lnTo>
                    <a:pt x="1123264" y="217779"/>
                  </a:lnTo>
                  <a:lnTo>
                    <a:pt x="1126185" y="157848"/>
                  </a:lnTo>
                  <a:lnTo>
                    <a:pt x="1129118" y="97904"/>
                  </a:lnTo>
                  <a:close/>
                </a:path>
                <a:path w="2063750" h="421004">
                  <a:moveTo>
                    <a:pt x="1248981" y="103759"/>
                  </a:moveTo>
                  <a:lnTo>
                    <a:pt x="1189037" y="100838"/>
                  </a:lnTo>
                  <a:lnTo>
                    <a:pt x="1186129" y="160782"/>
                  </a:lnTo>
                  <a:lnTo>
                    <a:pt x="1183195" y="220700"/>
                  </a:lnTo>
                  <a:lnTo>
                    <a:pt x="1180274" y="280631"/>
                  </a:lnTo>
                  <a:lnTo>
                    <a:pt x="1177353" y="340563"/>
                  </a:lnTo>
                  <a:lnTo>
                    <a:pt x="1237297" y="343484"/>
                  </a:lnTo>
                  <a:lnTo>
                    <a:pt x="1240193" y="283552"/>
                  </a:lnTo>
                  <a:lnTo>
                    <a:pt x="1243126" y="223621"/>
                  </a:lnTo>
                  <a:lnTo>
                    <a:pt x="1246047" y="163703"/>
                  </a:lnTo>
                  <a:lnTo>
                    <a:pt x="1248981" y="103759"/>
                  </a:lnTo>
                  <a:close/>
                </a:path>
                <a:path w="2063750" h="421004">
                  <a:moveTo>
                    <a:pt x="1368831" y="109601"/>
                  </a:moveTo>
                  <a:lnTo>
                    <a:pt x="1308900" y="106680"/>
                  </a:lnTo>
                  <a:lnTo>
                    <a:pt x="1305979" y="166611"/>
                  </a:lnTo>
                  <a:lnTo>
                    <a:pt x="1303058" y="226555"/>
                  </a:lnTo>
                  <a:lnTo>
                    <a:pt x="1300137" y="286486"/>
                  </a:lnTo>
                  <a:lnTo>
                    <a:pt x="1297216" y="346417"/>
                  </a:lnTo>
                  <a:lnTo>
                    <a:pt x="1294295" y="406336"/>
                  </a:lnTo>
                  <a:lnTo>
                    <a:pt x="1354226" y="409257"/>
                  </a:lnTo>
                  <a:lnTo>
                    <a:pt x="1357134" y="349326"/>
                  </a:lnTo>
                  <a:lnTo>
                    <a:pt x="1360055" y="289394"/>
                  </a:lnTo>
                  <a:lnTo>
                    <a:pt x="1362989" y="229463"/>
                  </a:lnTo>
                  <a:lnTo>
                    <a:pt x="1365897" y="169545"/>
                  </a:lnTo>
                  <a:lnTo>
                    <a:pt x="1368831" y="109601"/>
                  </a:lnTo>
                  <a:close/>
                </a:path>
                <a:path w="2063750" h="421004">
                  <a:moveTo>
                    <a:pt x="1488694" y="115443"/>
                  </a:moveTo>
                  <a:lnTo>
                    <a:pt x="1428750" y="112534"/>
                  </a:lnTo>
                  <a:lnTo>
                    <a:pt x="1425841" y="172466"/>
                  </a:lnTo>
                  <a:lnTo>
                    <a:pt x="1422908" y="232384"/>
                  </a:lnTo>
                  <a:lnTo>
                    <a:pt x="1419999" y="292328"/>
                  </a:lnTo>
                  <a:lnTo>
                    <a:pt x="1417066" y="352247"/>
                  </a:lnTo>
                  <a:lnTo>
                    <a:pt x="1414145" y="412178"/>
                  </a:lnTo>
                  <a:lnTo>
                    <a:pt x="1474089" y="415099"/>
                  </a:lnTo>
                  <a:lnTo>
                    <a:pt x="1476997" y="355168"/>
                  </a:lnTo>
                  <a:lnTo>
                    <a:pt x="1479918" y="295249"/>
                  </a:lnTo>
                  <a:lnTo>
                    <a:pt x="1482839" y="235318"/>
                  </a:lnTo>
                  <a:lnTo>
                    <a:pt x="1485760" y="175387"/>
                  </a:lnTo>
                  <a:lnTo>
                    <a:pt x="1488694" y="115443"/>
                  </a:lnTo>
                  <a:close/>
                </a:path>
                <a:path w="2063750" h="421004">
                  <a:moveTo>
                    <a:pt x="1608556" y="121285"/>
                  </a:moveTo>
                  <a:lnTo>
                    <a:pt x="1548612" y="118376"/>
                  </a:lnTo>
                  <a:lnTo>
                    <a:pt x="1545691" y="178308"/>
                  </a:lnTo>
                  <a:lnTo>
                    <a:pt x="1542770" y="238226"/>
                  </a:lnTo>
                  <a:lnTo>
                    <a:pt x="1539849" y="298157"/>
                  </a:lnTo>
                  <a:lnTo>
                    <a:pt x="1536928" y="358101"/>
                  </a:lnTo>
                  <a:lnTo>
                    <a:pt x="1534007" y="418033"/>
                  </a:lnTo>
                  <a:lnTo>
                    <a:pt x="1593951" y="420941"/>
                  </a:lnTo>
                  <a:lnTo>
                    <a:pt x="1596847" y="361022"/>
                  </a:lnTo>
                  <a:lnTo>
                    <a:pt x="1599768" y="301091"/>
                  </a:lnTo>
                  <a:lnTo>
                    <a:pt x="1602689" y="241160"/>
                  </a:lnTo>
                  <a:lnTo>
                    <a:pt x="1605610" y="181229"/>
                  </a:lnTo>
                  <a:lnTo>
                    <a:pt x="1608556" y="121285"/>
                  </a:lnTo>
                  <a:close/>
                </a:path>
                <a:path w="2063750" h="421004">
                  <a:moveTo>
                    <a:pt x="1728406" y="127139"/>
                  </a:moveTo>
                  <a:lnTo>
                    <a:pt x="1668475" y="124218"/>
                  </a:lnTo>
                  <a:lnTo>
                    <a:pt x="1665554" y="184162"/>
                  </a:lnTo>
                  <a:lnTo>
                    <a:pt x="1662633" y="244094"/>
                  </a:lnTo>
                  <a:lnTo>
                    <a:pt x="1659712" y="304012"/>
                  </a:lnTo>
                  <a:lnTo>
                    <a:pt x="1656778" y="363931"/>
                  </a:lnTo>
                  <a:lnTo>
                    <a:pt x="1654162" y="417880"/>
                  </a:lnTo>
                  <a:lnTo>
                    <a:pt x="1716265" y="376250"/>
                  </a:lnTo>
                  <a:lnTo>
                    <a:pt x="1716709" y="366864"/>
                  </a:lnTo>
                  <a:lnTo>
                    <a:pt x="1719630" y="306933"/>
                  </a:lnTo>
                  <a:lnTo>
                    <a:pt x="1722551" y="247002"/>
                  </a:lnTo>
                  <a:lnTo>
                    <a:pt x="1725485" y="187071"/>
                  </a:lnTo>
                  <a:lnTo>
                    <a:pt x="1728406" y="127139"/>
                  </a:lnTo>
                  <a:close/>
                </a:path>
                <a:path w="2063750" h="421004">
                  <a:moveTo>
                    <a:pt x="1848269" y="132981"/>
                  </a:moveTo>
                  <a:lnTo>
                    <a:pt x="1788325" y="130060"/>
                  </a:lnTo>
                  <a:lnTo>
                    <a:pt x="1785404" y="189992"/>
                  </a:lnTo>
                  <a:lnTo>
                    <a:pt x="1782483" y="249923"/>
                  </a:lnTo>
                  <a:lnTo>
                    <a:pt x="1779562" y="309854"/>
                  </a:lnTo>
                  <a:lnTo>
                    <a:pt x="1778355" y="334645"/>
                  </a:lnTo>
                  <a:lnTo>
                    <a:pt x="1812899" y="311480"/>
                  </a:lnTo>
                  <a:lnTo>
                    <a:pt x="1840471" y="293014"/>
                  </a:lnTo>
                  <a:lnTo>
                    <a:pt x="1842414" y="252844"/>
                  </a:lnTo>
                  <a:lnTo>
                    <a:pt x="1845348" y="192913"/>
                  </a:lnTo>
                  <a:lnTo>
                    <a:pt x="1848269" y="132981"/>
                  </a:lnTo>
                  <a:close/>
                </a:path>
                <a:path w="2063750" h="421004">
                  <a:moveTo>
                    <a:pt x="1968119" y="138823"/>
                  </a:moveTo>
                  <a:lnTo>
                    <a:pt x="1908187" y="135902"/>
                  </a:lnTo>
                  <a:lnTo>
                    <a:pt x="1905266" y="195834"/>
                  </a:lnTo>
                  <a:lnTo>
                    <a:pt x="1902561" y="251409"/>
                  </a:lnTo>
                  <a:lnTo>
                    <a:pt x="1964664" y="209791"/>
                  </a:lnTo>
                  <a:lnTo>
                    <a:pt x="1965185" y="198767"/>
                  </a:lnTo>
                  <a:lnTo>
                    <a:pt x="1968119" y="138823"/>
                  </a:lnTo>
                  <a:close/>
                </a:path>
                <a:path w="2063750" h="421004">
                  <a:moveTo>
                    <a:pt x="2063610" y="143484"/>
                  </a:moveTo>
                  <a:lnTo>
                    <a:pt x="2028037" y="141757"/>
                  </a:lnTo>
                  <a:lnTo>
                    <a:pt x="2026754" y="168186"/>
                  </a:lnTo>
                  <a:lnTo>
                    <a:pt x="2063610" y="143484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7" name="object 2277"/>
            <p:cNvSpPr/>
            <p:nvPr/>
          </p:nvSpPr>
          <p:spPr>
            <a:xfrm>
              <a:off x="4886769" y="5404078"/>
              <a:ext cx="1985645" cy="375285"/>
            </a:xfrm>
            <a:custGeom>
              <a:avLst/>
              <a:gdLst/>
              <a:ahLst/>
              <a:cxnLst/>
              <a:rect l="l" t="t" r="r" b="b"/>
              <a:pathLst>
                <a:path w="1985645" h="375285">
                  <a:moveTo>
                    <a:pt x="66001" y="110172"/>
                  </a:moveTo>
                  <a:lnTo>
                    <a:pt x="61658" y="114363"/>
                  </a:lnTo>
                  <a:lnTo>
                    <a:pt x="2946" y="171043"/>
                  </a:lnTo>
                  <a:lnTo>
                    <a:pt x="2921" y="171577"/>
                  </a:lnTo>
                  <a:lnTo>
                    <a:pt x="0" y="231521"/>
                  </a:lnTo>
                  <a:lnTo>
                    <a:pt x="59944" y="234442"/>
                  </a:lnTo>
                  <a:lnTo>
                    <a:pt x="62852" y="174510"/>
                  </a:lnTo>
                  <a:lnTo>
                    <a:pt x="65773" y="114579"/>
                  </a:lnTo>
                  <a:lnTo>
                    <a:pt x="66001" y="110172"/>
                  </a:lnTo>
                  <a:close/>
                </a:path>
                <a:path w="1985645" h="375285">
                  <a:moveTo>
                    <a:pt x="191490" y="558"/>
                  </a:moveTo>
                  <a:lnTo>
                    <a:pt x="129032" y="49326"/>
                  </a:lnTo>
                  <a:lnTo>
                    <a:pt x="125704" y="117487"/>
                  </a:lnTo>
                  <a:lnTo>
                    <a:pt x="122783" y="177431"/>
                  </a:lnTo>
                  <a:lnTo>
                    <a:pt x="119862" y="237363"/>
                  </a:lnTo>
                  <a:lnTo>
                    <a:pt x="179793" y="240284"/>
                  </a:lnTo>
                  <a:lnTo>
                    <a:pt x="182702" y="180352"/>
                  </a:lnTo>
                  <a:lnTo>
                    <a:pt x="185623" y="120421"/>
                  </a:lnTo>
                  <a:lnTo>
                    <a:pt x="188544" y="60490"/>
                  </a:lnTo>
                  <a:lnTo>
                    <a:pt x="191490" y="558"/>
                  </a:lnTo>
                  <a:close/>
                </a:path>
                <a:path w="1985645" h="375285">
                  <a:moveTo>
                    <a:pt x="311340" y="6400"/>
                  </a:moveTo>
                  <a:lnTo>
                    <a:pt x="251396" y="3479"/>
                  </a:lnTo>
                  <a:lnTo>
                    <a:pt x="248488" y="63423"/>
                  </a:lnTo>
                  <a:lnTo>
                    <a:pt x="245567" y="123355"/>
                  </a:lnTo>
                  <a:lnTo>
                    <a:pt x="242646" y="183286"/>
                  </a:lnTo>
                  <a:lnTo>
                    <a:pt x="239712" y="243205"/>
                  </a:lnTo>
                  <a:lnTo>
                    <a:pt x="236791" y="303136"/>
                  </a:lnTo>
                  <a:lnTo>
                    <a:pt x="296735" y="306057"/>
                  </a:lnTo>
                  <a:lnTo>
                    <a:pt x="299643" y="246126"/>
                  </a:lnTo>
                  <a:lnTo>
                    <a:pt x="302564" y="186194"/>
                  </a:lnTo>
                  <a:lnTo>
                    <a:pt x="305485" y="126263"/>
                  </a:lnTo>
                  <a:lnTo>
                    <a:pt x="308419" y="66332"/>
                  </a:lnTo>
                  <a:lnTo>
                    <a:pt x="311340" y="6400"/>
                  </a:lnTo>
                  <a:close/>
                </a:path>
                <a:path w="1985645" h="375285">
                  <a:moveTo>
                    <a:pt x="431203" y="12242"/>
                  </a:moveTo>
                  <a:lnTo>
                    <a:pt x="371259" y="9321"/>
                  </a:lnTo>
                  <a:lnTo>
                    <a:pt x="368338" y="69253"/>
                  </a:lnTo>
                  <a:lnTo>
                    <a:pt x="365417" y="129184"/>
                  </a:lnTo>
                  <a:lnTo>
                    <a:pt x="362496" y="189115"/>
                  </a:lnTo>
                  <a:lnTo>
                    <a:pt x="359575" y="249047"/>
                  </a:lnTo>
                  <a:lnTo>
                    <a:pt x="356654" y="308978"/>
                  </a:lnTo>
                  <a:lnTo>
                    <a:pt x="416598" y="311899"/>
                  </a:lnTo>
                  <a:lnTo>
                    <a:pt x="419493" y="251968"/>
                  </a:lnTo>
                  <a:lnTo>
                    <a:pt x="422414" y="192036"/>
                  </a:lnTo>
                  <a:lnTo>
                    <a:pt x="425348" y="132105"/>
                  </a:lnTo>
                  <a:lnTo>
                    <a:pt x="428269" y="72186"/>
                  </a:lnTo>
                  <a:lnTo>
                    <a:pt x="431203" y="12242"/>
                  </a:lnTo>
                  <a:close/>
                </a:path>
                <a:path w="1985645" h="375285">
                  <a:moveTo>
                    <a:pt x="551053" y="18084"/>
                  </a:moveTo>
                  <a:lnTo>
                    <a:pt x="491121" y="15176"/>
                  </a:lnTo>
                  <a:lnTo>
                    <a:pt x="488200" y="75095"/>
                  </a:lnTo>
                  <a:lnTo>
                    <a:pt x="485279" y="135039"/>
                  </a:lnTo>
                  <a:lnTo>
                    <a:pt x="482358" y="194970"/>
                  </a:lnTo>
                  <a:lnTo>
                    <a:pt x="479437" y="254901"/>
                  </a:lnTo>
                  <a:lnTo>
                    <a:pt x="476516" y="314833"/>
                  </a:lnTo>
                  <a:lnTo>
                    <a:pt x="536448" y="317741"/>
                  </a:lnTo>
                  <a:lnTo>
                    <a:pt x="539369" y="257810"/>
                  </a:lnTo>
                  <a:lnTo>
                    <a:pt x="542277" y="197891"/>
                  </a:lnTo>
                  <a:lnTo>
                    <a:pt x="545198" y="137960"/>
                  </a:lnTo>
                  <a:lnTo>
                    <a:pt x="548119" y="78028"/>
                  </a:lnTo>
                  <a:lnTo>
                    <a:pt x="551053" y="18084"/>
                  </a:lnTo>
                  <a:close/>
                </a:path>
                <a:path w="1985645" h="375285">
                  <a:moveTo>
                    <a:pt x="670915" y="23926"/>
                  </a:moveTo>
                  <a:lnTo>
                    <a:pt x="610971" y="21018"/>
                  </a:lnTo>
                  <a:lnTo>
                    <a:pt x="608063" y="80949"/>
                  </a:lnTo>
                  <a:lnTo>
                    <a:pt x="605142" y="140881"/>
                  </a:lnTo>
                  <a:lnTo>
                    <a:pt x="602208" y="200799"/>
                  </a:lnTo>
                  <a:lnTo>
                    <a:pt x="599287" y="260731"/>
                  </a:lnTo>
                  <a:lnTo>
                    <a:pt x="596366" y="320675"/>
                  </a:lnTo>
                  <a:lnTo>
                    <a:pt x="656310" y="323583"/>
                  </a:lnTo>
                  <a:lnTo>
                    <a:pt x="659231" y="263652"/>
                  </a:lnTo>
                  <a:lnTo>
                    <a:pt x="662139" y="203733"/>
                  </a:lnTo>
                  <a:lnTo>
                    <a:pt x="665060" y="143802"/>
                  </a:lnTo>
                  <a:lnTo>
                    <a:pt x="667981" y="83870"/>
                  </a:lnTo>
                  <a:lnTo>
                    <a:pt x="670915" y="23926"/>
                  </a:lnTo>
                  <a:close/>
                </a:path>
                <a:path w="1985645" h="375285">
                  <a:moveTo>
                    <a:pt x="790765" y="29781"/>
                  </a:moveTo>
                  <a:lnTo>
                    <a:pt x="730834" y="26860"/>
                  </a:lnTo>
                  <a:lnTo>
                    <a:pt x="727913" y="86791"/>
                  </a:lnTo>
                  <a:lnTo>
                    <a:pt x="724992" y="146723"/>
                  </a:lnTo>
                  <a:lnTo>
                    <a:pt x="722071" y="206641"/>
                  </a:lnTo>
                  <a:lnTo>
                    <a:pt x="719150" y="266585"/>
                  </a:lnTo>
                  <a:lnTo>
                    <a:pt x="716229" y="326517"/>
                  </a:lnTo>
                  <a:lnTo>
                    <a:pt x="776160" y="329438"/>
                  </a:lnTo>
                  <a:lnTo>
                    <a:pt x="779068" y="269506"/>
                  </a:lnTo>
                  <a:lnTo>
                    <a:pt x="781989" y="209575"/>
                  </a:lnTo>
                  <a:lnTo>
                    <a:pt x="784910" y="149644"/>
                  </a:lnTo>
                  <a:lnTo>
                    <a:pt x="787844" y="89712"/>
                  </a:lnTo>
                  <a:lnTo>
                    <a:pt x="790765" y="29781"/>
                  </a:lnTo>
                  <a:close/>
                </a:path>
                <a:path w="1985645" h="375285">
                  <a:moveTo>
                    <a:pt x="910628" y="35623"/>
                  </a:moveTo>
                  <a:lnTo>
                    <a:pt x="850684" y="32702"/>
                  </a:lnTo>
                  <a:lnTo>
                    <a:pt x="847775" y="92646"/>
                  </a:lnTo>
                  <a:lnTo>
                    <a:pt x="844854" y="152577"/>
                  </a:lnTo>
                  <a:lnTo>
                    <a:pt x="841933" y="212496"/>
                  </a:lnTo>
                  <a:lnTo>
                    <a:pt x="844702" y="212636"/>
                  </a:lnTo>
                  <a:lnTo>
                    <a:pt x="841921" y="212496"/>
                  </a:lnTo>
                  <a:lnTo>
                    <a:pt x="839012" y="272427"/>
                  </a:lnTo>
                  <a:lnTo>
                    <a:pt x="836079" y="332359"/>
                  </a:lnTo>
                  <a:lnTo>
                    <a:pt x="896023" y="335280"/>
                  </a:lnTo>
                  <a:lnTo>
                    <a:pt x="898931" y="275348"/>
                  </a:lnTo>
                  <a:lnTo>
                    <a:pt x="901852" y="215417"/>
                  </a:lnTo>
                  <a:lnTo>
                    <a:pt x="904773" y="155486"/>
                  </a:lnTo>
                  <a:lnTo>
                    <a:pt x="907694" y="95554"/>
                  </a:lnTo>
                  <a:lnTo>
                    <a:pt x="910628" y="35623"/>
                  </a:lnTo>
                  <a:close/>
                </a:path>
                <a:path w="1985645" h="375285">
                  <a:moveTo>
                    <a:pt x="1030490" y="41465"/>
                  </a:moveTo>
                  <a:lnTo>
                    <a:pt x="970546" y="38544"/>
                  </a:lnTo>
                  <a:lnTo>
                    <a:pt x="967638" y="98488"/>
                  </a:lnTo>
                  <a:lnTo>
                    <a:pt x="964704" y="158407"/>
                  </a:lnTo>
                  <a:lnTo>
                    <a:pt x="961783" y="218338"/>
                  </a:lnTo>
                  <a:lnTo>
                    <a:pt x="958862" y="278257"/>
                  </a:lnTo>
                  <a:lnTo>
                    <a:pt x="955941" y="338201"/>
                  </a:lnTo>
                  <a:lnTo>
                    <a:pt x="1015885" y="341122"/>
                  </a:lnTo>
                  <a:lnTo>
                    <a:pt x="1018781" y="281190"/>
                  </a:lnTo>
                  <a:lnTo>
                    <a:pt x="1021727" y="221259"/>
                  </a:lnTo>
                  <a:lnTo>
                    <a:pt x="1024636" y="161340"/>
                  </a:lnTo>
                  <a:lnTo>
                    <a:pt x="1027557" y="101409"/>
                  </a:lnTo>
                  <a:lnTo>
                    <a:pt x="1030490" y="41465"/>
                  </a:lnTo>
                  <a:close/>
                </a:path>
                <a:path w="1985645" h="375285">
                  <a:moveTo>
                    <a:pt x="1147419" y="107238"/>
                  </a:moveTo>
                  <a:lnTo>
                    <a:pt x="1087488" y="104317"/>
                  </a:lnTo>
                  <a:lnTo>
                    <a:pt x="1084567" y="164261"/>
                  </a:lnTo>
                  <a:lnTo>
                    <a:pt x="1081646" y="224180"/>
                  </a:lnTo>
                  <a:lnTo>
                    <a:pt x="1078725" y="284124"/>
                  </a:lnTo>
                  <a:lnTo>
                    <a:pt x="1075804" y="344043"/>
                  </a:lnTo>
                  <a:lnTo>
                    <a:pt x="1135735" y="346964"/>
                  </a:lnTo>
                  <a:lnTo>
                    <a:pt x="1138643" y="287032"/>
                  </a:lnTo>
                  <a:lnTo>
                    <a:pt x="1141577" y="227101"/>
                  </a:lnTo>
                  <a:lnTo>
                    <a:pt x="1144485" y="167182"/>
                  </a:lnTo>
                  <a:lnTo>
                    <a:pt x="1147419" y="107238"/>
                  </a:lnTo>
                  <a:close/>
                </a:path>
                <a:path w="1985645" h="375285">
                  <a:moveTo>
                    <a:pt x="1267282" y="113080"/>
                  </a:moveTo>
                  <a:lnTo>
                    <a:pt x="1207338" y="110172"/>
                  </a:lnTo>
                  <a:lnTo>
                    <a:pt x="1204429" y="170103"/>
                  </a:lnTo>
                  <a:lnTo>
                    <a:pt x="1201508" y="230035"/>
                  </a:lnTo>
                  <a:lnTo>
                    <a:pt x="1198575" y="289953"/>
                  </a:lnTo>
                  <a:lnTo>
                    <a:pt x="1195654" y="349897"/>
                  </a:lnTo>
                  <a:lnTo>
                    <a:pt x="1255598" y="352806"/>
                  </a:lnTo>
                  <a:lnTo>
                    <a:pt x="1258506" y="292887"/>
                  </a:lnTo>
                  <a:lnTo>
                    <a:pt x="1261427" y="232956"/>
                  </a:lnTo>
                  <a:lnTo>
                    <a:pt x="1264348" y="173024"/>
                  </a:lnTo>
                  <a:lnTo>
                    <a:pt x="1267282" y="113080"/>
                  </a:lnTo>
                  <a:close/>
                </a:path>
                <a:path w="1985645" h="375285">
                  <a:moveTo>
                    <a:pt x="1387144" y="118922"/>
                  </a:moveTo>
                  <a:lnTo>
                    <a:pt x="1327200" y="116014"/>
                  </a:lnTo>
                  <a:lnTo>
                    <a:pt x="1324279" y="175945"/>
                  </a:lnTo>
                  <a:lnTo>
                    <a:pt x="1321358" y="235864"/>
                  </a:lnTo>
                  <a:lnTo>
                    <a:pt x="1318437" y="295808"/>
                  </a:lnTo>
                  <a:lnTo>
                    <a:pt x="1315516" y="355739"/>
                  </a:lnTo>
                  <a:lnTo>
                    <a:pt x="1375460" y="358660"/>
                  </a:lnTo>
                  <a:lnTo>
                    <a:pt x="1378356" y="298729"/>
                  </a:lnTo>
                  <a:lnTo>
                    <a:pt x="1381277" y="238798"/>
                  </a:lnTo>
                  <a:lnTo>
                    <a:pt x="1384211" y="178866"/>
                  </a:lnTo>
                  <a:lnTo>
                    <a:pt x="1387144" y="118922"/>
                  </a:lnTo>
                  <a:close/>
                </a:path>
                <a:path w="1985645" h="375285">
                  <a:moveTo>
                    <a:pt x="1506994" y="124777"/>
                  </a:moveTo>
                  <a:lnTo>
                    <a:pt x="1447050" y="121856"/>
                  </a:lnTo>
                  <a:lnTo>
                    <a:pt x="1444142" y="181787"/>
                  </a:lnTo>
                  <a:lnTo>
                    <a:pt x="1441221" y="241719"/>
                  </a:lnTo>
                  <a:lnTo>
                    <a:pt x="1438300" y="301650"/>
                  </a:lnTo>
                  <a:lnTo>
                    <a:pt x="1435379" y="361581"/>
                  </a:lnTo>
                  <a:lnTo>
                    <a:pt x="1495310" y="364502"/>
                  </a:lnTo>
                  <a:lnTo>
                    <a:pt x="1498219" y="304571"/>
                  </a:lnTo>
                  <a:lnTo>
                    <a:pt x="1501140" y="244640"/>
                  </a:lnTo>
                  <a:lnTo>
                    <a:pt x="1504061" y="184708"/>
                  </a:lnTo>
                  <a:lnTo>
                    <a:pt x="1506994" y="124777"/>
                  </a:lnTo>
                  <a:close/>
                </a:path>
                <a:path w="1985645" h="375285">
                  <a:moveTo>
                    <a:pt x="1626857" y="130619"/>
                  </a:moveTo>
                  <a:lnTo>
                    <a:pt x="1566913" y="127698"/>
                  </a:lnTo>
                  <a:lnTo>
                    <a:pt x="1563992" y="187629"/>
                  </a:lnTo>
                  <a:lnTo>
                    <a:pt x="1561071" y="247561"/>
                  </a:lnTo>
                  <a:lnTo>
                    <a:pt x="1558150" y="307492"/>
                  </a:lnTo>
                  <a:lnTo>
                    <a:pt x="1555229" y="367423"/>
                  </a:lnTo>
                  <a:lnTo>
                    <a:pt x="1615173" y="370344"/>
                  </a:lnTo>
                  <a:lnTo>
                    <a:pt x="1618081" y="310413"/>
                  </a:lnTo>
                  <a:lnTo>
                    <a:pt x="1621002" y="250482"/>
                  </a:lnTo>
                  <a:lnTo>
                    <a:pt x="1623936" y="190550"/>
                  </a:lnTo>
                  <a:lnTo>
                    <a:pt x="1626857" y="130619"/>
                  </a:lnTo>
                  <a:close/>
                </a:path>
                <a:path w="1985645" h="375285">
                  <a:moveTo>
                    <a:pt x="1746707" y="136461"/>
                  </a:moveTo>
                  <a:lnTo>
                    <a:pt x="1686775" y="133540"/>
                  </a:lnTo>
                  <a:lnTo>
                    <a:pt x="1683854" y="193471"/>
                  </a:lnTo>
                  <a:lnTo>
                    <a:pt x="1680933" y="253415"/>
                  </a:lnTo>
                  <a:lnTo>
                    <a:pt x="1678012" y="313334"/>
                  </a:lnTo>
                  <a:lnTo>
                    <a:pt x="1675091" y="373265"/>
                  </a:lnTo>
                  <a:lnTo>
                    <a:pt x="1710639" y="375005"/>
                  </a:lnTo>
                  <a:lnTo>
                    <a:pt x="1735912" y="358063"/>
                  </a:lnTo>
                  <a:lnTo>
                    <a:pt x="1737931" y="316255"/>
                  </a:lnTo>
                  <a:lnTo>
                    <a:pt x="1740852" y="256336"/>
                  </a:lnTo>
                  <a:lnTo>
                    <a:pt x="1743773" y="196405"/>
                  </a:lnTo>
                  <a:lnTo>
                    <a:pt x="1746707" y="136461"/>
                  </a:lnTo>
                  <a:close/>
                </a:path>
                <a:path w="1985645" h="375285">
                  <a:moveTo>
                    <a:pt x="1866569" y="142303"/>
                  </a:moveTo>
                  <a:lnTo>
                    <a:pt x="1806625" y="139395"/>
                  </a:lnTo>
                  <a:lnTo>
                    <a:pt x="1803717" y="199326"/>
                  </a:lnTo>
                  <a:lnTo>
                    <a:pt x="1800796" y="259257"/>
                  </a:lnTo>
                  <a:lnTo>
                    <a:pt x="1798002" y="316458"/>
                  </a:lnTo>
                  <a:lnTo>
                    <a:pt x="1860105" y="274828"/>
                  </a:lnTo>
                  <a:lnTo>
                    <a:pt x="1860715" y="262178"/>
                  </a:lnTo>
                  <a:lnTo>
                    <a:pt x="1863636" y="202247"/>
                  </a:lnTo>
                  <a:lnTo>
                    <a:pt x="1866569" y="142303"/>
                  </a:lnTo>
                  <a:close/>
                </a:path>
                <a:path w="1985645" h="375285">
                  <a:moveTo>
                    <a:pt x="1985111" y="175056"/>
                  </a:moveTo>
                  <a:lnTo>
                    <a:pt x="1958733" y="146799"/>
                  </a:lnTo>
                  <a:lnTo>
                    <a:pt x="1926488" y="145237"/>
                  </a:lnTo>
                  <a:lnTo>
                    <a:pt x="1923567" y="205155"/>
                  </a:lnTo>
                  <a:lnTo>
                    <a:pt x="1922195" y="233222"/>
                  </a:lnTo>
                  <a:lnTo>
                    <a:pt x="1961311" y="207010"/>
                  </a:lnTo>
                  <a:lnTo>
                    <a:pt x="1984311" y="191604"/>
                  </a:lnTo>
                  <a:lnTo>
                    <a:pt x="1985111" y="175056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8" name="object 2278"/>
            <p:cNvSpPr/>
            <p:nvPr/>
          </p:nvSpPr>
          <p:spPr>
            <a:xfrm>
              <a:off x="5066881" y="5119611"/>
              <a:ext cx="1778635" cy="431800"/>
            </a:xfrm>
            <a:custGeom>
              <a:avLst/>
              <a:gdLst/>
              <a:ahLst/>
              <a:cxnLst/>
              <a:rect l="l" t="t" r="r" b="b"/>
              <a:pathLst>
                <a:path w="1778634" h="431800">
                  <a:moveTo>
                    <a:pt x="11963" y="272923"/>
                  </a:moveTo>
                  <a:lnTo>
                    <a:pt x="0" y="284480"/>
                  </a:lnTo>
                  <a:lnTo>
                    <a:pt x="11379" y="285038"/>
                  </a:lnTo>
                  <a:lnTo>
                    <a:pt x="11963" y="272923"/>
                  </a:lnTo>
                  <a:close/>
                </a:path>
                <a:path w="1778634" h="431800">
                  <a:moveTo>
                    <a:pt x="138049" y="151193"/>
                  </a:moveTo>
                  <a:lnTo>
                    <a:pt x="118465" y="170103"/>
                  </a:lnTo>
                  <a:lnTo>
                    <a:pt x="74993" y="212064"/>
                  </a:lnTo>
                  <a:lnTo>
                    <a:pt x="74218" y="228028"/>
                  </a:lnTo>
                  <a:lnTo>
                    <a:pt x="71297" y="287959"/>
                  </a:lnTo>
                  <a:lnTo>
                    <a:pt x="131241" y="290880"/>
                  </a:lnTo>
                  <a:lnTo>
                    <a:pt x="134137" y="230949"/>
                  </a:lnTo>
                  <a:lnTo>
                    <a:pt x="137058" y="171018"/>
                  </a:lnTo>
                  <a:lnTo>
                    <a:pt x="138049" y="151193"/>
                  </a:lnTo>
                  <a:close/>
                </a:path>
                <a:path w="1778634" h="431800">
                  <a:moveTo>
                    <a:pt x="264121" y="29476"/>
                  </a:moveTo>
                  <a:lnTo>
                    <a:pt x="236918" y="55740"/>
                  </a:lnTo>
                  <a:lnTo>
                    <a:pt x="201066" y="90347"/>
                  </a:lnTo>
                  <a:lnTo>
                    <a:pt x="199923" y="114020"/>
                  </a:lnTo>
                  <a:lnTo>
                    <a:pt x="197002" y="173951"/>
                  </a:lnTo>
                  <a:lnTo>
                    <a:pt x="194081" y="233870"/>
                  </a:lnTo>
                  <a:lnTo>
                    <a:pt x="196850" y="234010"/>
                  </a:lnTo>
                  <a:lnTo>
                    <a:pt x="194068" y="233870"/>
                  </a:lnTo>
                  <a:lnTo>
                    <a:pt x="191160" y="293801"/>
                  </a:lnTo>
                  <a:lnTo>
                    <a:pt x="251091" y="296722"/>
                  </a:lnTo>
                  <a:lnTo>
                    <a:pt x="254000" y="236791"/>
                  </a:lnTo>
                  <a:lnTo>
                    <a:pt x="256921" y="176860"/>
                  </a:lnTo>
                  <a:lnTo>
                    <a:pt x="259854" y="116928"/>
                  </a:lnTo>
                  <a:lnTo>
                    <a:pt x="262763" y="57010"/>
                  </a:lnTo>
                  <a:lnTo>
                    <a:pt x="264121" y="29476"/>
                  </a:lnTo>
                  <a:close/>
                </a:path>
                <a:path w="1778634" h="431800">
                  <a:moveTo>
                    <a:pt x="385559" y="2908"/>
                  </a:moveTo>
                  <a:lnTo>
                    <a:pt x="325615" y="0"/>
                  </a:lnTo>
                  <a:lnTo>
                    <a:pt x="322707" y="59931"/>
                  </a:lnTo>
                  <a:lnTo>
                    <a:pt x="319773" y="119849"/>
                  </a:lnTo>
                  <a:lnTo>
                    <a:pt x="316852" y="179781"/>
                  </a:lnTo>
                  <a:lnTo>
                    <a:pt x="313931" y="239712"/>
                  </a:lnTo>
                  <a:lnTo>
                    <a:pt x="311010" y="299643"/>
                  </a:lnTo>
                  <a:lnTo>
                    <a:pt x="370954" y="302564"/>
                  </a:lnTo>
                  <a:lnTo>
                    <a:pt x="373862" y="242633"/>
                  </a:lnTo>
                  <a:lnTo>
                    <a:pt x="376770" y="182702"/>
                  </a:lnTo>
                  <a:lnTo>
                    <a:pt x="379717" y="122770"/>
                  </a:lnTo>
                  <a:lnTo>
                    <a:pt x="382625" y="62852"/>
                  </a:lnTo>
                  <a:lnTo>
                    <a:pt x="385559" y="2908"/>
                  </a:lnTo>
                  <a:close/>
                </a:path>
                <a:path w="1778634" h="431800">
                  <a:moveTo>
                    <a:pt x="505409" y="8750"/>
                  </a:moveTo>
                  <a:lnTo>
                    <a:pt x="445477" y="5842"/>
                  </a:lnTo>
                  <a:lnTo>
                    <a:pt x="442556" y="65773"/>
                  </a:lnTo>
                  <a:lnTo>
                    <a:pt x="439635" y="125691"/>
                  </a:lnTo>
                  <a:lnTo>
                    <a:pt x="436714" y="185635"/>
                  </a:lnTo>
                  <a:lnTo>
                    <a:pt x="433793" y="245567"/>
                  </a:lnTo>
                  <a:lnTo>
                    <a:pt x="430872" y="305498"/>
                  </a:lnTo>
                  <a:lnTo>
                    <a:pt x="490804" y="308406"/>
                  </a:lnTo>
                  <a:lnTo>
                    <a:pt x="493712" y="248488"/>
                  </a:lnTo>
                  <a:lnTo>
                    <a:pt x="496633" y="188556"/>
                  </a:lnTo>
                  <a:lnTo>
                    <a:pt x="499554" y="128625"/>
                  </a:lnTo>
                  <a:lnTo>
                    <a:pt x="502475" y="68694"/>
                  </a:lnTo>
                  <a:lnTo>
                    <a:pt x="505409" y="8750"/>
                  </a:lnTo>
                  <a:close/>
                </a:path>
                <a:path w="1778634" h="431800">
                  <a:moveTo>
                    <a:pt x="625271" y="14605"/>
                  </a:moveTo>
                  <a:lnTo>
                    <a:pt x="565327" y="11684"/>
                  </a:lnTo>
                  <a:lnTo>
                    <a:pt x="562419" y="71628"/>
                  </a:lnTo>
                  <a:lnTo>
                    <a:pt x="559498" y="131546"/>
                  </a:lnTo>
                  <a:lnTo>
                    <a:pt x="556577" y="191477"/>
                  </a:lnTo>
                  <a:lnTo>
                    <a:pt x="553643" y="251396"/>
                  </a:lnTo>
                  <a:lnTo>
                    <a:pt x="550722" y="311340"/>
                  </a:lnTo>
                  <a:lnTo>
                    <a:pt x="610666" y="314248"/>
                  </a:lnTo>
                  <a:lnTo>
                    <a:pt x="613575" y="254330"/>
                  </a:lnTo>
                  <a:lnTo>
                    <a:pt x="616496" y="194398"/>
                  </a:lnTo>
                  <a:lnTo>
                    <a:pt x="619417" y="134467"/>
                  </a:lnTo>
                  <a:lnTo>
                    <a:pt x="622338" y="74536"/>
                  </a:lnTo>
                  <a:lnTo>
                    <a:pt x="625271" y="14605"/>
                  </a:lnTo>
                  <a:close/>
                </a:path>
                <a:path w="1778634" h="431800">
                  <a:moveTo>
                    <a:pt x="745134" y="20447"/>
                  </a:moveTo>
                  <a:lnTo>
                    <a:pt x="685190" y="17526"/>
                  </a:lnTo>
                  <a:lnTo>
                    <a:pt x="682269" y="77457"/>
                  </a:lnTo>
                  <a:lnTo>
                    <a:pt x="679348" y="137388"/>
                  </a:lnTo>
                  <a:lnTo>
                    <a:pt x="676427" y="197319"/>
                  </a:lnTo>
                  <a:lnTo>
                    <a:pt x="673506" y="257238"/>
                  </a:lnTo>
                  <a:lnTo>
                    <a:pt x="670585" y="317182"/>
                  </a:lnTo>
                  <a:lnTo>
                    <a:pt x="730529" y="320103"/>
                  </a:lnTo>
                  <a:lnTo>
                    <a:pt x="733425" y="260172"/>
                  </a:lnTo>
                  <a:lnTo>
                    <a:pt x="736346" y="200240"/>
                  </a:lnTo>
                  <a:lnTo>
                    <a:pt x="739267" y="140309"/>
                  </a:lnTo>
                  <a:lnTo>
                    <a:pt x="742213" y="80378"/>
                  </a:lnTo>
                  <a:lnTo>
                    <a:pt x="745134" y="20447"/>
                  </a:lnTo>
                  <a:close/>
                </a:path>
                <a:path w="1778634" h="431800">
                  <a:moveTo>
                    <a:pt x="864984" y="26289"/>
                  </a:moveTo>
                  <a:lnTo>
                    <a:pt x="805053" y="23368"/>
                  </a:lnTo>
                  <a:lnTo>
                    <a:pt x="802132" y="83299"/>
                  </a:lnTo>
                  <a:lnTo>
                    <a:pt x="799211" y="143243"/>
                  </a:lnTo>
                  <a:lnTo>
                    <a:pt x="796290" y="203174"/>
                  </a:lnTo>
                  <a:lnTo>
                    <a:pt x="793369" y="263093"/>
                  </a:lnTo>
                  <a:lnTo>
                    <a:pt x="796137" y="263232"/>
                  </a:lnTo>
                  <a:lnTo>
                    <a:pt x="793356" y="263093"/>
                  </a:lnTo>
                  <a:lnTo>
                    <a:pt x="790448" y="323024"/>
                  </a:lnTo>
                  <a:lnTo>
                    <a:pt x="787527" y="382955"/>
                  </a:lnTo>
                  <a:lnTo>
                    <a:pt x="847458" y="385876"/>
                  </a:lnTo>
                  <a:lnTo>
                    <a:pt x="850366" y="325945"/>
                  </a:lnTo>
                  <a:lnTo>
                    <a:pt x="853287" y="266014"/>
                  </a:lnTo>
                  <a:lnTo>
                    <a:pt x="856208" y="206082"/>
                  </a:lnTo>
                  <a:lnTo>
                    <a:pt x="859129" y="146151"/>
                  </a:lnTo>
                  <a:lnTo>
                    <a:pt x="862063" y="86220"/>
                  </a:lnTo>
                  <a:lnTo>
                    <a:pt x="864984" y="26289"/>
                  </a:lnTo>
                  <a:close/>
                </a:path>
                <a:path w="1778634" h="431800">
                  <a:moveTo>
                    <a:pt x="984846" y="32131"/>
                  </a:moveTo>
                  <a:lnTo>
                    <a:pt x="924902" y="29222"/>
                  </a:lnTo>
                  <a:lnTo>
                    <a:pt x="921994" y="89154"/>
                  </a:lnTo>
                  <a:lnTo>
                    <a:pt x="919073" y="149085"/>
                  </a:lnTo>
                  <a:lnTo>
                    <a:pt x="916139" y="209003"/>
                  </a:lnTo>
                  <a:lnTo>
                    <a:pt x="913218" y="268935"/>
                  </a:lnTo>
                  <a:lnTo>
                    <a:pt x="910297" y="328853"/>
                  </a:lnTo>
                  <a:lnTo>
                    <a:pt x="907376" y="388797"/>
                  </a:lnTo>
                  <a:lnTo>
                    <a:pt x="967320" y="391718"/>
                  </a:lnTo>
                  <a:lnTo>
                    <a:pt x="970229" y="331787"/>
                  </a:lnTo>
                  <a:lnTo>
                    <a:pt x="973137" y="271856"/>
                  </a:lnTo>
                  <a:lnTo>
                    <a:pt x="976083" y="211924"/>
                  </a:lnTo>
                  <a:lnTo>
                    <a:pt x="978992" y="152006"/>
                  </a:lnTo>
                  <a:lnTo>
                    <a:pt x="981913" y="92075"/>
                  </a:lnTo>
                  <a:lnTo>
                    <a:pt x="984846" y="32131"/>
                  </a:lnTo>
                  <a:close/>
                </a:path>
                <a:path w="1778634" h="431800">
                  <a:moveTo>
                    <a:pt x="1104696" y="37973"/>
                  </a:moveTo>
                  <a:lnTo>
                    <a:pt x="1044765" y="35064"/>
                  </a:lnTo>
                  <a:lnTo>
                    <a:pt x="1041844" y="94983"/>
                  </a:lnTo>
                  <a:lnTo>
                    <a:pt x="1038923" y="154914"/>
                  </a:lnTo>
                  <a:lnTo>
                    <a:pt x="1036002" y="214845"/>
                  </a:lnTo>
                  <a:lnTo>
                    <a:pt x="1033081" y="274789"/>
                  </a:lnTo>
                  <a:lnTo>
                    <a:pt x="1030160" y="334721"/>
                  </a:lnTo>
                  <a:lnTo>
                    <a:pt x="1027239" y="394639"/>
                  </a:lnTo>
                  <a:lnTo>
                    <a:pt x="1087170" y="397560"/>
                  </a:lnTo>
                  <a:lnTo>
                    <a:pt x="1090079" y="337629"/>
                  </a:lnTo>
                  <a:lnTo>
                    <a:pt x="1093012" y="277698"/>
                  </a:lnTo>
                  <a:lnTo>
                    <a:pt x="1095921" y="217779"/>
                  </a:lnTo>
                  <a:lnTo>
                    <a:pt x="1098842" y="157848"/>
                  </a:lnTo>
                  <a:lnTo>
                    <a:pt x="1101763" y="97917"/>
                  </a:lnTo>
                  <a:lnTo>
                    <a:pt x="1104696" y="37973"/>
                  </a:lnTo>
                  <a:close/>
                </a:path>
                <a:path w="1778634" h="431800">
                  <a:moveTo>
                    <a:pt x="1221638" y="103746"/>
                  </a:moveTo>
                  <a:lnTo>
                    <a:pt x="1161694" y="100838"/>
                  </a:lnTo>
                  <a:lnTo>
                    <a:pt x="1158786" y="160769"/>
                  </a:lnTo>
                  <a:lnTo>
                    <a:pt x="1161554" y="160909"/>
                  </a:lnTo>
                  <a:lnTo>
                    <a:pt x="1158773" y="160769"/>
                  </a:lnTo>
                  <a:lnTo>
                    <a:pt x="1155865" y="220700"/>
                  </a:lnTo>
                  <a:lnTo>
                    <a:pt x="1152944" y="280631"/>
                  </a:lnTo>
                  <a:lnTo>
                    <a:pt x="1150010" y="340550"/>
                  </a:lnTo>
                  <a:lnTo>
                    <a:pt x="1147089" y="400494"/>
                  </a:lnTo>
                  <a:lnTo>
                    <a:pt x="1207033" y="403402"/>
                  </a:lnTo>
                  <a:lnTo>
                    <a:pt x="1209941" y="343471"/>
                  </a:lnTo>
                  <a:lnTo>
                    <a:pt x="1212862" y="283552"/>
                  </a:lnTo>
                  <a:lnTo>
                    <a:pt x="1215783" y="223621"/>
                  </a:lnTo>
                  <a:lnTo>
                    <a:pt x="1218704" y="163690"/>
                  </a:lnTo>
                  <a:lnTo>
                    <a:pt x="1221638" y="103746"/>
                  </a:lnTo>
                  <a:close/>
                </a:path>
                <a:path w="1778634" h="431800">
                  <a:moveTo>
                    <a:pt x="1341501" y="109588"/>
                  </a:moveTo>
                  <a:lnTo>
                    <a:pt x="1281557" y="106680"/>
                  </a:lnTo>
                  <a:lnTo>
                    <a:pt x="1278636" y="166611"/>
                  </a:lnTo>
                  <a:lnTo>
                    <a:pt x="1275715" y="226542"/>
                  </a:lnTo>
                  <a:lnTo>
                    <a:pt x="1272794" y="286461"/>
                  </a:lnTo>
                  <a:lnTo>
                    <a:pt x="1269873" y="346392"/>
                  </a:lnTo>
                  <a:lnTo>
                    <a:pt x="1266952" y="406336"/>
                  </a:lnTo>
                  <a:lnTo>
                    <a:pt x="1326896" y="409244"/>
                  </a:lnTo>
                  <a:lnTo>
                    <a:pt x="1329791" y="349326"/>
                  </a:lnTo>
                  <a:lnTo>
                    <a:pt x="1332712" y="289394"/>
                  </a:lnTo>
                  <a:lnTo>
                    <a:pt x="1335646" y="229463"/>
                  </a:lnTo>
                  <a:lnTo>
                    <a:pt x="1338567" y="169532"/>
                  </a:lnTo>
                  <a:lnTo>
                    <a:pt x="1341501" y="109588"/>
                  </a:lnTo>
                  <a:close/>
                </a:path>
                <a:path w="1778634" h="431800">
                  <a:moveTo>
                    <a:pt x="1461350" y="115443"/>
                  </a:moveTo>
                  <a:lnTo>
                    <a:pt x="1401419" y="112522"/>
                  </a:lnTo>
                  <a:lnTo>
                    <a:pt x="1398498" y="172466"/>
                  </a:lnTo>
                  <a:lnTo>
                    <a:pt x="1395577" y="232397"/>
                  </a:lnTo>
                  <a:lnTo>
                    <a:pt x="1392656" y="292315"/>
                  </a:lnTo>
                  <a:lnTo>
                    <a:pt x="1389735" y="352247"/>
                  </a:lnTo>
                  <a:lnTo>
                    <a:pt x="1386814" y="412178"/>
                  </a:lnTo>
                  <a:lnTo>
                    <a:pt x="1446745" y="415099"/>
                  </a:lnTo>
                  <a:lnTo>
                    <a:pt x="1449654" y="355168"/>
                  </a:lnTo>
                  <a:lnTo>
                    <a:pt x="1452575" y="295236"/>
                  </a:lnTo>
                  <a:lnTo>
                    <a:pt x="1455496" y="235305"/>
                  </a:lnTo>
                  <a:lnTo>
                    <a:pt x="1458429" y="175374"/>
                  </a:lnTo>
                  <a:lnTo>
                    <a:pt x="1461350" y="115443"/>
                  </a:lnTo>
                  <a:close/>
                </a:path>
                <a:path w="1778634" h="431800">
                  <a:moveTo>
                    <a:pt x="1576641" y="215023"/>
                  </a:moveTo>
                  <a:lnTo>
                    <a:pt x="1543494" y="179527"/>
                  </a:lnTo>
                  <a:lnTo>
                    <a:pt x="1519542" y="153873"/>
                  </a:lnTo>
                  <a:lnTo>
                    <a:pt x="1518361" y="178308"/>
                  </a:lnTo>
                  <a:lnTo>
                    <a:pt x="1515440" y="238239"/>
                  </a:lnTo>
                  <a:lnTo>
                    <a:pt x="1512506" y="298157"/>
                  </a:lnTo>
                  <a:lnTo>
                    <a:pt x="1509585" y="358089"/>
                  </a:lnTo>
                  <a:lnTo>
                    <a:pt x="1506664" y="418020"/>
                  </a:lnTo>
                  <a:lnTo>
                    <a:pt x="1566608" y="420941"/>
                  </a:lnTo>
                  <a:lnTo>
                    <a:pt x="1569516" y="361010"/>
                  </a:lnTo>
                  <a:lnTo>
                    <a:pt x="1572437" y="301078"/>
                  </a:lnTo>
                  <a:lnTo>
                    <a:pt x="1575371" y="241147"/>
                  </a:lnTo>
                  <a:lnTo>
                    <a:pt x="1576641" y="215023"/>
                  </a:lnTo>
                  <a:close/>
                </a:path>
                <a:path w="1778634" h="431800">
                  <a:moveTo>
                    <a:pt x="1690827" y="337273"/>
                  </a:moveTo>
                  <a:lnTo>
                    <a:pt x="1661058" y="305409"/>
                  </a:lnTo>
                  <a:lnTo>
                    <a:pt x="1633728" y="276136"/>
                  </a:lnTo>
                  <a:lnTo>
                    <a:pt x="1632369" y="303999"/>
                  </a:lnTo>
                  <a:lnTo>
                    <a:pt x="1629448" y="363943"/>
                  </a:lnTo>
                  <a:lnTo>
                    <a:pt x="1626527" y="423862"/>
                  </a:lnTo>
                  <a:lnTo>
                    <a:pt x="1686458" y="426783"/>
                  </a:lnTo>
                  <a:lnTo>
                    <a:pt x="1689366" y="366852"/>
                  </a:lnTo>
                  <a:lnTo>
                    <a:pt x="1690827" y="337273"/>
                  </a:lnTo>
                  <a:close/>
                </a:path>
                <a:path w="1778634" h="431800">
                  <a:moveTo>
                    <a:pt x="1778622" y="431279"/>
                  </a:moveTo>
                  <a:lnTo>
                    <a:pt x="1747901" y="398386"/>
                  </a:lnTo>
                  <a:lnTo>
                    <a:pt x="1746377" y="429717"/>
                  </a:lnTo>
                  <a:lnTo>
                    <a:pt x="1778622" y="431279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9" name="object 2279"/>
            <p:cNvSpPr/>
            <p:nvPr/>
          </p:nvSpPr>
          <p:spPr>
            <a:xfrm>
              <a:off x="5392509" y="4570717"/>
              <a:ext cx="1137285" cy="664845"/>
            </a:xfrm>
            <a:custGeom>
              <a:avLst/>
              <a:gdLst/>
              <a:ahLst/>
              <a:cxnLst/>
              <a:rect l="l" t="t" r="r" b="b"/>
              <a:pathLst>
                <a:path w="1137284" h="664845">
                  <a:moveTo>
                    <a:pt x="64566" y="456641"/>
                  </a:moveTo>
                  <a:lnTo>
                    <a:pt x="29756" y="490270"/>
                  </a:lnTo>
                  <a:lnTo>
                    <a:pt x="1524" y="517525"/>
                  </a:lnTo>
                  <a:lnTo>
                    <a:pt x="0" y="548894"/>
                  </a:lnTo>
                  <a:lnTo>
                    <a:pt x="59931" y="551815"/>
                  </a:lnTo>
                  <a:lnTo>
                    <a:pt x="62839" y="491883"/>
                  </a:lnTo>
                  <a:lnTo>
                    <a:pt x="64566" y="456641"/>
                  </a:lnTo>
                  <a:close/>
                </a:path>
                <a:path w="1137284" h="664845">
                  <a:moveTo>
                    <a:pt x="190652" y="334924"/>
                  </a:moveTo>
                  <a:lnTo>
                    <a:pt x="148209" y="375894"/>
                  </a:lnTo>
                  <a:lnTo>
                    <a:pt x="127596" y="395795"/>
                  </a:lnTo>
                  <a:lnTo>
                    <a:pt x="125704" y="434886"/>
                  </a:lnTo>
                  <a:lnTo>
                    <a:pt x="122770" y="494804"/>
                  </a:lnTo>
                  <a:lnTo>
                    <a:pt x="119849" y="554748"/>
                  </a:lnTo>
                  <a:lnTo>
                    <a:pt x="179793" y="557657"/>
                  </a:lnTo>
                  <a:lnTo>
                    <a:pt x="182702" y="497725"/>
                  </a:lnTo>
                  <a:lnTo>
                    <a:pt x="185635" y="437794"/>
                  </a:lnTo>
                  <a:lnTo>
                    <a:pt x="188544" y="377875"/>
                  </a:lnTo>
                  <a:lnTo>
                    <a:pt x="190652" y="334924"/>
                  </a:lnTo>
                  <a:close/>
                </a:path>
                <a:path w="1137284" h="664845">
                  <a:moveTo>
                    <a:pt x="316725" y="213207"/>
                  </a:moveTo>
                  <a:lnTo>
                    <a:pt x="266661" y="261543"/>
                  </a:lnTo>
                  <a:lnTo>
                    <a:pt x="253682" y="274078"/>
                  </a:lnTo>
                  <a:lnTo>
                    <a:pt x="251396" y="320865"/>
                  </a:lnTo>
                  <a:lnTo>
                    <a:pt x="248475" y="380796"/>
                  </a:lnTo>
                  <a:lnTo>
                    <a:pt x="245554" y="440715"/>
                  </a:lnTo>
                  <a:lnTo>
                    <a:pt x="242633" y="500646"/>
                  </a:lnTo>
                  <a:lnTo>
                    <a:pt x="239712" y="560590"/>
                  </a:lnTo>
                  <a:lnTo>
                    <a:pt x="299656" y="563499"/>
                  </a:lnTo>
                  <a:lnTo>
                    <a:pt x="302552" y="503580"/>
                  </a:lnTo>
                  <a:lnTo>
                    <a:pt x="305473" y="443649"/>
                  </a:lnTo>
                  <a:lnTo>
                    <a:pt x="308394" y="383717"/>
                  </a:lnTo>
                  <a:lnTo>
                    <a:pt x="311315" y="323786"/>
                  </a:lnTo>
                  <a:lnTo>
                    <a:pt x="314248" y="263855"/>
                  </a:lnTo>
                  <a:lnTo>
                    <a:pt x="316725" y="213207"/>
                  </a:lnTo>
                  <a:close/>
                </a:path>
                <a:path w="1137284" h="664845">
                  <a:moveTo>
                    <a:pt x="442810" y="91478"/>
                  </a:moveTo>
                  <a:lnTo>
                    <a:pt x="385127" y="147167"/>
                  </a:lnTo>
                  <a:lnTo>
                    <a:pt x="379755" y="152349"/>
                  </a:lnTo>
                  <a:lnTo>
                    <a:pt x="377101" y="206844"/>
                  </a:lnTo>
                  <a:lnTo>
                    <a:pt x="374180" y="266776"/>
                  </a:lnTo>
                  <a:lnTo>
                    <a:pt x="371259" y="326720"/>
                  </a:lnTo>
                  <a:lnTo>
                    <a:pt x="368338" y="386638"/>
                  </a:lnTo>
                  <a:lnTo>
                    <a:pt x="371246" y="386791"/>
                  </a:lnTo>
                  <a:lnTo>
                    <a:pt x="368325" y="386638"/>
                  </a:lnTo>
                  <a:lnTo>
                    <a:pt x="365417" y="446570"/>
                  </a:lnTo>
                  <a:lnTo>
                    <a:pt x="362483" y="506488"/>
                  </a:lnTo>
                  <a:lnTo>
                    <a:pt x="359575" y="566432"/>
                  </a:lnTo>
                  <a:lnTo>
                    <a:pt x="419506" y="569353"/>
                  </a:lnTo>
                  <a:lnTo>
                    <a:pt x="422414" y="509422"/>
                  </a:lnTo>
                  <a:lnTo>
                    <a:pt x="425335" y="449491"/>
                  </a:lnTo>
                  <a:lnTo>
                    <a:pt x="428256" y="389559"/>
                  </a:lnTo>
                  <a:lnTo>
                    <a:pt x="431177" y="329628"/>
                  </a:lnTo>
                  <a:lnTo>
                    <a:pt x="434098" y="269709"/>
                  </a:lnTo>
                  <a:lnTo>
                    <a:pt x="437019" y="209778"/>
                  </a:lnTo>
                  <a:lnTo>
                    <a:pt x="439940" y="149847"/>
                  </a:lnTo>
                  <a:lnTo>
                    <a:pt x="442810" y="91478"/>
                  </a:lnTo>
                  <a:close/>
                </a:path>
                <a:path w="1137284" h="664845">
                  <a:moveTo>
                    <a:pt x="565937" y="30378"/>
                  </a:moveTo>
                  <a:lnTo>
                    <a:pt x="537552" y="0"/>
                  </a:lnTo>
                  <a:lnTo>
                    <a:pt x="505841" y="30619"/>
                  </a:lnTo>
                  <a:lnTo>
                    <a:pt x="505726" y="32918"/>
                  </a:lnTo>
                  <a:lnTo>
                    <a:pt x="502805" y="92837"/>
                  </a:lnTo>
                  <a:lnTo>
                    <a:pt x="499884" y="152768"/>
                  </a:lnTo>
                  <a:lnTo>
                    <a:pt x="502793" y="152920"/>
                  </a:lnTo>
                  <a:lnTo>
                    <a:pt x="499872" y="152768"/>
                  </a:lnTo>
                  <a:lnTo>
                    <a:pt x="496963" y="212699"/>
                  </a:lnTo>
                  <a:lnTo>
                    <a:pt x="494042" y="272630"/>
                  </a:lnTo>
                  <a:lnTo>
                    <a:pt x="491109" y="332549"/>
                  </a:lnTo>
                  <a:lnTo>
                    <a:pt x="488200" y="392493"/>
                  </a:lnTo>
                  <a:lnTo>
                    <a:pt x="485267" y="452412"/>
                  </a:lnTo>
                  <a:lnTo>
                    <a:pt x="482346" y="512343"/>
                  </a:lnTo>
                  <a:lnTo>
                    <a:pt x="479425" y="572274"/>
                  </a:lnTo>
                  <a:lnTo>
                    <a:pt x="539369" y="575195"/>
                  </a:lnTo>
                  <a:lnTo>
                    <a:pt x="542264" y="515264"/>
                  </a:lnTo>
                  <a:lnTo>
                    <a:pt x="545185" y="455333"/>
                  </a:lnTo>
                  <a:lnTo>
                    <a:pt x="548132" y="395401"/>
                  </a:lnTo>
                  <a:lnTo>
                    <a:pt x="551040" y="335483"/>
                  </a:lnTo>
                  <a:lnTo>
                    <a:pt x="553961" y="275551"/>
                  </a:lnTo>
                  <a:lnTo>
                    <a:pt x="556882" y="215620"/>
                  </a:lnTo>
                  <a:lnTo>
                    <a:pt x="559803" y="155689"/>
                  </a:lnTo>
                  <a:lnTo>
                    <a:pt x="562724" y="95758"/>
                  </a:lnTo>
                  <a:lnTo>
                    <a:pt x="565645" y="35839"/>
                  </a:lnTo>
                  <a:lnTo>
                    <a:pt x="565937" y="30378"/>
                  </a:lnTo>
                  <a:close/>
                </a:path>
                <a:path w="1137284" h="664845">
                  <a:moveTo>
                    <a:pt x="680110" y="152628"/>
                  </a:moveTo>
                  <a:lnTo>
                    <a:pt x="630059" y="99047"/>
                  </a:lnTo>
                  <a:lnTo>
                    <a:pt x="623011" y="91490"/>
                  </a:lnTo>
                  <a:lnTo>
                    <a:pt x="622655" y="98679"/>
                  </a:lnTo>
                  <a:lnTo>
                    <a:pt x="619734" y="158610"/>
                  </a:lnTo>
                  <a:lnTo>
                    <a:pt x="616813" y="218541"/>
                  </a:lnTo>
                  <a:lnTo>
                    <a:pt x="613892" y="278460"/>
                  </a:lnTo>
                  <a:lnTo>
                    <a:pt x="610971" y="338391"/>
                  </a:lnTo>
                  <a:lnTo>
                    <a:pt x="608050" y="398322"/>
                  </a:lnTo>
                  <a:lnTo>
                    <a:pt x="605129" y="458266"/>
                  </a:lnTo>
                  <a:lnTo>
                    <a:pt x="602208" y="518198"/>
                  </a:lnTo>
                  <a:lnTo>
                    <a:pt x="599287" y="578116"/>
                  </a:lnTo>
                  <a:lnTo>
                    <a:pt x="659218" y="581037"/>
                  </a:lnTo>
                  <a:lnTo>
                    <a:pt x="662127" y="521106"/>
                  </a:lnTo>
                  <a:lnTo>
                    <a:pt x="665048" y="461175"/>
                  </a:lnTo>
                  <a:lnTo>
                    <a:pt x="667981" y="401243"/>
                  </a:lnTo>
                  <a:lnTo>
                    <a:pt x="670890" y="341325"/>
                  </a:lnTo>
                  <a:lnTo>
                    <a:pt x="673811" y="281393"/>
                  </a:lnTo>
                  <a:lnTo>
                    <a:pt x="676744" y="221462"/>
                  </a:lnTo>
                  <a:lnTo>
                    <a:pt x="679678" y="161531"/>
                  </a:lnTo>
                  <a:lnTo>
                    <a:pt x="680110" y="152628"/>
                  </a:lnTo>
                  <a:close/>
                </a:path>
                <a:path w="1137284" h="664845">
                  <a:moveTo>
                    <a:pt x="794296" y="274891"/>
                  </a:moveTo>
                  <a:lnTo>
                    <a:pt x="747623" y="224929"/>
                  </a:lnTo>
                  <a:lnTo>
                    <a:pt x="737196" y="213753"/>
                  </a:lnTo>
                  <a:lnTo>
                    <a:pt x="736676" y="224383"/>
                  </a:lnTo>
                  <a:lnTo>
                    <a:pt x="733755" y="284327"/>
                  </a:lnTo>
                  <a:lnTo>
                    <a:pt x="730834" y="344246"/>
                  </a:lnTo>
                  <a:lnTo>
                    <a:pt x="727913" y="404177"/>
                  </a:lnTo>
                  <a:lnTo>
                    <a:pt x="724979" y="464096"/>
                  </a:lnTo>
                  <a:lnTo>
                    <a:pt x="722071" y="524040"/>
                  </a:lnTo>
                  <a:lnTo>
                    <a:pt x="719137" y="583958"/>
                  </a:lnTo>
                  <a:lnTo>
                    <a:pt x="716216" y="643890"/>
                  </a:lnTo>
                  <a:lnTo>
                    <a:pt x="776160" y="646811"/>
                  </a:lnTo>
                  <a:lnTo>
                    <a:pt x="779056" y="586879"/>
                  </a:lnTo>
                  <a:lnTo>
                    <a:pt x="782002" y="526948"/>
                  </a:lnTo>
                  <a:lnTo>
                    <a:pt x="784910" y="467029"/>
                  </a:lnTo>
                  <a:lnTo>
                    <a:pt x="787831" y="407098"/>
                  </a:lnTo>
                  <a:lnTo>
                    <a:pt x="790752" y="347167"/>
                  </a:lnTo>
                  <a:lnTo>
                    <a:pt x="793673" y="287235"/>
                  </a:lnTo>
                  <a:lnTo>
                    <a:pt x="794296" y="274891"/>
                  </a:lnTo>
                  <a:close/>
                </a:path>
                <a:path w="1137284" h="664845">
                  <a:moveTo>
                    <a:pt x="908469" y="397141"/>
                  </a:moveTo>
                  <a:lnTo>
                    <a:pt x="865174" y="350799"/>
                  </a:lnTo>
                  <a:lnTo>
                    <a:pt x="851369" y="336003"/>
                  </a:lnTo>
                  <a:lnTo>
                    <a:pt x="850684" y="350088"/>
                  </a:lnTo>
                  <a:lnTo>
                    <a:pt x="847763" y="410006"/>
                  </a:lnTo>
                  <a:lnTo>
                    <a:pt x="844842" y="469938"/>
                  </a:lnTo>
                  <a:lnTo>
                    <a:pt x="841921" y="529869"/>
                  </a:lnTo>
                  <a:lnTo>
                    <a:pt x="839000" y="589813"/>
                  </a:lnTo>
                  <a:lnTo>
                    <a:pt x="836079" y="649744"/>
                  </a:lnTo>
                  <a:lnTo>
                    <a:pt x="896023" y="652653"/>
                  </a:lnTo>
                  <a:lnTo>
                    <a:pt x="898931" y="592721"/>
                  </a:lnTo>
                  <a:lnTo>
                    <a:pt x="901839" y="532803"/>
                  </a:lnTo>
                  <a:lnTo>
                    <a:pt x="904760" y="472871"/>
                  </a:lnTo>
                  <a:lnTo>
                    <a:pt x="907681" y="412940"/>
                  </a:lnTo>
                  <a:lnTo>
                    <a:pt x="908469" y="397141"/>
                  </a:lnTo>
                  <a:close/>
                </a:path>
                <a:path w="1137284" h="664845">
                  <a:moveTo>
                    <a:pt x="1022654" y="519404"/>
                  </a:moveTo>
                  <a:lnTo>
                    <a:pt x="982738" y="476681"/>
                  </a:lnTo>
                  <a:lnTo>
                    <a:pt x="965555" y="458266"/>
                  </a:lnTo>
                  <a:lnTo>
                    <a:pt x="964704" y="475792"/>
                  </a:lnTo>
                  <a:lnTo>
                    <a:pt x="965581" y="475843"/>
                  </a:lnTo>
                  <a:lnTo>
                    <a:pt x="964692" y="475792"/>
                  </a:lnTo>
                  <a:lnTo>
                    <a:pt x="961783" y="535724"/>
                  </a:lnTo>
                  <a:lnTo>
                    <a:pt x="958862" y="595655"/>
                  </a:lnTo>
                  <a:lnTo>
                    <a:pt x="955941" y="655586"/>
                  </a:lnTo>
                  <a:lnTo>
                    <a:pt x="1015873" y="658495"/>
                  </a:lnTo>
                  <a:lnTo>
                    <a:pt x="1018781" y="598576"/>
                  </a:lnTo>
                  <a:lnTo>
                    <a:pt x="1021702" y="538645"/>
                  </a:lnTo>
                  <a:lnTo>
                    <a:pt x="1022654" y="519404"/>
                  </a:lnTo>
                  <a:close/>
                </a:path>
                <a:path w="1137284" h="664845">
                  <a:moveTo>
                    <a:pt x="1136840" y="641654"/>
                  </a:moveTo>
                  <a:lnTo>
                    <a:pt x="1100302" y="602551"/>
                  </a:lnTo>
                  <a:lnTo>
                    <a:pt x="1079741" y="580517"/>
                  </a:lnTo>
                  <a:lnTo>
                    <a:pt x="1078712" y="601484"/>
                  </a:lnTo>
                  <a:lnTo>
                    <a:pt x="1075791" y="661428"/>
                  </a:lnTo>
                  <a:lnTo>
                    <a:pt x="1135735" y="664349"/>
                  </a:lnTo>
                  <a:lnTo>
                    <a:pt x="1136840" y="641654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0" name="object 2280"/>
            <p:cNvSpPr/>
            <p:nvPr/>
          </p:nvSpPr>
          <p:spPr>
            <a:xfrm>
              <a:off x="8845357" y="652699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w="0" h="27940">
                  <a:moveTo>
                    <a:pt x="-10800" y="13734"/>
                  </a:moveTo>
                  <a:lnTo>
                    <a:pt x="10800" y="13734"/>
                  </a:lnTo>
                </a:path>
              </a:pathLst>
            </a:custGeom>
            <a:ln w="2746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1" name="object 2281"/>
            <p:cNvSpPr/>
            <p:nvPr/>
          </p:nvSpPr>
          <p:spPr>
            <a:xfrm>
              <a:off x="8834557" y="3160985"/>
              <a:ext cx="22860" cy="3312160"/>
            </a:xfrm>
            <a:custGeom>
              <a:avLst/>
              <a:gdLst/>
              <a:ahLst/>
              <a:cxnLst/>
              <a:rect l="l" t="t" r="r" b="b"/>
              <a:pathLst>
                <a:path w="22859" h="3312160">
                  <a:moveTo>
                    <a:pt x="0" y="3312005"/>
                  </a:moveTo>
                  <a:lnTo>
                    <a:pt x="21600" y="3312005"/>
                  </a:lnTo>
                </a:path>
                <a:path w="22859" h="3312160">
                  <a:moveTo>
                    <a:pt x="0" y="3240004"/>
                  </a:moveTo>
                  <a:lnTo>
                    <a:pt x="21636" y="3240004"/>
                  </a:lnTo>
                </a:path>
                <a:path w="22859" h="3312160">
                  <a:moveTo>
                    <a:pt x="36" y="3168004"/>
                  </a:moveTo>
                  <a:lnTo>
                    <a:pt x="21636" y="3168004"/>
                  </a:lnTo>
                </a:path>
                <a:path w="22859" h="3312160">
                  <a:moveTo>
                    <a:pt x="36" y="3096004"/>
                  </a:moveTo>
                  <a:lnTo>
                    <a:pt x="21672" y="3096004"/>
                  </a:lnTo>
                </a:path>
                <a:path w="22859" h="3312160">
                  <a:moveTo>
                    <a:pt x="72" y="3024004"/>
                  </a:moveTo>
                  <a:lnTo>
                    <a:pt x="21672" y="3024004"/>
                  </a:lnTo>
                </a:path>
                <a:path w="22859" h="3312160">
                  <a:moveTo>
                    <a:pt x="72" y="2952004"/>
                  </a:moveTo>
                  <a:lnTo>
                    <a:pt x="21708" y="2952004"/>
                  </a:lnTo>
                </a:path>
                <a:path w="22859" h="3312160">
                  <a:moveTo>
                    <a:pt x="108" y="2880004"/>
                  </a:moveTo>
                  <a:lnTo>
                    <a:pt x="21708" y="2880004"/>
                  </a:lnTo>
                </a:path>
                <a:path w="22859" h="3312160">
                  <a:moveTo>
                    <a:pt x="108" y="2808004"/>
                  </a:moveTo>
                  <a:lnTo>
                    <a:pt x="21744" y="2808004"/>
                  </a:lnTo>
                </a:path>
                <a:path w="22859" h="3312160">
                  <a:moveTo>
                    <a:pt x="144" y="2736004"/>
                  </a:moveTo>
                  <a:lnTo>
                    <a:pt x="21744" y="2736004"/>
                  </a:lnTo>
                </a:path>
                <a:path w="22859" h="3312160">
                  <a:moveTo>
                    <a:pt x="144" y="2664004"/>
                  </a:moveTo>
                  <a:lnTo>
                    <a:pt x="21780" y="2664004"/>
                  </a:lnTo>
                </a:path>
                <a:path w="22859" h="3312160">
                  <a:moveTo>
                    <a:pt x="180" y="2592003"/>
                  </a:moveTo>
                  <a:lnTo>
                    <a:pt x="21780" y="2592003"/>
                  </a:lnTo>
                </a:path>
                <a:path w="22859" h="3312160">
                  <a:moveTo>
                    <a:pt x="180" y="2520003"/>
                  </a:moveTo>
                  <a:lnTo>
                    <a:pt x="21816" y="2520003"/>
                  </a:lnTo>
                </a:path>
                <a:path w="22859" h="3312160">
                  <a:moveTo>
                    <a:pt x="216" y="2448003"/>
                  </a:moveTo>
                  <a:lnTo>
                    <a:pt x="21816" y="2448003"/>
                  </a:lnTo>
                </a:path>
                <a:path w="22859" h="3312160">
                  <a:moveTo>
                    <a:pt x="216" y="2376003"/>
                  </a:moveTo>
                  <a:lnTo>
                    <a:pt x="21852" y="2376003"/>
                  </a:lnTo>
                </a:path>
                <a:path w="22859" h="3312160">
                  <a:moveTo>
                    <a:pt x="252" y="2304003"/>
                  </a:moveTo>
                  <a:lnTo>
                    <a:pt x="21852" y="2304003"/>
                  </a:lnTo>
                </a:path>
                <a:path w="22859" h="3312160">
                  <a:moveTo>
                    <a:pt x="252" y="2232003"/>
                  </a:moveTo>
                  <a:lnTo>
                    <a:pt x="21888" y="2232003"/>
                  </a:lnTo>
                </a:path>
                <a:path w="22859" h="3312160">
                  <a:moveTo>
                    <a:pt x="288" y="2160003"/>
                  </a:moveTo>
                  <a:lnTo>
                    <a:pt x="21888" y="2160003"/>
                  </a:lnTo>
                </a:path>
                <a:path w="22859" h="3312160">
                  <a:moveTo>
                    <a:pt x="288" y="2088003"/>
                  </a:moveTo>
                  <a:lnTo>
                    <a:pt x="21924" y="2088003"/>
                  </a:lnTo>
                </a:path>
                <a:path w="22859" h="3312160">
                  <a:moveTo>
                    <a:pt x="324" y="2016003"/>
                  </a:moveTo>
                  <a:lnTo>
                    <a:pt x="21924" y="2016003"/>
                  </a:lnTo>
                </a:path>
                <a:path w="22859" h="3312160">
                  <a:moveTo>
                    <a:pt x="324" y="1944002"/>
                  </a:moveTo>
                  <a:lnTo>
                    <a:pt x="21960" y="1944002"/>
                  </a:lnTo>
                </a:path>
                <a:path w="22859" h="3312160">
                  <a:moveTo>
                    <a:pt x="360" y="1872002"/>
                  </a:moveTo>
                  <a:lnTo>
                    <a:pt x="21960" y="1872002"/>
                  </a:lnTo>
                </a:path>
                <a:path w="22859" h="3312160">
                  <a:moveTo>
                    <a:pt x="360" y="1800002"/>
                  </a:moveTo>
                  <a:lnTo>
                    <a:pt x="21996" y="1800002"/>
                  </a:lnTo>
                </a:path>
                <a:path w="22859" h="3312160">
                  <a:moveTo>
                    <a:pt x="396" y="1728002"/>
                  </a:moveTo>
                  <a:lnTo>
                    <a:pt x="21996" y="1728002"/>
                  </a:lnTo>
                </a:path>
                <a:path w="22859" h="3312160">
                  <a:moveTo>
                    <a:pt x="396" y="1656002"/>
                  </a:moveTo>
                  <a:lnTo>
                    <a:pt x="21996" y="1656002"/>
                  </a:lnTo>
                </a:path>
                <a:path w="22859" h="3312160">
                  <a:moveTo>
                    <a:pt x="432" y="1584002"/>
                  </a:moveTo>
                  <a:lnTo>
                    <a:pt x="22032" y="1584002"/>
                  </a:lnTo>
                </a:path>
                <a:path w="22859" h="3312160">
                  <a:moveTo>
                    <a:pt x="432" y="1512002"/>
                  </a:moveTo>
                  <a:lnTo>
                    <a:pt x="22032" y="1512002"/>
                  </a:lnTo>
                </a:path>
                <a:path w="22859" h="3312160">
                  <a:moveTo>
                    <a:pt x="468" y="1440002"/>
                  </a:moveTo>
                  <a:lnTo>
                    <a:pt x="22068" y="1440002"/>
                  </a:lnTo>
                </a:path>
                <a:path w="22859" h="3312160">
                  <a:moveTo>
                    <a:pt x="468" y="1368002"/>
                  </a:moveTo>
                  <a:lnTo>
                    <a:pt x="22068" y="1368002"/>
                  </a:lnTo>
                </a:path>
                <a:path w="22859" h="3312160">
                  <a:moveTo>
                    <a:pt x="504" y="1296001"/>
                  </a:moveTo>
                  <a:lnTo>
                    <a:pt x="22104" y="1296001"/>
                  </a:lnTo>
                </a:path>
                <a:path w="22859" h="3312160">
                  <a:moveTo>
                    <a:pt x="504" y="1224001"/>
                  </a:moveTo>
                  <a:lnTo>
                    <a:pt x="22104" y="1224001"/>
                  </a:lnTo>
                </a:path>
                <a:path w="22859" h="3312160">
                  <a:moveTo>
                    <a:pt x="540" y="1152001"/>
                  </a:moveTo>
                  <a:lnTo>
                    <a:pt x="22140" y="1152001"/>
                  </a:lnTo>
                </a:path>
                <a:path w="22859" h="3312160">
                  <a:moveTo>
                    <a:pt x="540" y="1080001"/>
                  </a:moveTo>
                  <a:lnTo>
                    <a:pt x="22140" y="1080001"/>
                  </a:lnTo>
                </a:path>
                <a:path w="22859" h="3312160">
                  <a:moveTo>
                    <a:pt x="576" y="1008001"/>
                  </a:moveTo>
                  <a:lnTo>
                    <a:pt x="22176" y="1008001"/>
                  </a:lnTo>
                </a:path>
                <a:path w="22859" h="3312160">
                  <a:moveTo>
                    <a:pt x="576" y="936001"/>
                  </a:moveTo>
                  <a:lnTo>
                    <a:pt x="22176" y="936001"/>
                  </a:lnTo>
                </a:path>
                <a:path w="22859" h="3312160">
                  <a:moveTo>
                    <a:pt x="612" y="864001"/>
                  </a:moveTo>
                  <a:lnTo>
                    <a:pt x="22212" y="864001"/>
                  </a:lnTo>
                </a:path>
                <a:path w="22859" h="3312160">
                  <a:moveTo>
                    <a:pt x="612" y="792001"/>
                  </a:moveTo>
                  <a:lnTo>
                    <a:pt x="22212" y="792001"/>
                  </a:lnTo>
                </a:path>
                <a:path w="22859" h="3312160">
                  <a:moveTo>
                    <a:pt x="648" y="720001"/>
                  </a:moveTo>
                  <a:lnTo>
                    <a:pt x="22248" y="720001"/>
                  </a:lnTo>
                </a:path>
                <a:path w="22859" h="3312160">
                  <a:moveTo>
                    <a:pt x="648" y="648000"/>
                  </a:moveTo>
                  <a:lnTo>
                    <a:pt x="22248" y="648000"/>
                  </a:lnTo>
                </a:path>
                <a:path w="22859" h="3312160">
                  <a:moveTo>
                    <a:pt x="684" y="576000"/>
                  </a:moveTo>
                  <a:lnTo>
                    <a:pt x="22284" y="576000"/>
                  </a:lnTo>
                </a:path>
                <a:path w="22859" h="3312160">
                  <a:moveTo>
                    <a:pt x="684" y="504000"/>
                  </a:moveTo>
                  <a:lnTo>
                    <a:pt x="22284" y="504000"/>
                  </a:lnTo>
                </a:path>
                <a:path w="22859" h="3312160">
                  <a:moveTo>
                    <a:pt x="720" y="432000"/>
                  </a:moveTo>
                  <a:lnTo>
                    <a:pt x="22320" y="432000"/>
                  </a:lnTo>
                </a:path>
                <a:path w="22859" h="3312160">
                  <a:moveTo>
                    <a:pt x="720" y="360000"/>
                  </a:moveTo>
                  <a:lnTo>
                    <a:pt x="22320" y="360000"/>
                  </a:lnTo>
                </a:path>
                <a:path w="22859" h="3312160">
                  <a:moveTo>
                    <a:pt x="756" y="288000"/>
                  </a:moveTo>
                  <a:lnTo>
                    <a:pt x="22356" y="288000"/>
                  </a:lnTo>
                </a:path>
                <a:path w="22859" h="3312160">
                  <a:moveTo>
                    <a:pt x="756" y="216000"/>
                  </a:moveTo>
                  <a:lnTo>
                    <a:pt x="22356" y="216000"/>
                  </a:lnTo>
                </a:path>
                <a:path w="22859" h="3312160">
                  <a:moveTo>
                    <a:pt x="792" y="144000"/>
                  </a:moveTo>
                  <a:lnTo>
                    <a:pt x="22392" y="144000"/>
                  </a:lnTo>
                </a:path>
                <a:path w="22859" h="3312160">
                  <a:moveTo>
                    <a:pt x="792" y="72000"/>
                  </a:moveTo>
                  <a:lnTo>
                    <a:pt x="22392" y="72000"/>
                  </a:lnTo>
                </a:path>
                <a:path w="22859" h="3312160">
                  <a:moveTo>
                    <a:pt x="828" y="0"/>
                  </a:moveTo>
                  <a:lnTo>
                    <a:pt x="2242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2" name="object 2282"/>
            <p:cNvSpPr/>
            <p:nvPr/>
          </p:nvSpPr>
          <p:spPr>
            <a:xfrm>
              <a:off x="8846185" y="3100360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w="0" h="6985">
                  <a:moveTo>
                    <a:pt x="-10800" y="3312"/>
                  </a:moveTo>
                  <a:lnTo>
                    <a:pt x="10800" y="3312"/>
                  </a:lnTo>
                </a:path>
              </a:pathLst>
            </a:custGeom>
            <a:ln w="6624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3" name="object 2283"/>
            <p:cNvSpPr/>
            <p:nvPr/>
          </p:nvSpPr>
          <p:spPr>
            <a:xfrm>
              <a:off x="8818321" y="6554458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82" y="16493"/>
                  </a:lnTo>
                  <a:lnTo>
                    <a:pt x="46102" y="7911"/>
                  </a:lnTo>
                  <a:lnTo>
                    <a:pt x="37521" y="2122"/>
                  </a:lnTo>
                  <a:lnTo>
                    <a:pt x="27000" y="0"/>
                  </a:lnTo>
                  <a:lnTo>
                    <a:pt x="16493" y="2122"/>
                  </a:lnTo>
                  <a:lnTo>
                    <a:pt x="7911" y="7911"/>
                  </a:lnTo>
                  <a:lnTo>
                    <a:pt x="2122" y="16493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21" y="51877"/>
                  </a:lnTo>
                  <a:lnTo>
                    <a:pt x="46102" y="46089"/>
                  </a:lnTo>
                  <a:lnTo>
                    <a:pt x="51882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4" name="object 2284"/>
            <p:cNvSpPr/>
            <p:nvPr/>
          </p:nvSpPr>
          <p:spPr>
            <a:xfrm>
              <a:off x="8818357" y="655449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20" y="6948"/>
                  </a:lnTo>
                  <a:lnTo>
                    <a:pt x="17856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380" y="17856"/>
                  </a:lnTo>
                  <a:lnTo>
                    <a:pt x="53928" y="28260"/>
                  </a:lnTo>
                  <a:lnTo>
                    <a:pt x="51372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5" name="object 2285"/>
            <p:cNvSpPr/>
            <p:nvPr/>
          </p:nvSpPr>
          <p:spPr>
            <a:xfrm>
              <a:off x="10495348" y="4852051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-10800" y="11070"/>
                  </a:moveTo>
                  <a:lnTo>
                    <a:pt x="10800" y="11070"/>
                  </a:lnTo>
                </a:path>
              </a:pathLst>
            </a:custGeom>
            <a:ln w="2214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6" name="object 2286"/>
            <p:cNvSpPr/>
            <p:nvPr/>
          </p:nvSpPr>
          <p:spPr>
            <a:xfrm>
              <a:off x="10484548" y="3142049"/>
              <a:ext cx="22225" cy="1656080"/>
            </a:xfrm>
            <a:custGeom>
              <a:avLst/>
              <a:gdLst/>
              <a:ahLst/>
              <a:cxnLst/>
              <a:rect l="l" t="t" r="r" b="b"/>
              <a:pathLst>
                <a:path w="22225" h="1656079">
                  <a:moveTo>
                    <a:pt x="0" y="1656002"/>
                  </a:moveTo>
                  <a:lnTo>
                    <a:pt x="21600" y="1656002"/>
                  </a:lnTo>
                </a:path>
                <a:path w="22225" h="1656079">
                  <a:moveTo>
                    <a:pt x="0" y="1584002"/>
                  </a:moveTo>
                  <a:lnTo>
                    <a:pt x="21600" y="1584002"/>
                  </a:lnTo>
                </a:path>
                <a:path w="22225" h="1656079">
                  <a:moveTo>
                    <a:pt x="0" y="1512002"/>
                  </a:moveTo>
                  <a:lnTo>
                    <a:pt x="21600" y="1512002"/>
                  </a:lnTo>
                </a:path>
                <a:path w="22225" h="1656079">
                  <a:moveTo>
                    <a:pt x="0" y="1440002"/>
                  </a:moveTo>
                  <a:lnTo>
                    <a:pt x="21600" y="1440002"/>
                  </a:lnTo>
                </a:path>
                <a:path w="22225" h="1656079">
                  <a:moveTo>
                    <a:pt x="0" y="1368002"/>
                  </a:moveTo>
                  <a:lnTo>
                    <a:pt x="21600" y="1368002"/>
                  </a:lnTo>
                </a:path>
                <a:path w="22225" h="1656079">
                  <a:moveTo>
                    <a:pt x="0" y="1296001"/>
                  </a:moveTo>
                  <a:lnTo>
                    <a:pt x="21600" y="1296001"/>
                  </a:lnTo>
                </a:path>
                <a:path w="22225" h="1656079">
                  <a:moveTo>
                    <a:pt x="0" y="1224001"/>
                  </a:moveTo>
                  <a:lnTo>
                    <a:pt x="21600" y="1224001"/>
                  </a:lnTo>
                </a:path>
                <a:path w="22225" h="1656079">
                  <a:moveTo>
                    <a:pt x="0" y="1152001"/>
                  </a:moveTo>
                  <a:lnTo>
                    <a:pt x="21600" y="1152001"/>
                  </a:lnTo>
                </a:path>
                <a:path w="22225" h="1656079">
                  <a:moveTo>
                    <a:pt x="0" y="1080001"/>
                  </a:moveTo>
                  <a:lnTo>
                    <a:pt x="21600" y="1080001"/>
                  </a:lnTo>
                </a:path>
                <a:path w="22225" h="1656079">
                  <a:moveTo>
                    <a:pt x="0" y="1008001"/>
                  </a:moveTo>
                  <a:lnTo>
                    <a:pt x="21600" y="1008001"/>
                  </a:lnTo>
                </a:path>
                <a:path w="22225" h="1656079">
                  <a:moveTo>
                    <a:pt x="0" y="936001"/>
                  </a:moveTo>
                  <a:lnTo>
                    <a:pt x="21600" y="936001"/>
                  </a:lnTo>
                </a:path>
                <a:path w="22225" h="1656079">
                  <a:moveTo>
                    <a:pt x="0" y="864001"/>
                  </a:moveTo>
                  <a:lnTo>
                    <a:pt x="21600" y="864001"/>
                  </a:lnTo>
                </a:path>
                <a:path w="22225" h="1656079">
                  <a:moveTo>
                    <a:pt x="0" y="792001"/>
                  </a:moveTo>
                  <a:lnTo>
                    <a:pt x="21600" y="792001"/>
                  </a:lnTo>
                </a:path>
                <a:path w="22225" h="1656079">
                  <a:moveTo>
                    <a:pt x="0" y="720001"/>
                  </a:moveTo>
                  <a:lnTo>
                    <a:pt x="21600" y="720001"/>
                  </a:lnTo>
                </a:path>
                <a:path w="22225" h="1656079">
                  <a:moveTo>
                    <a:pt x="0" y="648000"/>
                  </a:moveTo>
                  <a:lnTo>
                    <a:pt x="21600" y="648000"/>
                  </a:lnTo>
                </a:path>
                <a:path w="22225" h="1656079">
                  <a:moveTo>
                    <a:pt x="0" y="576000"/>
                  </a:moveTo>
                  <a:lnTo>
                    <a:pt x="21600" y="576000"/>
                  </a:lnTo>
                </a:path>
                <a:path w="22225" h="1656079">
                  <a:moveTo>
                    <a:pt x="0" y="504000"/>
                  </a:moveTo>
                  <a:lnTo>
                    <a:pt x="21600" y="504000"/>
                  </a:lnTo>
                </a:path>
                <a:path w="22225" h="1656079">
                  <a:moveTo>
                    <a:pt x="0" y="432000"/>
                  </a:moveTo>
                  <a:lnTo>
                    <a:pt x="21600" y="432000"/>
                  </a:lnTo>
                </a:path>
                <a:path w="22225" h="1656079">
                  <a:moveTo>
                    <a:pt x="0" y="360000"/>
                  </a:moveTo>
                  <a:lnTo>
                    <a:pt x="21600" y="360000"/>
                  </a:lnTo>
                </a:path>
                <a:path w="22225" h="1656079">
                  <a:moveTo>
                    <a:pt x="0" y="288000"/>
                  </a:moveTo>
                  <a:lnTo>
                    <a:pt x="21600" y="288000"/>
                  </a:lnTo>
                </a:path>
                <a:path w="22225" h="1656079">
                  <a:moveTo>
                    <a:pt x="0" y="216000"/>
                  </a:moveTo>
                  <a:lnTo>
                    <a:pt x="21600" y="216000"/>
                  </a:lnTo>
                </a:path>
                <a:path w="22225" h="1656079">
                  <a:moveTo>
                    <a:pt x="0" y="144000"/>
                  </a:moveTo>
                  <a:lnTo>
                    <a:pt x="21600" y="144000"/>
                  </a:lnTo>
                </a:path>
                <a:path w="22225" h="1656079">
                  <a:moveTo>
                    <a:pt x="0" y="72000"/>
                  </a:moveTo>
                  <a:lnTo>
                    <a:pt x="21600" y="72000"/>
                  </a:lnTo>
                </a:path>
                <a:path w="22225" h="1656079">
                  <a:moveTo>
                    <a:pt x="0" y="0"/>
                  </a:moveTo>
                  <a:lnTo>
                    <a:pt x="21600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7" name="object 2287"/>
            <p:cNvSpPr/>
            <p:nvPr/>
          </p:nvSpPr>
          <p:spPr>
            <a:xfrm>
              <a:off x="10468348" y="4874191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10">
                  <a:moveTo>
                    <a:pt x="54000" y="27000"/>
                  </a:moveTo>
                  <a:lnTo>
                    <a:pt x="51877" y="16478"/>
                  </a:lnTo>
                  <a:lnTo>
                    <a:pt x="46089" y="7897"/>
                  </a:lnTo>
                  <a:lnTo>
                    <a:pt x="37506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8" name="object 2288"/>
            <p:cNvSpPr/>
            <p:nvPr/>
          </p:nvSpPr>
          <p:spPr>
            <a:xfrm>
              <a:off x="10468383" y="487419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64"/>
                  </a:moveTo>
                  <a:lnTo>
                    <a:pt x="15408" y="51408"/>
                  </a:lnTo>
                  <a:lnTo>
                    <a:pt x="6948" y="45108"/>
                  </a:lnTo>
                  <a:lnTo>
                    <a:pt x="1548" y="36072"/>
                  </a:lnTo>
                  <a:lnTo>
                    <a:pt x="0" y="25668"/>
                  </a:lnTo>
                  <a:lnTo>
                    <a:pt x="2556" y="15444"/>
                  </a:lnTo>
                  <a:lnTo>
                    <a:pt x="8820" y="6984"/>
                  </a:lnTo>
                  <a:lnTo>
                    <a:pt x="17856" y="1584"/>
                  </a:lnTo>
                  <a:lnTo>
                    <a:pt x="28260" y="0"/>
                  </a:lnTo>
                  <a:lnTo>
                    <a:pt x="38484" y="2556"/>
                  </a:lnTo>
                  <a:lnTo>
                    <a:pt x="46944" y="8856"/>
                  </a:lnTo>
                  <a:lnTo>
                    <a:pt x="52380" y="17892"/>
                  </a:lnTo>
                  <a:lnTo>
                    <a:pt x="53928" y="28296"/>
                  </a:lnTo>
                  <a:lnTo>
                    <a:pt x="51372" y="38520"/>
                  </a:lnTo>
                  <a:lnTo>
                    <a:pt x="45108" y="46980"/>
                  </a:lnTo>
                  <a:lnTo>
                    <a:pt x="36072" y="52416"/>
                  </a:lnTo>
                  <a:lnTo>
                    <a:pt x="25632" y="5396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9" name="object 2289"/>
            <p:cNvSpPr/>
            <p:nvPr/>
          </p:nvSpPr>
          <p:spPr>
            <a:xfrm>
              <a:off x="12109554" y="6602518"/>
              <a:ext cx="0" cy="43815"/>
            </a:xfrm>
            <a:custGeom>
              <a:avLst/>
              <a:gdLst/>
              <a:ahLst/>
              <a:cxnLst/>
              <a:rect l="l" t="t" r="r" b="b"/>
              <a:pathLst>
                <a:path w="0" h="43815">
                  <a:moveTo>
                    <a:pt x="0" y="43668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0" name="object 2290"/>
            <p:cNvSpPr/>
            <p:nvPr/>
          </p:nvSpPr>
          <p:spPr>
            <a:xfrm>
              <a:off x="12098790" y="3164498"/>
              <a:ext cx="22860" cy="3384550"/>
            </a:xfrm>
            <a:custGeom>
              <a:avLst/>
              <a:gdLst/>
              <a:ahLst/>
              <a:cxnLst/>
              <a:rect l="l" t="t" r="r" b="b"/>
              <a:pathLst>
                <a:path w="22859" h="3384550">
                  <a:moveTo>
                    <a:pt x="0" y="3384019"/>
                  </a:moveTo>
                  <a:lnTo>
                    <a:pt x="21600" y="3384019"/>
                  </a:lnTo>
                </a:path>
                <a:path w="22859" h="3384550">
                  <a:moveTo>
                    <a:pt x="0" y="3312019"/>
                  </a:moveTo>
                  <a:lnTo>
                    <a:pt x="21600" y="3312019"/>
                  </a:lnTo>
                </a:path>
                <a:path w="22859" h="3384550">
                  <a:moveTo>
                    <a:pt x="0" y="3240019"/>
                  </a:moveTo>
                  <a:lnTo>
                    <a:pt x="21636" y="3240019"/>
                  </a:lnTo>
                </a:path>
                <a:path w="22859" h="3384550">
                  <a:moveTo>
                    <a:pt x="36" y="3168019"/>
                  </a:moveTo>
                  <a:lnTo>
                    <a:pt x="21636" y="3168019"/>
                  </a:lnTo>
                </a:path>
                <a:path w="22859" h="3384550">
                  <a:moveTo>
                    <a:pt x="36" y="3096019"/>
                  </a:moveTo>
                  <a:lnTo>
                    <a:pt x="21636" y="3096019"/>
                  </a:lnTo>
                </a:path>
                <a:path w="22859" h="3384550">
                  <a:moveTo>
                    <a:pt x="72" y="3024019"/>
                  </a:moveTo>
                  <a:lnTo>
                    <a:pt x="21672" y="3024019"/>
                  </a:lnTo>
                </a:path>
                <a:path w="22859" h="3384550">
                  <a:moveTo>
                    <a:pt x="72" y="2952018"/>
                  </a:moveTo>
                  <a:lnTo>
                    <a:pt x="21672" y="2952018"/>
                  </a:lnTo>
                </a:path>
                <a:path w="22859" h="3384550">
                  <a:moveTo>
                    <a:pt x="72" y="2880018"/>
                  </a:moveTo>
                  <a:lnTo>
                    <a:pt x="21708" y="2880018"/>
                  </a:lnTo>
                </a:path>
                <a:path w="22859" h="3384550">
                  <a:moveTo>
                    <a:pt x="108" y="2808018"/>
                  </a:moveTo>
                  <a:lnTo>
                    <a:pt x="21708" y="2808018"/>
                  </a:lnTo>
                </a:path>
                <a:path w="22859" h="3384550">
                  <a:moveTo>
                    <a:pt x="108" y="2736018"/>
                  </a:moveTo>
                  <a:lnTo>
                    <a:pt x="21708" y="2736018"/>
                  </a:lnTo>
                </a:path>
                <a:path w="22859" h="3384550">
                  <a:moveTo>
                    <a:pt x="144" y="2664018"/>
                  </a:moveTo>
                  <a:lnTo>
                    <a:pt x="21744" y="2664018"/>
                  </a:lnTo>
                </a:path>
                <a:path w="22859" h="3384550">
                  <a:moveTo>
                    <a:pt x="144" y="2592018"/>
                  </a:moveTo>
                  <a:lnTo>
                    <a:pt x="21744" y="2592018"/>
                  </a:lnTo>
                </a:path>
                <a:path w="22859" h="3384550">
                  <a:moveTo>
                    <a:pt x="144" y="2520018"/>
                  </a:moveTo>
                  <a:lnTo>
                    <a:pt x="21780" y="2520018"/>
                  </a:lnTo>
                </a:path>
                <a:path w="22859" h="3384550">
                  <a:moveTo>
                    <a:pt x="180" y="2448018"/>
                  </a:moveTo>
                  <a:lnTo>
                    <a:pt x="21780" y="2448018"/>
                  </a:lnTo>
                </a:path>
                <a:path w="22859" h="3384550">
                  <a:moveTo>
                    <a:pt x="180" y="2376018"/>
                  </a:moveTo>
                  <a:lnTo>
                    <a:pt x="21780" y="2376018"/>
                  </a:lnTo>
                </a:path>
                <a:path w="22859" h="3384550">
                  <a:moveTo>
                    <a:pt x="216" y="2304017"/>
                  </a:moveTo>
                  <a:lnTo>
                    <a:pt x="21816" y="2304017"/>
                  </a:lnTo>
                </a:path>
                <a:path w="22859" h="3384550">
                  <a:moveTo>
                    <a:pt x="216" y="2232017"/>
                  </a:moveTo>
                  <a:lnTo>
                    <a:pt x="21816" y="2232017"/>
                  </a:lnTo>
                </a:path>
                <a:path w="22859" h="3384550">
                  <a:moveTo>
                    <a:pt x="252" y="2160017"/>
                  </a:moveTo>
                  <a:lnTo>
                    <a:pt x="21852" y="2160017"/>
                  </a:lnTo>
                </a:path>
                <a:path w="22859" h="3384550">
                  <a:moveTo>
                    <a:pt x="252" y="2088017"/>
                  </a:moveTo>
                  <a:lnTo>
                    <a:pt x="21852" y="2088017"/>
                  </a:lnTo>
                </a:path>
                <a:path w="22859" h="3384550">
                  <a:moveTo>
                    <a:pt x="252" y="2016017"/>
                  </a:moveTo>
                  <a:lnTo>
                    <a:pt x="21888" y="2016017"/>
                  </a:lnTo>
                </a:path>
                <a:path w="22859" h="3384550">
                  <a:moveTo>
                    <a:pt x="288" y="1944017"/>
                  </a:moveTo>
                  <a:lnTo>
                    <a:pt x="21888" y="1944017"/>
                  </a:lnTo>
                </a:path>
                <a:path w="22859" h="3384550">
                  <a:moveTo>
                    <a:pt x="288" y="1872017"/>
                  </a:moveTo>
                  <a:lnTo>
                    <a:pt x="21888" y="1872017"/>
                  </a:lnTo>
                </a:path>
                <a:path w="22859" h="3384550">
                  <a:moveTo>
                    <a:pt x="324" y="1800017"/>
                  </a:moveTo>
                  <a:lnTo>
                    <a:pt x="21924" y="1800017"/>
                  </a:lnTo>
                </a:path>
                <a:path w="22859" h="3384550">
                  <a:moveTo>
                    <a:pt x="324" y="1728017"/>
                  </a:moveTo>
                  <a:lnTo>
                    <a:pt x="21924" y="1728017"/>
                  </a:lnTo>
                </a:path>
                <a:path w="22859" h="3384550">
                  <a:moveTo>
                    <a:pt x="324" y="1656016"/>
                  </a:moveTo>
                  <a:lnTo>
                    <a:pt x="21960" y="1656016"/>
                  </a:lnTo>
                </a:path>
                <a:path w="22859" h="3384550">
                  <a:moveTo>
                    <a:pt x="360" y="1584016"/>
                  </a:moveTo>
                  <a:lnTo>
                    <a:pt x="21960" y="1584016"/>
                  </a:lnTo>
                </a:path>
                <a:path w="22859" h="3384550">
                  <a:moveTo>
                    <a:pt x="360" y="1512016"/>
                  </a:moveTo>
                  <a:lnTo>
                    <a:pt x="21960" y="1512016"/>
                  </a:lnTo>
                </a:path>
                <a:path w="22859" h="3384550">
                  <a:moveTo>
                    <a:pt x="396" y="1440016"/>
                  </a:moveTo>
                  <a:lnTo>
                    <a:pt x="21996" y="1440016"/>
                  </a:lnTo>
                </a:path>
                <a:path w="22859" h="3384550">
                  <a:moveTo>
                    <a:pt x="396" y="1368016"/>
                  </a:moveTo>
                  <a:lnTo>
                    <a:pt x="21996" y="1368016"/>
                  </a:lnTo>
                </a:path>
                <a:path w="22859" h="3384550">
                  <a:moveTo>
                    <a:pt x="396" y="1296016"/>
                  </a:moveTo>
                  <a:lnTo>
                    <a:pt x="22032" y="1296016"/>
                  </a:lnTo>
                </a:path>
                <a:path w="22859" h="3384550">
                  <a:moveTo>
                    <a:pt x="432" y="1224016"/>
                  </a:moveTo>
                  <a:lnTo>
                    <a:pt x="22032" y="1224016"/>
                  </a:lnTo>
                </a:path>
                <a:path w="22859" h="3384550">
                  <a:moveTo>
                    <a:pt x="432" y="1152016"/>
                  </a:moveTo>
                  <a:lnTo>
                    <a:pt x="22032" y="1152016"/>
                  </a:lnTo>
                </a:path>
                <a:path w="22859" h="3384550">
                  <a:moveTo>
                    <a:pt x="468" y="1080016"/>
                  </a:moveTo>
                  <a:lnTo>
                    <a:pt x="22068" y="1080016"/>
                  </a:lnTo>
                </a:path>
                <a:path w="22859" h="3384550">
                  <a:moveTo>
                    <a:pt x="468" y="1008015"/>
                  </a:moveTo>
                  <a:lnTo>
                    <a:pt x="22068" y="1008015"/>
                  </a:lnTo>
                </a:path>
                <a:path w="22859" h="3384550">
                  <a:moveTo>
                    <a:pt x="468" y="936015"/>
                  </a:moveTo>
                  <a:lnTo>
                    <a:pt x="22104" y="936015"/>
                  </a:lnTo>
                </a:path>
                <a:path w="22859" h="3384550">
                  <a:moveTo>
                    <a:pt x="504" y="864015"/>
                  </a:moveTo>
                  <a:lnTo>
                    <a:pt x="22104" y="864015"/>
                  </a:lnTo>
                </a:path>
                <a:path w="22859" h="3384550">
                  <a:moveTo>
                    <a:pt x="504" y="792015"/>
                  </a:moveTo>
                  <a:lnTo>
                    <a:pt x="22104" y="792015"/>
                  </a:lnTo>
                </a:path>
                <a:path w="22859" h="3384550">
                  <a:moveTo>
                    <a:pt x="540" y="720015"/>
                  </a:moveTo>
                  <a:lnTo>
                    <a:pt x="22140" y="720015"/>
                  </a:lnTo>
                </a:path>
                <a:path w="22859" h="3384550">
                  <a:moveTo>
                    <a:pt x="540" y="648015"/>
                  </a:moveTo>
                  <a:lnTo>
                    <a:pt x="22140" y="648015"/>
                  </a:lnTo>
                </a:path>
                <a:path w="22859" h="3384550">
                  <a:moveTo>
                    <a:pt x="576" y="576015"/>
                  </a:moveTo>
                  <a:lnTo>
                    <a:pt x="22176" y="576015"/>
                  </a:lnTo>
                </a:path>
                <a:path w="22859" h="3384550">
                  <a:moveTo>
                    <a:pt x="576" y="504015"/>
                  </a:moveTo>
                  <a:lnTo>
                    <a:pt x="22176" y="504015"/>
                  </a:lnTo>
                </a:path>
                <a:path w="22859" h="3384550">
                  <a:moveTo>
                    <a:pt x="576" y="432015"/>
                  </a:moveTo>
                  <a:lnTo>
                    <a:pt x="22212" y="432015"/>
                  </a:lnTo>
                </a:path>
                <a:path w="22859" h="3384550">
                  <a:moveTo>
                    <a:pt x="612" y="360000"/>
                  </a:moveTo>
                  <a:lnTo>
                    <a:pt x="22212" y="360000"/>
                  </a:lnTo>
                </a:path>
                <a:path w="22859" h="3384550">
                  <a:moveTo>
                    <a:pt x="612" y="288000"/>
                  </a:moveTo>
                  <a:lnTo>
                    <a:pt x="22212" y="288000"/>
                  </a:lnTo>
                </a:path>
                <a:path w="22859" h="3384550">
                  <a:moveTo>
                    <a:pt x="648" y="216000"/>
                  </a:moveTo>
                  <a:lnTo>
                    <a:pt x="22248" y="216000"/>
                  </a:lnTo>
                </a:path>
                <a:path w="22859" h="3384550">
                  <a:moveTo>
                    <a:pt x="648" y="144000"/>
                  </a:moveTo>
                  <a:lnTo>
                    <a:pt x="22248" y="144000"/>
                  </a:lnTo>
                </a:path>
                <a:path w="22859" h="3384550">
                  <a:moveTo>
                    <a:pt x="648" y="72000"/>
                  </a:moveTo>
                  <a:lnTo>
                    <a:pt x="22284" y="72000"/>
                  </a:lnTo>
                </a:path>
                <a:path w="22859" h="3384550">
                  <a:moveTo>
                    <a:pt x="684" y="0"/>
                  </a:moveTo>
                  <a:lnTo>
                    <a:pt x="22284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1" name="object 2291"/>
            <p:cNvSpPr/>
            <p:nvPr/>
          </p:nvSpPr>
          <p:spPr>
            <a:xfrm>
              <a:off x="12110274" y="310034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w="0" h="10160">
                  <a:moveTo>
                    <a:pt x="-10800" y="5076"/>
                  </a:moveTo>
                  <a:lnTo>
                    <a:pt x="10800" y="5076"/>
                  </a:lnTo>
                </a:path>
              </a:pathLst>
            </a:custGeom>
            <a:ln w="1015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2" name="object 2292"/>
            <p:cNvSpPr/>
            <p:nvPr/>
          </p:nvSpPr>
          <p:spPr>
            <a:xfrm>
              <a:off x="12082554" y="6646186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77" y="16478"/>
                  </a:lnTo>
                  <a:lnTo>
                    <a:pt x="46089" y="7897"/>
                  </a:lnTo>
                  <a:lnTo>
                    <a:pt x="37506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3" name="object 2293"/>
            <p:cNvSpPr/>
            <p:nvPr/>
          </p:nvSpPr>
          <p:spPr>
            <a:xfrm>
              <a:off x="12082590" y="664622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28"/>
                  </a:moveTo>
                  <a:lnTo>
                    <a:pt x="15444" y="51372"/>
                  </a:lnTo>
                  <a:lnTo>
                    <a:pt x="6948" y="45072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20" y="6948"/>
                  </a:lnTo>
                  <a:lnTo>
                    <a:pt x="17856" y="1548"/>
                  </a:lnTo>
                  <a:lnTo>
                    <a:pt x="28296" y="0"/>
                  </a:lnTo>
                  <a:lnTo>
                    <a:pt x="38484" y="2556"/>
                  </a:lnTo>
                  <a:lnTo>
                    <a:pt x="46944" y="8820"/>
                  </a:lnTo>
                  <a:lnTo>
                    <a:pt x="52380" y="17856"/>
                  </a:lnTo>
                  <a:lnTo>
                    <a:pt x="53928" y="28260"/>
                  </a:lnTo>
                  <a:lnTo>
                    <a:pt x="51372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32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4" name="object 2294"/>
            <p:cNvSpPr/>
            <p:nvPr/>
          </p:nvSpPr>
          <p:spPr>
            <a:xfrm>
              <a:off x="9403214" y="6865102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-10800" y="9306"/>
                  </a:moveTo>
                  <a:lnTo>
                    <a:pt x="10800" y="9306"/>
                  </a:lnTo>
                </a:path>
              </a:pathLst>
            </a:custGeom>
            <a:ln w="1861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5" name="object 2295"/>
            <p:cNvSpPr/>
            <p:nvPr/>
          </p:nvSpPr>
          <p:spPr>
            <a:xfrm>
              <a:off x="9392450" y="3142283"/>
              <a:ext cx="24130" cy="3672204"/>
            </a:xfrm>
            <a:custGeom>
              <a:avLst/>
              <a:gdLst/>
              <a:ahLst/>
              <a:cxnLst/>
              <a:rect l="l" t="t" r="r" b="b"/>
              <a:pathLst>
                <a:path w="24129" h="3672204">
                  <a:moveTo>
                    <a:pt x="0" y="3671987"/>
                  </a:moveTo>
                  <a:lnTo>
                    <a:pt x="21600" y="3671987"/>
                  </a:lnTo>
                </a:path>
                <a:path w="24129" h="3672204">
                  <a:moveTo>
                    <a:pt x="36" y="3599987"/>
                  </a:moveTo>
                  <a:lnTo>
                    <a:pt x="21636" y="3599987"/>
                  </a:lnTo>
                </a:path>
                <a:path w="24129" h="3672204">
                  <a:moveTo>
                    <a:pt x="72" y="3527987"/>
                  </a:moveTo>
                  <a:lnTo>
                    <a:pt x="21708" y="3527987"/>
                  </a:lnTo>
                </a:path>
                <a:path w="24129" h="3672204">
                  <a:moveTo>
                    <a:pt x="108" y="3455987"/>
                  </a:moveTo>
                  <a:lnTo>
                    <a:pt x="21744" y="3455987"/>
                  </a:lnTo>
                </a:path>
                <a:path w="24129" h="3672204">
                  <a:moveTo>
                    <a:pt x="144" y="3383987"/>
                  </a:moveTo>
                  <a:lnTo>
                    <a:pt x="21780" y="3383987"/>
                  </a:lnTo>
                </a:path>
                <a:path w="24129" h="3672204">
                  <a:moveTo>
                    <a:pt x="180" y="3311987"/>
                  </a:moveTo>
                  <a:lnTo>
                    <a:pt x="21816" y="3311987"/>
                  </a:lnTo>
                </a:path>
                <a:path w="24129" h="3672204">
                  <a:moveTo>
                    <a:pt x="252" y="3239986"/>
                  </a:moveTo>
                  <a:lnTo>
                    <a:pt x="21852" y="3239986"/>
                  </a:lnTo>
                </a:path>
                <a:path w="24129" h="3672204">
                  <a:moveTo>
                    <a:pt x="288" y="3167986"/>
                  </a:moveTo>
                  <a:lnTo>
                    <a:pt x="21888" y="3167986"/>
                  </a:lnTo>
                </a:path>
                <a:path w="24129" h="3672204">
                  <a:moveTo>
                    <a:pt x="324" y="3095986"/>
                  </a:moveTo>
                  <a:lnTo>
                    <a:pt x="21924" y="3095986"/>
                  </a:lnTo>
                </a:path>
                <a:path w="24129" h="3672204">
                  <a:moveTo>
                    <a:pt x="360" y="3023986"/>
                  </a:moveTo>
                  <a:lnTo>
                    <a:pt x="21996" y="3023986"/>
                  </a:lnTo>
                </a:path>
                <a:path w="24129" h="3672204">
                  <a:moveTo>
                    <a:pt x="396" y="2951986"/>
                  </a:moveTo>
                  <a:lnTo>
                    <a:pt x="22032" y="2951986"/>
                  </a:lnTo>
                </a:path>
                <a:path w="24129" h="3672204">
                  <a:moveTo>
                    <a:pt x="432" y="2879986"/>
                  </a:moveTo>
                  <a:lnTo>
                    <a:pt x="22068" y="2879986"/>
                  </a:lnTo>
                </a:path>
                <a:path w="24129" h="3672204">
                  <a:moveTo>
                    <a:pt x="468" y="2807986"/>
                  </a:moveTo>
                  <a:lnTo>
                    <a:pt x="22104" y="2807986"/>
                  </a:lnTo>
                </a:path>
                <a:path w="24129" h="3672204">
                  <a:moveTo>
                    <a:pt x="504" y="2735986"/>
                  </a:moveTo>
                  <a:lnTo>
                    <a:pt x="22140" y="2735986"/>
                  </a:lnTo>
                </a:path>
                <a:path w="24129" h="3672204">
                  <a:moveTo>
                    <a:pt x="576" y="2663986"/>
                  </a:moveTo>
                  <a:lnTo>
                    <a:pt x="22176" y="2663986"/>
                  </a:lnTo>
                </a:path>
                <a:path w="24129" h="3672204">
                  <a:moveTo>
                    <a:pt x="612" y="2591985"/>
                  </a:moveTo>
                  <a:lnTo>
                    <a:pt x="22212" y="2591985"/>
                  </a:lnTo>
                </a:path>
                <a:path w="24129" h="3672204">
                  <a:moveTo>
                    <a:pt x="648" y="2519985"/>
                  </a:moveTo>
                  <a:lnTo>
                    <a:pt x="22248" y="2519985"/>
                  </a:lnTo>
                </a:path>
                <a:path w="24129" h="3672204">
                  <a:moveTo>
                    <a:pt x="684" y="2447985"/>
                  </a:moveTo>
                  <a:lnTo>
                    <a:pt x="22320" y="2447985"/>
                  </a:lnTo>
                </a:path>
                <a:path w="24129" h="3672204">
                  <a:moveTo>
                    <a:pt x="720" y="2375985"/>
                  </a:moveTo>
                  <a:lnTo>
                    <a:pt x="22356" y="2375985"/>
                  </a:lnTo>
                </a:path>
                <a:path w="24129" h="3672204">
                  <a:moveTo>
                    <a:pt x="756" y="2303985"/>
                  </a:moveTo>
                  <a:lnTo>
                    <a:pt x="22392" y="2303985"/>
                  </a:lnTo>
                </a:path>
                <a:path w="24129" h="3672204">
                  <a:moveTo>
                    <a:pt x="792" y="2231985"/>
                  </a:moveTo>
                  <a:lnTo>
                    <a:pt x="22428" y="2231985"/>
                  </a:lnTo>
                </a:path>
                <a:path w="24129" h="3672204">
                  <a:moveTo>
                    <a:pt x="864" y="2159985"/>
                  </a:moveTo>
                  <a:lnTo>
                    <a:pt x="22464" y="2159985"/>
                  </a:lnTo>
                </a:path>
                <a:path w="24129" h="3672204">
                  <a:moveTo>
                    <a:pt x="900" y="2087985"/>
                  </a:moveTo>
                  <a:lnTo>
                    <a:pt x="22500" y="2087985"/>
                  </a:lnTo>
                </a:path>
                <a:path w="24129" h="3672204">
                  <a:moveTo>
                    <a:pt x="936" y="2015985"/>
                  </a:moveTo>
                  <a:lnTo>
                    <a:pt x="22536" y="2015985"/>
                  </a:lnTo>
                </a:path>
                <a:path w="24129" h="3672204">
                  <a:moveTo>
                    <a:pt x="972" y="1943984"/>
                  </a:moveTo>
                  <a:lnTo>
                    <a:pt x="22608" y="1943984"/>
                  </a:lnTo>
                </a:path>
                <a:path w="24129" h="3672204">
                  <a:moveTo>
                    <a:pt x="1008" y="1871984"/>
                  </a:moveTo>
                  <a:lnTo>
                    <a:pt x="22644" y="1871984"/>
                  </a:lnTo>
                </a:path>
                <a:path w="24129" h="3672204">
                  <a:moveTo>
                    <a:pt x="1044" y="1799984"/>
                  </a:moveTo>
                  <a:lnTo>
                    <a:pt x="22680" y="1799984"/>
                  </a:lnTo>
                </a:path>
                <a:path w="24129" h="3672204">
                  <a:moveTo>
                    <a:pt x="1080" y="1727984"/>
                  </a:moveTo>
                  <a:lnTo>
                    <a:pt x="22716" y="1727984"/>
                  </a:lnTo>
                </a:path>
                <a:path w="24129" h="3672204">
                  <a:moveTo>
                    <a:pt x="1152" y="1655984"/>
                  </a:moveTo>
                  <a:lnTo>
                    <a:pt x="22752" y="1655984"/>
                  </a:lnTo>
                </a:path>
                <a:path w="24129" h="3672204">
                  <a:moveTo>
                    <a:pt x="1188" y="1583984"/>
                  </a:moveTo>
                  <a:lnTo>
                    <a:pt x="22788" y="1583984"/>
                  </a:lnTo>
                </a:path>
                <a:path w="24129" h="3672204">
                  <a:moveTo>
                    <a:pt x="1224" y="1511984"/>
                  </a:moveTo>
                  <a:lnTo>
                    <a:pt x="22824" y="1511984"/>
                  </a:lnTo>
                </a:path>
                <a:path w="24129" h="3672204">
                  <a:moveTo>
                    <a:pt x="1260" y="1439984"/>
                  </a:moveTo>
                  <a:lnTo>
                    <a:pt x="22896" y="1439984"/>
                  </a:lnTo>
                </a:path>
                <a:path w="24129" h="3672204">
                  <a:moveTo>
                    <a:pt x="1296" y="1367984"/>
                  </a:moveTo>
                  <a:lnTo>
                    <a:pt x="22932" y="1367984"/>
                  </a:lnTo>
                </a:path>
                <a:path w="24129" h="3672204">
                  <a:moveTo>
                    <a:pt x="1332" y="1295983"/>
                  </a:moveTo>
                  <a:lnTo>
                    <a:pt x="22968" y="1295983"/>
                  </a:lnTo>
                </a:path>
                <a:path w="24129" h="3672204">
                  <a:moveTo>
                    <a:pt x="1368" y="1223983"/>
                  </a:moveTo>
                  <a:lnTo>
                    <a:pt x="23004" y="1223983"/>
                  </a:lnTo>
                </a:path>
                <a:path w="24129" h="3672204">
                  <a:moveTo>
                    <a:pt x="1440" y="1151983"/>
                  </a:moveTo>
                  <a:lnTo>
                    <a:pt x="23040" y="1151983"/>
                  </a:lnTo>
                </a:path>
                <a:path w="24129" h="3672204">
                  <a:moveTo>
                    <a:pt x="1476" y="1079983"/>
                  </a:moveTo>
                  <a:lnTo>
                    <a:pt x="23076" y="1079983"/>
                  </a:lnTo>
                </a:path>
                <a:path w="24129" h="3672204">
                  <a:moveTo>
                    <a:pt x="1512" y="1007983"/>
                  </a:moveTo>
                  <a:lnTo>
                    <a:pt x="23112" y="1007983"/>
                  </a:lnTo>
                </a:path>
                <a:path w="24129" h="3672204">
                  <a:moveTo>
                    <a:pt x="1548" y="935983"/>
                  </a:moveTo>
                  <a:lnTo>
                    <a:pt x="23184" y="935983"/>
                  </a:lnTo>
                </a:path>
                <a:path w="24129" h="3672204">
                  <a:moveTo>
                    <a:pt x="1584" y="863983"/>
                  </a:moveTo>
                  <a:lnTo>
                    <a:pt x="23220" y="863983"/>
                  </a:lnTo>
                </a:path>
                <a:path w="24129" h="3672204">
                  <a:moveTo>
                    <a:pt x="1620" y="791983"/>
                  </a:moveTo>
                  <a:lnTo>
                    <a:pt x="23256" y="791983"/>
                  </a:lnTo>
                </a:path>
                <a:path w="24129" h="3672204">
                  <a:moveTo>
                    <a:pt x="1656" y="719983"/>
                  </a:moveTo>
                  <a:lnTo>
                    <a:pt x="23292" y="719983"/>
                  </a:lnTo>
                </a:path>
                <a:path w="24129" h="3672204">
                  <a:moveTo>
                    <a:pt x="1728" y="647982"/>
                  </a:moveTo>
                  <a:lnTo>
                    <a:pt x="23328" y="647982"/>
                  </a:lnTo>
                </a:path>
                <a:path w="24129" h="3672204">
                  <a:moveTo>
                    <a:pt x="1764" y="575982"/>
                  </a:moveTo>
                  <a:lnTo>
                    <a:pt x="23364" y="575982"/>
                  </a:lnTo>
                </a:path>
                <a:path w="24129" h="3672204">
                  <a:moveTo>
                    <a:pt x="1800" y="503982"/>
                  </a:moveTo>
                  <a:lnTo>
                    <a:pt x="23400" y="503982"/>
                  </a:lnTo>
                </a:path>
                <a:path w="24129" h="3672204">
                  <a:moveTo>
                    <a:pt x="1836" y="432000"/>
                  </a:moveTo>
                  <a:lnTo>
                    <a:pt x="23472" y="432000"/>
                  </a:lnTo>
                </a:path>
                <a:path w="24129" h="3672204">
                  <a:moveTo>
                    <a:pt x="1872" y="360000"/>
                  </a:moveTo>
                  <a:lnTo>
                    <a:pt x="23508" y="360000"/>
                  </a:lnTo>
                </a:path>
                <a:path w="24129" h="3672204">
                  <a:moveTo>
                    <a:pt x="1908" y="288000"/>
                  </a:moveTo>
                  <a:lnTo>
                    <a:pt x="23544" y="288000"/>
                  </a:lnTo>
                </a:path>
                <a:path w="24129" h="3672204">
                  <a:moveTo>
                    <a:pt x="1944" y="216000"/>
                  </a:moveTo>
                  <a:lnTo>
                    <a:pt x="23580" y="216000"/>
                  </a:lnTo>
                </a:path>
                <a:path w="24129" h="3672204">
                  <a:moveTo>
                    <a:pt x="2016" y="144000"/>
                  </a:moveTo>
                  <a:lnTo>
                    <a:pt x="23616" y="144000"/>
                  </a:lnTo>
                </a:path>
                <a:path w="24129" h="3672204">
                  <a:moveTo>
                    <a:pt x="2052" y="72000"/>
                  </a:moveTo>
                  <a:lnTo>
                    <a:pt x="23652" y="72000"/>
                  </a:lnTo>
                </a:path>
                <a:path w="24129" h="3672204">
                  <a:moveTo>
                    <a:pt x="2088" y="0"/>
                  </a:moveTo>
                  <a:lnTo>
                    <a:pt x="2368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6" name="object 2296"/>
            <p:cNvSpPr/>
            <p:nvPr/>
          </p:nvSpPr>
          <p:spPr>
            <a:xfrm>
              <a:off x="9376178" y="6883714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82" y="16478"/>
                  </a:lnTo>
                  <a:lnTo>
                    <a:pt x="46102" y="7897"/>
                  </a:lnTo>
                  <a:lnTo>
                    <a:pt x="37521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21" y="51877"/>
                  </a:lnTo>
                  <a:lnTo>
                    <a:pt x="46102" y="46089"/>
                  </a:lnTo>
                  <a:lnTo>
                    <a:pt x="51882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7" name="object 2297"/>
            <p:cNvSpPr/>
            <p:nvPr/>
          </p:nvSpPr>
          <p:spPr>
            <a:xfrm>
              <a:off x="9376214" y="688375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56" y="6948"/>
                  </a:lnTo>
                  <a:lnTo>
                    <a:pt x="17892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380" y="17856"/>
                  </a:lnTo>
                  <a:lnTo>
                    <a:pt x="53964" y="28260"/>
                  </a:lnTo>
                  <a:lnTo>
                    <a:pt x="51408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8" name="object 2298"/>
            <p:cNvSpPr/>
            <p:nvPr/>
          </p:nvSpPr>
          <p:spPr>
            <a:xfrm>
              <a:off x="5654456" y="7313915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w="0" h="31750">
                  <a:moveTo>
                    <a:pt x="-10800" y="15624"/>
                  </a:moveTo>
                  <a:lnTo>
                    <a:pt x="10800" y="15624"/>
                  </a:lnTo>
                </a:path>
              </a:pathLst>
            </a:custGeom>
            <a:ln w="3124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9" name="object 2299"/>
            <p:cNvSpPr/>
            <p:nvPr/>
          </p:nvSpPr>
          <p:spPr>
            <a:xfrm>
              <a:off x="5643692" y="3155919"/>
              <a:ext cx="23495" cy="4104004"/>
            </a:xfrm>
            <a:custGeom>
              <a:avLst/>
              <a:gdLst/>
              <a:ahLst/>
              <a:cxnLst/>
              <a:rect l="l" t="t" r="r" b="b"/>
              <a:pathLst>
                <a:path w="23495" h="4104004">
                  <a:moveTo>
                    <a:pt x="0" y="4103995"/>
                  </a:moveTo>
                  <a:lnTo>
                    <a:pt x="21600" y="4103995"/>
                  </a:lnTo>
                </a:path>
                <a:path w="23495" h="4104004">
                  <a:moveTo>
                    <a:pt x="36" y="4031995"/>
                  </a:moveTo>
                  <a:lnTo>
                    <a:pt x="21636" y="4031995"/>
                  </a:lnTo>
                </a:path>
                <a:path w="23495" h="4104004">
                  <a:moveTo>
                    <a:pt x="72" y="3959995"/>
                  </a:moveTo>
                  <a:lnTo>
                    <a:pt x="21672" y="3959995"/>
                  </a:lnTo>
                </a:path>
                <a:path w="23495" h="4104004">
                  <a:moveTo>
                    <a:pt x="108" y="3887995"/>
                  </a:moveTo>
                  <a:lnTo>
                    <a:pt x="21708" y="3887995"/>
                  </a:lnTo>
                </a:path>
                <a:path w="23495" h="4104004">
                  <a:moveTo>
                    <a:pt x="108" y="3815995"/>
                  </a:moveTo>
                  <a:lnTo>
                    <a:pt x="21744" y="3815995"/>
                  </a:lnTo>
                </a:path>
                <a:path w="23495" h="4104004">
                  <a:moveTo>
                    <a:pt x="144" y="3743994"/>
                  </a:moveTo>
                  <a:lnTo>
                    <a:pt x="21780" y="3743994"/>
                  </a:lnTo>
                </a:path>
                <a:path w="23495" h="4104004">
                  <a:moveTo>
                    <a:pt x="180" y="3671994"/>
                  </a:moveTo>
                  <a:lnTo>
                    <a:pt x="21816" y="3671994"/>
                  </a:lnTo>
                </a:path>
                <a:path w="23495" h="4104004">
                  <a:moveTo>
                    <a:pt x="216" y="3599994"/>
                  </a:moveTo>
                  <a:lnTo>
                    <a:pt x="21852" y="3599994"/>
                  </a:lnTo>
                </a:path>
                <a:path w="23495" h="4104004">
                  <a:moveTo>
                    <a:pt x="252" y="3527994"/>
                  </a:moveTo>
                  <a:lnTo>
                    <a:pt x="21888" y="3527994"/>
                  </a:lnTo>
                </a:path>
                <a:path w="23495" h="4104004">
                  <a:moveTo>
                    <a:pt x="288" y="3455994"/>
                  </a:moveTo>
                  <a:lnTo>
                    <a:pt x="21888" y="3455994"/>
                  </a:lnTo>
                </a:path>
                <a:path w="23495" h="4104004">
                  <a:moveTo>
                    <a:pt x="324" y="3383994"/>
                  </a:moveTo>
                  <a:lnTo>
                    <a:pt x="21924" y="3383994"/>
                  </a:lnTo>
                </a:path>
                <a:path w="23495" h="4104004">
                  <a:moveTo>
                    <a:pt x="360" y="3311994"/>
                  </a:moveTo>
                  <a:lnTo>
                    <a:pt x="21960" y="3311994"/>
                  </a:lnTo>
                </a:path>
                <a:path w="23495" h="4104004">
                  <a:moveTo>
                    <a:pt x="396" y="3239994"/>
                  </a:moveTo>
                  <a:lnTo>
                    <a:pt x="21996" y="3239994"/>
                  </a:lnTo>
                </a:path>
                <a:path w="23495" h="4104004">
                  <a:moveTo>
                    <a:pt x="432" y="3167994"/>
                  </a:moveTo>
                  <a:lnTo>
                    <a:pt x="22032" y="3167994"/>
                  </a:lnTo>
                </a:path>
                <a:path w="23495" h="4104004">
                  <a:moveTo>
                    <a:pt x="468" y="3095993"/>
                  </a:moveTo>
                  <a:lnTo>
                    <a:pt x="22068" y="3095993"/>
                  </a:lnTo>
                </a:path>
                <a:path w="23495" h="4104004">
                  <a:moveTo>
                    <a:pt x="468" y="3023993"/>
                  </a:moveTo>
                  <a:lnTo>
                    <a:pt x="22104" y="3023993"/>
                  </a:lnTo>
                </a:path>
                <a:path w="23495" h="4104004">
                  <a:moveTo>
                    <a:pt x="504" y="2951993"/>
                  </a:moveTo>
                  <a:lnTo>
                    <a:pt x="22140" y="2951993"/>
                  </a:lnTo>
                </a:path>
                <a:path w="23495" h="4104004">
                  <a:moveTo>
                    <a:pt x="540" y="2879993"/>
                  </a:moveTo>
                  <a:lnTo>
                    <a:pt x="22176" y="2879993"/>
                  </a:lnTo>
                </a:path>
                <a:path w="23495" h="4104004">
                  <a:moveTo>
                    <a:pt x="576" y="2807993"/>
                  </a:moveTo>
                  <a:lnTo>
                    <a:pt x="22212" y="2807993"/>
                  </a:lnTo>
                </a:path>
                <a:path w="23495" h="4104004">
                  <a:moveTo>
                    <a:pt x="612" y="2735993"/>
                  </a:moveTo>
                  <a:lnTo>
                    <a:pt x="22248" y="2735993"/>
                  </a:lnTo>
                </a:path>
                <a:path w="23495" h="4104004">
                  <a:moveTo>
                    <a:pt x="648" y="2663993"/>
                  </a:moveTo>
                  <a:lnTo>
                    <a:pt x="22248" y="2663993"/>
                  </a:lnTo>
                </a:path>
                <a:path w="23495" h="4104004">
                  <a:moveTo>
                    <a:pt x="684" y="2591993"/>
                  </a:moveTo>
                  <a:lnTo>
                    <a:pt x="22284" y="2591993"/>
                  </a:lnTo>
                </a:path>
                <a:path w="23495" h="4104004">
                  <a:moveTo>
                    <a:pt x="720" y="2519993"/>
                  </a:moveTo>
                  <a:lnTo>
                    <a:pt x="22320" y="2519993"/>
                  </a:lnTo>
                </a:path>
                <a:path w="23495" h="4104004">
                  <a:moveTo>
                    <a:pt x="756" y="2447992"/>
                  </a:moveTo>
                  <a:lnTo>
                    <a:pt x="22356" y="2447992"/>
                  </a:lnTo>
                </a:path>
                <a:path w="23495" h="4104004">
                  <a:moveTo>
                    <a:pt x="792" y="2375992"/>
                  </a:moveTo>
                  <a:lnTo>
                    <a:pt x="22392" y="2375992"/>
                  </a:lnTo>
                </a:path>
                <a:path w="23495" h="4104004">
                  <a:moveTo>
                    <a:pt x="828" y="2303992"/>
                  </a:moveTo>
                  <a:lnTo>
                    <a:pt x="22428" y="2303992"/>
                  </a:lnTo>
                </a:path>
                <a:path w="23495" h="4104004">
                  <a:moveTo>
                    <a:pt x="828" y="2231992"/>
                  </a:moveTo>
                  <a:lnTo>
                    <a:pt x="22464" y="2231992"/>
                  </a:lnTo>
                </a:path>
                <a:path w="23495" h="4104004">
                  <a:moveTo>
                    <a:pt x="864" y="2159992"/>
                  </a:moveTo>
                  <a:lnTo>
                    <a:pt x="22500" y="2159992"/>
                  </a:lnTo>
                </a:path>
                <a:path w="23495" h="4104004">
                  <a:moveTo>
                    <a:pt x="900" y="2087992"/>
                  </a:moveTo>
                  <a:lnTo>
                    <a:pt x="22536" y="2087992"/>
                  </a:lnTo>
                </a:path>
                <a:path w="23495" h="4104004">
                  <a:moveTo>
                    <a:pt x="936" y="2015992"/>
                  </a:moveTo>
                  <a:lnTo>
                    <a:pt x="22572" y="2015992"/>
                  </a:lnTo>
                </a:path>
                <a:path w="23495" h="4104004">
                  <a:moveTo>
                    <a:pt x="972" y="1943992"/>
                  </a:moveTo>
                  <a:lnTo>
                    <a:pt x="22572" y="1943992"/>
                  </a:lnTo>
                </a:path>
                <a:path w="23495" h="4104004">
                  <a:moveTo>
                    <a:pt x="1008" y="1871992"/>
                  </a:moveTo>
                  <a:lnTo>
                    <a:pt x="22608" y="1871992"/>
                  </a:lnTo>
                </a:path>
                <a:path w="23495" h="4104004">
                  <a:moveTo>
                    <a:pt x="1044" y="1799991"/>
                  </a:moveTo>
                  <a:lnTo>
                    <a:pt x="22644" y="1799991"/>
                  </a:lnTo>
                </a:path>
                <a:path w="23495" h="4104004">
                  <a:moveTo>
                    <a:pt x="1080" y="1727991"/>
                  </a:moveTo>
                  <a:lnTo>
                    <a:pt x="22680" y="1727991"/>
                  </a:lnTo>
                </a:path>
                <a:path w="23495" h="4104004">
                  <a:moveTo>
                    <a:pt x="1116" y="1655991"/>
                  </a:moveTo>
                  <a:lnTo>
                    <a:pt x="22716" y="1655991"/>
                  </a:lnTo>
                </a:path>
                <a:path w="23495" h="4104004">
                  <a:moveTo>
                    <a:pt x="1152" y="1583991"/>
                  </a:moveTo>
                  <a:lnTo>
                    <a:pt x="22752" y="1583991"/>
                  </a:lnTo>
                </a:path>
                <a:path w="23495" h="4104004">
                  <a:moveTo>
                    <a:pt x="1152" y="1511991"/>
                  </a:moveTo>
                  <a:lnTo>
                    <a:pt x="22788" y="1511991"/>
                  </a:lnTo>
                </a:path>
                <a:path w="23495" h="4104004">
                  <a:moveTo>
                    <a:pt x="1188" y="1439991"/>
                  </a:moveTo>
                  <a:lnTo>
                    <a:pt x="22824" y="1439991"/>
                  </a:lnTo>
                </a:path>
                <a:path w="23495" h="4104004">
                  <a:moveTo>
                    <a:pt x="1224" y="1367991"/>
                  </a:moveTo>
                  <a:lnTo>
                    <a:pt x="22860" y="1367991"/>
                  </a:lnTo>
                </a:path>
                <a:path w="23495" h="4104004">
                  <a:moveTo>
                    <a:pt x="1260" y="1295991"/>
                  </a:moveTo>
                  <a:lnTo>
                    <a:pt x="22896" y="1295991"/>
                  </a:lnTo>
                </a:path>
                <a:path w="23495" h="4104004">
                  <a:moveTo>
                    <a:pt x="1296" y="1223991"/>
                  </a:moveTo>
                  <a:lnTo>
                    <a:pt x="22932" y="1223991"/>
                  </a:lnTo>
                </a:path>
                <a:path w="23495" h="4104004">
                  <a:moveTo>
                    <a:pt x="1332" y="1151990"/>
                  </a:moveTo>
                  <a:lnTo>
                    <a:pt x="22932" y="1151990"/>
                  </a:lnTo>
                </a:path>
                <a:path w="23495" h="4104004">
                  <a:moveTo>
                    <a:pt x="1368" y="1079990"/>
                  </a:moveTo>
                  <a:lnTo>
                    <a:pt x="22968" y="1079990"/>
                  </a:lnTo>
                </a:path>
                <a:path w="23495" h="4104004">
                  <a:moveTo>
                    <a:pt x="1404" y="1007990"/>
                  </a:moveTo>
                  <a:lnTo>
                    <a:pt x="23004" y="1007990"/>
                  </a:lnTo>
                </a:path>
                <a:path w="23495" h="4104004">
                  <a:moveTo>
                    <a:pt x="1440" y="935990"/>
                  </a:moveTo>
                  <a:lnTo>
                    <a:pt x="23040" y="935990"/>
                  </a:lnTo>
                </a:path>
                <a:path w="23495" h="4104004">
                  <a:moveTo>
                    <a:pt x="1476" y="863990"/>
                  </a:moveTo>
                  <a:lnTo>
                    <a:pt x="23076" y="863990"/>
                  </a:lnTo>
                </a:path>
                <a:path w="23495" h="4104004">
                  <a:moveTo>
                    <a:pt x="1512" y="791990"/>
                  </a:moveTo>
                  <a:lnTo>
                    <a:pt x="23112" y="791990"/>
                  </a:lnTo>
                </a:path>
                <a:path w="23495" h="4104004">
                  <a:moveTo>
                    <a:pt x="1512" y="719990"/>
                  </a:moveTo>
                  <a:lnTo>
                    <a:pt x="23148" y="719990"/>
                  </a:lnTo>
                </a:path>
                <a:path w="23495" h="4104004">
                  <a:moveTo>
                    <a:pt x="1548" y="647990"/>
                  </a:moveTo>
                  <a:lnTo>
                    <a:pt x="23184" y="647990"/>
                  </a:lnTo>
                </a:path>
                <a:path w="23495" h="4104004">
                  <a:moveTo>
                    <a:pt x="1584" y="575990"/>
                  </a:moveTo>
                  <a:lnTo>
                    <a:pt x="23220" y="575990"/>
                  </a:lnTo>
                </a:path>
                <a:path w="23495" h="4104004">
                  <a:moveTo>
                    <a:pt x="1620" y="503989"/>
                  </a:moveTo>
                  <a:lnTo>
                    <a:pt x="23256" y="503989"/>
                  </a:lnTo>
                </a:path>
                <a:path w="23495" h="4104004">
                  <a:moveTo>
                    <a:pt x="1656" y="431989"/>
                  </a:moveTo>
                  <a:lnTo>
                    <a:pt x="23292" y="431989"/>
                  </a:lnTo>
                </a:path>
                <a:path w="23495" h="4104004">
                  <a:moveTo>
                    <a:pt x="1692" y="360000"/>
                  </a:moveTo>
                  <a:lnTo>
                    <a:pt x="23292" y="360000"/>
                  </a:lnTo>
                </a:path>
                <a:path w="23495" h="4104004">
                  <a:moveTo>
                    <a:pt x="1728" y="288000"/>
                  </a:moveTo>
                  <a:lnTo>
                    <a:pt x="23328" y="288000"/>
                  </a:lnTo>
                </a:path>
                <a:path w="23495" h="4104004">
                  <a:moveTo>
                    <a:pt x="1764" y="216000"/>
                  </a:moveTo>
                  <a:lnTo>
                    <a:pt x="23364" y="216000"/>
                  </a:lnTo>
                </a:path>
                <a:path w="23495" h="4104004">
                  <a:moveTo>
                    <a:pt x="1800" y="144000"/>
                  </a:moveTo>
                  <a:lnTo>
                    <a:pt x="23400" y="144000"/>
                  </a:lnTo>
                </a:path>
                <a:path w="23495" h="4104004">
                  <a:moveTo>
                    <a:pt x="1836" y="72000"/>
                  </a:moveTo>
                  <a:lnTo>
                    <a:pt x="23436" y="72000"/>
                  </a:lnTo>
                </a:path>
                <a:path w="23495" h="4104004">
                  <a:moveTo>
                    <a:pt x="1872" y="0"/>
                  </a:moveTo>
                  <a:lnTo>
                    <a:pt x="23472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0" name="object 2300"/>
            <p:cNvSpPr/>
            <p:nvPr/>
          </p:nvSpPr>
          <p:spPr>
            <a:xfrm>
              <a:off x="5656364" y="310037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w="0" h="1905">
                  <a:moveTo>
                    <a:pt x="-10800" y="774"/>
                  </a:moveTo>
                  <a:lnTo>
                    <a:pt x="10800" y="774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1" name="object 2301"/>
            <p:cNvSpPr/>
            <p:nvPr/>
          </p:nvSpPr>
          <p:spPr>
            <a:xfrm>
              <a:off x="5627456" y="7345163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09">
                  <a:moveTo>
                    <a:pt x="54000" y="27000"/>
                  </a:moveTo>
                  <a:lnTo>
                    <a:pt x="51877" y="16493"/>
                  </a:lnTo>
                  <a:lnTo>
                    <a:pt x="46089" y="7911"/>
                  </a:lnTo>
                  <a:lnTo>
                    <a:pt x="37506" y="2122"/>
                  </a:lnTo>
                  <a:lnTo>
                    <a:pt x="27000" y="0"/>
                  </a:lnTo>
                  <a:lnTo>
                    <a:pt x="16478" y="2122"/>
                  </a:lnTo>
                  <a:lnTo>
                    <a:pt x="7897" y="7911"/>
                  </a:lnTo>
                  <a:lnTo>
                    <a:pt x="2117" y="16493"/>
                  </a:lnTo>
                  <a:lnTo>
                    <a:pt x="0" y="27000"/>
                  </a:lnTo>
                  <a:lnTo>
                    <a:pt x="2117" y="37506"/>
                  </a:lnTo>
                  <a:lnTo>
                    <a:pt x="7897" y="46089"/>
                  </a:lnTo>
                  <a:lnTo>
                    <a:pt x="16478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2" name="object 2302"/>
            <p:cNvSpPr/>
            <p:nvPr/>
          </p:nvSpPr>
          <p:spPr>
            <a:xfrm>
              <a:off x="5627492" y="734519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28"/>
                  </a:moveTo>
                  <a:lnTo>
                    <a:pt x="15408" y="51372"/>
                  </a:lnTo>
                  <a:lnTo>
                    <a:pt x="6948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44"/>
                  </a:lnTo>
                  <a:lnTo>
                    <a:pt x="8820" y="6948"/>
                  </a:lnTo>
                  <a:lnTo>
                    <a:pt x="17856" y="1548"/>
                  </a:lnTo>
                  <a:lnTo>
                    <a:pt x="28260" y="0"/>
                  </a:lnTo>
                  <a:lnTo>
                    <a:pt x="38484" y="2556"/>
                  </a:lnTo>
                  <a:lnTo>
                    <a:pt x="46944" y="8820"/>
                  </a:lnTo>
                  <a:lnTo>
                    <a:pt x="52380" y="17856"/>
                  </a:lnTo>
                  <a:lnTo>
                    <a:pt x="53928" y="28296"/>
                  </a:lnTo>
                  <a:lnTo>
                    <a:pt x="51372" y="38484"/>
                  </a:lnTo>
                  <a:lnTo>
                    <a:pt x="45072" y="46980"/>
                  </a:lnTo>
                  <a:lnTo>
                    <a:pt x="36072" y="52380"/>
                  </a:lnTo>
                  <a:lnTo>
                    <a:pt x="25632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3" name="object 2303"/>
            <p:cNvSpPr/>
            <p:nvPr/>
          </p:nvSpPr>
          <p:spPr>
            <a:xfrm>
              <a:off x="6370461" y="6369489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w="0" h="22860">
                  <a:moveTo>
                    <a:pt x="-10800" y="11412"/>
                  </a:moveTo>
                  <a:lnTo>
                    <a:pt x="10800" y="11412"/>
                  </a:lnTo>
                </a:path>
              </a:pathLst>
            </a:custGeom>
            <a:ln w="22824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4" name="object 2304"/>
            <p:cNvSpPr/>
            <p:nvPr/>
          </p:nvSpPr>
          <p:spPr>
            <a:xfrm>
              <a:off x="6359697" y="3147488"/>
              <a:ext cx="23495" cy="3168015"/>
            </a:xfrm>
            <a:custGeom>
              <a:avLst/>
              <a:gdLst/>
              <a:ahLst/>
              <a:cxnLst/>
              <a:rect l="l" t="t" r="r" b="b"/>
              <a:pathLst>
                <a:path w="23495" h="3168015">
                  <a:moveTo>
                    <a:pt x="0" y="3168001"/>
                  </a:moveTo>
                  <a:lnTo>
                    <a:pt x="21600" y="3168001"/>
                  </a:lnTo>
                </a:path>
                <a:path w="23495" h="3168015">
                  <a:moveTo>
                    <a:pt x="36" y="3096001"/>
                  </a:moveTo>
                  <a:lnTo>
                    <a:pt x="21636" y="3096001"/>
                  </a:lnTo>
                </a:path>
                <a:path w="23495" h="3168015">
                  <a:moveTo>
                    <a:pt x="72" y="3024001"/>
                  </a:moveTo>
                  <a:lnTo>
                    <a:pt x="21672" y="3024001"/>
                  </a:lnTo>
                </a:path>
                <a:path w="23495" h="3168015">
                  <a:moveTo>
                    <a:pt x="108" y="2952000"/>
                  </a:moveTo>
                  <a:lnTo>
                    <a:pt x="21744" y="2952000"/>
                  </a:lnTo>
                </a:path>
                <a:path w="23495" h="3168015">
                  <a:moveTo>
                    <a:pt x="144" y="2880000"/>
                  </a:moveTo>
                  <a:lnTo>
                    <a:pt x="21780" y="2880000"/>
                  </a:lnTo>
                </a:path>
                <a:path w="23495" h="3168015">
                  <a:moveTo>
                    <a:pt x="180" y="2808000"/>
                  </a:moveTo>
                  <a:lnTo>
                    <a:pt x="21816" y="2808000"/>
                  </a:lnTo>
                </a:path>
                <a:path w="23495" h="3168015">
                  <a:moveTo>
                    <a:pt x="216" y="2736000"/>
                  </a:moveTo>
                  <a:lnTo>
                    <a:pt x="21852" y="2736000"/>
                  </a:lnTo>
                </a:path>
                <a:path w="23495" h="3168015">
                  <a:moveTo>
                    <a:pt x="252" y="2664000"/>
                  </a:moveTo>
                  <a:lnTo>
                    <a:pt x="21888" y="2664000"/>
                  </a:lnTo>
                </a:path>
                <a:path w="23495" h="3168015">
                  <a:moveTo>
                    <a:pt x="288" y="2592000"/>
                  </a:moveTo>
                  <a:lnTo>
                    <a:pt x="21924" y="2592000"/>
                  </a:lnTo>
                </a:path>
                <a:path w="23495" h="3168015">
                  <a:moveTo>
                    <a:pt x="324" y="2520000"/>
                  </a:moveTo>
                  <a:lnTo>
                    <a:pt x="21960" y="2520000"/>
                  </a:lnTo>
                </a:path>
                <a:path w="23495" h="3168015">
                  <a:moveTo>
                    <a:pt x="396" y="2448000"/>
                  </a:moveTo>
                  <a:lnTo>
                    <a:pt x="21996" y="2448000"/>
                  </a:lnTo>
                </a:path>
                <a:path w="23495" h="3168015">
                  <a:moveTo>
                    <a:pt x="432" y="2376000"/>
                  </a:moveTo>
                  <a:lnTo>
                    <a:pt x="22032" y="2376000"/>
                  </a:lnTo>
                </a:path>
                <a:path w="23495" h="3168015">
                  <a:moveTo>
                    <a:pt x="468" y="2303999"/>
                  </a:moveTo>
                  <a:lnTo>
                    <a:pt x="22068" y="2303999"/>
                  </a:lnTo>
                </a:path>
                <a:path w="23495" h="3168015">
                  <a:moveTo>
                    <a:pt x="504" y="2231999"/>
                  </a:moveTo>
                  <a:lnTo>
                    <a:pt x="22104" y="2231999"/>
                  </a:lnTo>
                </a:path>
                <a:path w="23495" h="3168015">
                  <a:moveTo>
                    <a:pt x="540" y="2159999"/>
                  </a:moveTo>
                  <a:lnTo>
                    <a:pt x="22140" y="2159999"/>
                  </a:lnTo>
                </a:path>
                <a:path w="23495" h="3168015">
                  <a:moveTo>
                    <a:pt x="576" y="2087999"/>
                  </a:moveTo>
                  <a:lnTo>
                    <a:pt x="22176" y="2087999"/>
                  </a:lnTo>
                </a:path>
                <a:path w="23495" h="3168015">
                  <a:moveTo>
                    <a:pt x="612" y="2015999"/>
                  </a:moveTo>
                  <a:lnTo>
                    <a:pt x="22248" y="2015999"/>
                  </a:lnTo>
                </a:path>
                <a:path w="23495" h="3168015">
                  <a:moveTo>
                    <a:pt x="648" y="1943999"/>
                  </a:moveTo>
                  <a:lnTo>
                    <a:pt x="22284" y="1943999"/>
                  </a:lnTo>
                </a:path>
                <a:path w="23495" h="3168015">
                  <a:moveTo>
                    <a:pt x="684" y="1871999"/>
                  </a:moveTo>
                  <a:lnTo>
                    <a:pt x="22320" y="1871999"/>
                  </a:lnTo>
                </a:path>
                <a:path w="23495" h="3168015">
                  <a:moveTo>
                    <a:pt x="720" y="1799999"/>
                  </a:moveTo>
                  <a:lnTo>
                    <a:pt x="22356" y="1799999"/>
                  </a:lnTo>
                </a:path>
                <a:path w="23495" h="3168015">
                  <a:moveTo>
                    <a:pt x="756" y="1727999"/>
                  </a:moveTo>
                  <a:lnTo>
                    <a:pt x="22392" y="1727999"/>
                  </a:lnTo>
                </a:path>
                <a:path w="23495" h="3168015">
                  <a:moveTo>
                    <a:pt x="792" y="1655998"/>
                  </a:moveTo>
                  <a:lnTo>
                    <a:pt x="22428" y="1655998"/>
                  </a:lnTo>
                </a:path>
                <a:path w="23495" h="3168015">
                  <a:moveTo>
                    <a:pt x="828" y="1583998"/>
                  </a:moveTo>
                  <a:lnTo>
                    <a:pt x="22464" y="1583998"/>
                  </a:lnTo>
                </a:path>
                <a:path w="23495" h="3168015">
                  <a:moveTo>
                    <a:pt x="900" y="1511998"/>
                  </a:moveTo>
                  <a:lnTo>
                    <a:pt x="22500" y="1511998"/>
                  </a:lnTo>
                </a:path>
                <a:path w="23495" h="3168015">
                  <a:moveTo>
                    <a:pt x="936" y="1439998"/>
                  </a:moveTo>
                  <a:lnTo>
                    <a:pt x="22536" y="1439998"/>
                  </a:lnTo>
                </a:path>
                <a:path w="23495" h="3168015">
                  <a:moveTo>
                    <a:pt x="972" y="1367998"/>
                  </a:moveTo>
                  <a:lnTo>
                    <a:pt x="22572" y="1367998"/>
                  </a:lnTo>
                </a:path>
                <a:path w="23495" h="3168015">
                  <a:moveTo>
                    <a:pt x="1008" y="1295998"/>
                  </a:moveTo>
                  <a:lnTo>
                    <a:pt x="22608" y="1295998"/>
                  </a:lnTo>
                </a:path>
                <a:path w="23495" h="3168015">
                  <a:moveTo>
                    <a:pt x="1044" y="1223998"/>
                  </a:moveTo>
                  <a:lnTo>
                    <a:pt x="22644" y="1223998"/>
                  </a:lnTo>
                </a:path>
                <a:path w="23495" h="3168015">
                  <a:moveTo>
                    <a:pt x="1080" y="1151998"/>
                  </a:moveTo>
                  <a:lnTo>
                    <a:pt x="22680" y="1151998"/>
                  </a:lnTo>
                </a:path>
                <a:path w="23495" h="3168015">
                  <a:moveTo>
                    <a:pt x="1116" y="1079998"/>
                  </a:moveTo>
                  <a:lnTo>
                    <a:pt x="22752" y="1079998"/>
                  </a:lnTo>
                </a:path>
                <a:path w="23495" h="3168015">
                  <a:moveTo>
                    <a:pt x="1152" y="1007997"/>
                  </a:moveTo>
                  <a:lnTo>
                    <a:pt x="22788" y="1007997"/>
                  </a:lnTo>
                </a:path>
                <a:path w="23495" h="3168015">
                  <a:moveTo>
                    <a:pt x="1188" y="935997"/>
                  </a:moveTo>
                  <a:lnTo>
                    <a:pt x="22824" y="935997"/>
                  </a:lnTo>
                </a:path>
                <a:path w="23495" h="3168015">
                  <a:moveTo>
                    <a:pt x="1224" y="863997"/>
                  </a:moveTo>
                  <a:lnTo>
                    <a:pt x="22860" y="863997"/>
                  </a:lnTo>
                </a:path>
                <a:path w="23495" h="3168015">
                  <a:moveTo>
                    <a:pt x="1260" y="791997"/>
                  </a:moveTo>
                  <a:lnTo>
                    <a:pt x="22896" y="791997"/>
                  </a:lnTo>
                </a:path>
                <a:path w="23495" h="3168015">
                  <a:moveTo>
                    <a:pt x="1296" y="719997"/>
                  </a:moveTo>
                  <a:lnTo>
                    <a:pt x="22932" y="719997"/>
                  </a:lnTo>
                </a:path>
                <a:path w="23495" h="3168015">
                  <a:moveTo>
                    <a:pt x="1332" y="647997"/>
                  </a:moveTo>
                  <a:lnTo>
                    <a:pt x="22968" y="647997"/>
                  </a:lnTo>
                </a:path>
                <a:path w="23495" h="3168015">
                  <a:moveTo>
                    <a:pt x="1404" y="575997"/>
                  </a:moveTo>
                  <a:lnTo>
                    <a:pt x="23004" y="575997"/>
                  </a:lnTo>
                </a:path>
                <a:path w="23495" h="3168015">
                  <a:moveTo>
                    <a:pt x="1440" y="503997"/>
                  </a:moveTo>
                  <a:lnTo>
                    <a:pt x="23040" y="503997"/>
                  </a:lnTo>
                </a:path>
                <a:path w="23495" h="3168015">
                  <a:moveTo>
                    <a:pt x="1476" y="432000"/>
                  </a:moveTo>
                  <a:lnTo>
                    <a:pt x="23076" y="432000"/>
                  </a:lnTo>
                </a:path>
                <a:path w="23495" h="3168015">
                  <a:moveTo>
                    <a:pt x="1512" y="360000"/>
                  </a:moveTo>
                  <a:lnTo>
                    <a:pt x="23112" y="360000"/>
                  </a:lnTo>
                </a:path>
                <a:path w="23495" h="3168015">
                  <a:moveTo>
                    <a:pt x="1548" y="288000"/>
                  </a:moveTo>
                  <a:lnTo>
                    <a:pt x="23148" y="288000"/>
                  </a:lnTo>
                </a:path>
                <a:path w="23495" h="3168015">
                  <a:moveTo>
                    <a:pt x="1584" y="216000"/>
                  </a:moveTo>
                  <a:lnTo>
                    <a:pt x="23184" y="216000"/>
                  </a:lnTo>
                </a:path>
                <a:path w="23495" h="3168015">
                  <a:moveTo>
                    <a:pt x="1620" y="144000"/>
                  </a:moveTo>
                  <a:lnTo>
                    <a:pt x="23256" y="144000"/>
                  </a:lnTo>
                </a:path>
                <a:path w="23495" h="3168015">
                  <a:moveTo>
                    <a:pt x="1656" y="72000"/>
                  </a:moveTo>
                  <a:lnTo>
                    <a:pt x="23292" y="72000"/>
                  </a:lnTo>
                </a:path>
                <a:path w="23495" h="3168015">
                  <a:moveTo>
                    <a:pt x="1692" y="0"/>
                  </a:moveTo>
                  <a:lnTo>
                    <a:pt x="2332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5" name="object 2305"/>
            <p:cNvSpPr/>
            <p:nvPr/>
          </p:nvSpPr>
          <p:spPr>
            <a:xfrm>
              <a:off x="6343425" y="6392314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54000" y="27000"/>
                  </a:moveTo>
                  <a:lnTo>
                    <a:pt x="51882" y="16478"/>
                  </a:lnTo>
                  <a:lnTo>
                    <a:pt x="46102" y="7897"/>
                  </a:lnTo>
                  <a:lnTo>
                    <a:pt x="37521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21" y="51877"/>
                  </a:lnTo>
                  <a:lnTo>
                    <a:pt x="46102" y="46089"/>
                  </a:lnTo>
                  <a:lnTo>
                    <a:pt x="51882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6" name="object 2306"/>
            <p:cNvSpPr/>
            <p:nvPr/>
          </p:nvSpPr>
          <p:spPr>
            <a:xfrm>
              <a:off x="6343461" y="639235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56" y="6948"/>
                  </a:lnTo>
                  <a:lnTo>
                    <a:pt x="17892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416" y="17856"/>
                  </a:lnTo>
                  <a:lnTo>
                    <a:pt x="53964" y="28260"/>
                  </a:lnTo>
                  <a:lnTo>
                    <a:pt x="51408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7" name="object 2307"/>
            <p:cNvSpPr/>
            <p:nvPr/>
          </p:nvSpPr>
          <p:spPr>
            <a:xfrm>
              <a:off x="11068900" y="5861745"/>
              <a:ext cx="635" cy="19050"/>
            </a:xfrm>
            <a:custGeom>
              <a:avLst/>
              <a:gdLst/>
              <a:ahLst/>
              <a:cxnLst/>
              <a:rect l="l" t="t" r="r" b="b"/>
              <a:pathLst>
                <a:path w="634" h="19050">
                  <a:moveTo>
                    <a:pt x="-10800" y="9306"/>
                  </a:moveTo>
                  <a:lnTo>
                    <a:pt x="10836" y="9306"/>
                  </a:lnTo>
                </a:path>
              </a:pathLst>
            </a:custGeom>
            <a:ln w="1861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8" name="object 2308"/>
            <p:cNvSpPr/>
            <p:nvPr/>
          </p:nvSpPr>
          <p:spPr>
            <a:xfrm>
              <a:off x="11058137" y="3144813"/>
              <a:ext cx="23495" cy="2664460"/>
            </a:xfrm>
            <a:custGeom>
              <a:avLst/>
              <a:gdLst/>
              <a:ahLst/>
              <a:cxnLst/>
              <a:rect l="l" t="t" r="r" b="b"/>
              <a:pathLst>
                <a:path w="23495" h="2664460">
                  <a:moveTo>
                    <a:pt x="0" y="2664011"/>
                  </a:moveTo>
                  <a:lnTo>
                    <a:pt x="21636" y="2664011"/>
                  </a:lnTo>
                </a:path>
                <a:path w="23495" h="2664460">
                  <a:moveTo>
                    <a:pt x="36" y="2592011"/>
                  </a:moveTo>
                  <a:lnTo>
                    <a:pt x="21672" y="2592011"/>
                  </a:lnTo>
                </a:path>
                <a:path w="23495" h="2664460">
                  <a:moveTo>
                    <a:pt x="72" y="2520011"/>
                  </a:moveTo>
                  <a:lnTo>
                    <a:pt x="21708" y="2520011"/>
                  </a:lnTo>
                </a:path>
                <a:path w="23495" h="2664460">
                  <a:moveTo>
                    <a:pt x="108" y="2448010"/>
                  </a:moveTo>
                  <a:lnTo>
                    <a:pt x="21744" y="2448010"/>
                  </a:lnTo>
                </a:path>
                <a:path w="23495" h="2664460">
                  <a:moveTo>
                    <a:pt x="144" y="2376010"/>
                  </a:moveTo>
                  <a:lnTo>
                    <a:pt x="21780" y="2376010"/>
                  </a:lnTo>
                </a:path>
                <a:path w="23495" h="2664460">
                  <a:moveTo>
                    <a:pt x="180" y="2304010"/>
                  </a:moveTo>
                  <a:lnTo>
                    <a:pt x="21816" y="2304010"/>
                  </a:lnTo>
                </a:path>
                <a:path w="23495" h="2664460">
                  <a:moveTo>
                    <a:pt x="216" y="2232010"/>
                  </a:moveTo>
                  <a:lnTo>
                    <a:pt x="21852" y="2232010"/>
                  </a:lnTo>
                </a:path>
                <a:path w="23495" h="2664460">
                  <a:moveTo>
                    <a:pt x="252" y="2160010"/>
                  </a:moveTo>
                  <a:lnTo>
                    <a:pt x="21888" y="2160010"/>
                  </a:lnTo>
                </a:path>
                <a:path w="23495" h="2664460">
                  <a:moveTo>
                    <a:pt x="288" y="2088010"/>
                  </a:moveTo>
                  <a:lnTo>
                    <a:pt x="21924" y="2088010"/>
                  </a:lnTo>
                </a:path>
                <a:path w="23495" h="2664460">
                  <a:moveTo>
                    <a:pt x="324" y="2016010"/>
                  </a:moveTo>
                  <a:lnTo>
                    <a:pt x="21960" y="2016010"/>
                  </a:lnTo>
                </a:path>
                <a:path w="23495" h="2664460">
                  <a:moveTo>
                    <a:pt x="360" y="1944010"/>
                  </a:moveTo>
                  <a:lnTo>
                    <a:pt x="21996" y="1944010"/>
                  </a:lnTo>
                </a:path>
                <a:path w="23495" h="2664460">
                  <a:moveTo>
                    <a:pt x="396" y="1872010"/>
                  </a:moveTo>
                  <a:lnTo>
                    <a:pt x="22032" y="1872010"/>
                  </a:lnTo>
                </a:path>
                <a:path w="23495" h="2664460">
                  <a:moveTo>
                    <a:pt x="432" y="1800009"/>
                  </a:moveTo>
                  <a:lnTo>
                    <a:pt x="22068" y="1800009"/>
                  </a:lnTo>
                </a:path>
                <a:path w="23495" h="2664460">
                  <a:moveTo>
                    <a:pt x="504" y="1728009"/>
                  </a:moveTo>
                  <a:lnTo>
                    <a:pt x="22104" y="1728009"/>
                  </a:lnTo>
                </a:path>
                <a:path w="23495" h="2664460">
                  <a:moveTo>
                    <a:pt x="540" y="1656009"/>
                  </a:moveTo>
                  <a:lnTo>
                    <a:pt x="22140" y="1656009"/>
                  </a:lnTo>
                </a:path>
                <a:path w="23495" h="2664460">
                  <a:moveTo>
                    <a:pt x="576" y="1584009"/>
                  </a:moveTo>
                  <a:lnTo>
                    <a:pt x="22176" y="1584009"/>
                  </a:lnTo>
                </a:path>
                <a:path w="23495" h="2664460">
                  <a:moveTo>
                    <a:pt x="612" y="1512009"/>
                  </a:moveTo>
                  <a:lnTo>
                    <a:pt x="22212" y="1512009"/>
                  </a:lnTo>
                </a:path>
                <a:path w="23495" h="2664460">
                  <a:moveTo>
                    <a:pt x="648" y="1440009"/>
                  </a:moveTo>
                  <a:lnTo>
                    <a:pt x="22248" y="1440009"/>
                  </a:lnTo>
                </a:path>
                <a:path w="23495" h="2664460">
                  <a:moveTo>
                    <a:pt x="684" y="1368009"/>
                  </a:moveTo>
                  <a:lnTo>
                    <a:pt x="22284" y="1368009"/>
                  </a:lnTo>
                </a:path>
                <a:path w="23495" h="2664460">
                  <a:moveTo>
                    <a:pt x="720" y="1296009"/>
                  </a:moveTo>
                  <a:lnTo>
                    <a:pt x="22320" y="1296009"/>
                  </a:lnTo>
                </a:path>
                <a:path w="23495" h="2664460">
                  <a:moveTo>
                    <a:pt x="756" y="1224009"/>
                  </a:moveTo>
                  <a:lnTo>
                    <a:pt x="22356" y="1224009"/>
                  </a:lnTo>
                </a:path>
                <a:path w="23495" h="2664460">
                  <a:moveTo>
                    <a:pt x="792" y="1152008"/>
                  </a:moveTo>
                  <a:lnTo>
                    <a:pt x="22392" y="1152008"/>
                  </a:lnTo>
                </a:path>
                <a:path w="23495" h="2664460">
                  <a:moveTo>
                    <a:pt x="828" y="1080008"/>
                  </a:moveTo>
                  <a:lnTo>
                    <a:pt x="22428" y="1080008"/>
                  </a:lnTo>
                </a:path>
                <a:path w="23495" h="2664460">
                  <a:moveTo>
                    <a:pt x="864" y="1008008"/>
                  </a:moveTo>
                  <a:lnTo>
                    <a:pt x="22464" y="1008008"/>
                  </a:lnTo>
                </a:path>
                <a:path w="23495" h="2664460">
                  <a:moveTo>
                    <a:pt x="900" y="936008"/>
                  </a:moveTo>
                  <a:lnTo>
                    <a:pt x="22500" y="936008"/>
                  </a:lnTo>
                </a:path>
                <a:path w="23495" h="2664460">
                  <a:moveTo>
                    <a:pt x="936" y="864008"/>
                  </a:moveTo>
                  <a:lnTo>
                    <a:pt x="22536" y="864008"/>
                  </a:lnTo>
                </a:path>
                <a:path w="23495" h="2664460">
                  <a:moveTo>
                    <a:pt x="972" y="792008"/>
                  </a:moveTo>
                  <a:lnTo>
                    <a:pt x="22572" y="792008"/>
                  </a:lnTo>
                </a:path>
                <a:path w="23495" h="2664460">
                  <a:moveTo>
                    <a:pt x="1008" y="720008"/>
                  </a:moveTo>
                  <a:lnTo>
                    <a:pt x="22608" y="720008"/>
                  </a:lnTo>
                </a:path>
                <a:path w="23495" h="2664460">
                  <a:moveTo>
                    <a:pt x="1044" y="648008"/>
                  </a:moveTo>
                  <a:lnTo>
                    <a:pt x="22644" y="648008"/>
                  </a:lnTo>
                </a:path>
                <a:path w="23495" h="2664460">
                  <a:moveTo>
                    <a:pt x="1080" y="576008"/>
                  </a:moveTo>
                  <a:lnTo>
                    <a:pt x="22716" y="576008"/>
                  </a:lnTo>
                </a:path>
                <a:path w="23495" h="2664460">
                  <a:moveTo>
                    <a:pt x="1116" y="504007"/>
                  </a:moveTo>
                  <a:lnTo>
                    <a:pt x="22752" y="504007"/>
                  </a:lnTo>
                </a:path>
                <a:path w="23495" h="2664460">
                  <a:moveTo>
                    <a:pt x="1152" y="432000"/>
                  </a:moveTo>
                  <a:lnTo>
                    <a:pt x="22788" y="432000"/>
                  </a:lnTo>
                </a:path>
                <a:path w="23495" h="2664460">
                  <a:moveTo>
                    <a:pt x="1188" y="360000"/>
                  </a:moveTo>
                  <a:lnTo>
                    <a:pt x="22824" y="360000"/>
                  </a:lnTo>
                </a:path>
                <a:path w="23495" h="2664460">
                  <a:moveTo>
                    <a:pt x="1224" y="288000"/>
                  </a:moveTo>
                  <a:lnTo>
                    <a:pt x="22860" y="288000"/>
                  </a:lnTo>
                </a:path>
                <a:path w="23495" h="2664460">
                  <a:moveTo>
                    <a:pt x="1260" y="216000"/>
                  </a:moveTo>
                  <a:lnTo>
                    <a:pt x="22896" y="216000"/>
                  </a:lnTo>
                </a:path>
                <a:path w="23495" h="2664460">
                  <a:moveTo>
                    <a:pt x="1296" y="144000"/>
                  </a:moveTo>
                  <a:lnTo>
                    <a:pt x="22932" y="144000"/>
                  </a:lnTo>
                </a:path>
                <a:path w="23495" h="2664460">
                  <a:moveTo>
                    <a:pt x="1332" y="72000"/>
                  </a:moveTo>
                  <a:lnTo>
                    <a:pt x="22968" y="72000"/>
                  </a:lnTo>
                </a:path>
                <a:path w="23495" h="2664460">
                  <a:moveTo>
                    <a:pt x="1368" y="0"/>
                  </a:moveTo>
                  <a:lnTo>
                    <a:pt x="23004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9" name="object 2309"/>
            <p:cNvSpPr/>
            <p:nvPr/>
          </p:nvSpPr>
          <p:spPr>
            <a:xfrm>
              <a:off x="11041900" y="5880357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10">
                  <a:moveTo>
                    <a:pt x="54000" y="27000"/>
                  </a:moveTo>
                  <a:lnTo>
                    <a:pt x="51877" y="16478"/>
                  </a:lnTo>
                  <a:lnTo>
                    <a:pt x="46089" y="7897"/>
                  </a:lnTo>
                  <a:lnTo>
                    <a:pt x="37506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0" name="object 2310"/>
            <p:cNvSpPr/>
            <p:nvPr/>
          </p:nvSpPr>
          <p:spPr>
            <a:xfrm>
              <a:off x="11041936" y="588035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64"/>
                  </a:moveTo>
                  <a:lnTo>
                    <a:pt x="15444" y="51408"/>
                  </a:lnTo>
                  <a:lnTo>
                    <a:pt x="6948" y="45108"/>
                  </a:lnTo>
                  <a:lnTo>
                    <a:pt x="1548" y="36072"/>
                  </a:lnTo>
                  <a:lnTo>
                    <a:pt x="0" y="25668"/>
                  </a:lnTo>
                  <a:lnTo>
                    <a:pt x="2556" y="15444"/>
                  </a:lnTo>
                  <a:lnTo>
                    <a:pt x="8820" y="6984"/>
                  </a:lnTo>
                  <a:lnTo>
                    <a:pt x="17856" y="1548"/>
                  </a:lnTo>
                  <a:lnTo>
                    <a:pt x="28260" y="0"/>
                  </a:lnTo>
                  <a:lnTo>
                    <a:pt x="38484" y="2556"/>
                  </a:lnTo>
                  <a:lnTo>
                    <a:pt x="46944" y="8856"/>
                  </a:lnTo>
                  <a:lnTo>
                    <a:pt x="52380" y="17892"/>
                  </a:lnTo>
                  <a:lnTo>
                    <a:pt x="53928" y="28296"/>
                  </a:lnTo>
                  <a:lnTo>
                    <a:pt x="51372" y="38520"/>
                  </a:lnTo>
                  <a:lnTo>
                    <a:pt x="45108" y="46980"/>
                  </a:lnTo>
                  <a:lnTo>
                    <a:pt x="36072" y="52416"/>
                  </a:lnTo>
                  <a:lnTo>
                    <a:pt x="25632" y="5396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1" name="object 2311"/>
            <p:cNvSpPr/>
            <p:nvPr/>
          </p:nvSpPr>
          <p:spPr>
            <a:xfrm>
              <a:off x="7472999" y="8106132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w="0" h="31750">
                  <a:moveTo>
                    <a:pt x="-10800" y="15714"/>
                  </a:moveTo>
                  <a:lnTo>
                    <a:pt x="10800" y="15714"/>
                  </a:lnTo>
                </a:path>
              </a:pathLst>
            </a:custGeom>
            <a:ln w="3142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2" name="object 2312"/>
            <p:cNvSpPr/>
            <p:nvPr/>
          </p:nvSpPr>
          <p:spPr>
            <a:xfrm>
              <a:off x="7462235" y="3156125"/>
              <a:ext cx="24765" cy="4896485"/>
            </a:xfrm>
            <a:custGeom>
              <a:avLst/>
              <a:gdLst/>
              <a:ahLst/>
              <a:cxnLst/>
              <a:rect l="l" t="t" r="r" b="b"/>
              <a:pathLst>
                <a:path w="24765" h="4896484">
                  <a:moveTo>
                    <a:pt x="0" y="4896007"/>
                  </a:moveTo>
                  <a:lnTo>
                    <a:pt x="21600" y="4896007"/>
                  </a:lnTo>
                </a:path>
                <a:path w="24765" h="4896484">
                  <a:moveTo>
                    <a:pt x="36" y="4824007"/>
                  </a:moveTo>
                  <a:lnTo>
                    <a:pt x="21636" y="4824007"/>
                  </a:lnTo>
                </a:path>
                <a:path w="24765" h="4896484">
                  <a:moveTo>
                    <a:pt x="72" y="4752007"/>
                  </a:moveTo>
                  <a:lnTo>
                    <a:pt x="21672" y="4752007"/>
                  </a:lnTo>
                </a:path>
                <a:path w="24765" h="4896484">
                  <a:moveTo>
                    <a:pt x="108" y="4680007"/>
                  </a:moveTo>
                  <a:lnTo>
                    <a:pt x="21708" y="4680007"/>
                  </a:lnTo>
                </a:path>
                <a:path w="24765" h="4896484">
                  <a:moveTo>
                    <a:pt x="144" y="4608007"/>
                  </a:moveTo>
                  <a:lnTo>
                    <a:pt x="21780" y="4608007"/>
                  </a:lnTo>
                </a:path>
                <a:path w="24765" h="4896484">
                  <a:moveTo>
                    <a:pt x="180" y="4536006"/>
                  </a:moveTo>
                  <a:lnTo>
                    <a:pt x="21816" y="4536006"/>
                  </a:lnTo>
                </a:path>
                <a:path w="24765" h="4896484">
                  <a:moveTo>
                    <a:pt x="216" y="4464006"/>
                  </a:moveTo>
                  <a:lnTo>
                    <a:pt x="21852" y="4464006"/>
                  </a:lnTo>
                </a:path>
                <a:path w="24765" h="4896484">
                  <a:moveTo>
                    <a:pt x="252" y="4392006"/>
                  </a:moveTo>
                  <a:lnTo>
                    <a:pt x="21888" y="4392006"/>
                  </a:lnTo>
                </a:path>
                <a:path w="24765" h="4896484">
                  <a:moveTo>
                    <a:pt x="288" y="4320006"/>
                  </a:moveTo>
                  <a:lnTo>
                    <a:pt x="21924" y="4320006"/>
                  </a:lnTo>
                </a:path>
                <a:path w="24765" h="4896484">
                  <a:moveTo>
                    <a:pt x="324" y="4248006"/>
                  </a:moveTo>
                  <a:lnTo>
                    <a:pt x="21960" y="4248006"/>
                  </a:lnTo>
                </a:path>
                <a:path w="24765" h="4896484">
                  <a:moveTo>
                    <a:pt x="360" y="4176006"/>
                  </a:moveTo>
                  <a:lnTo>
                    <a:pt x="21996" y="4176006"/>
                  </a:lnTo>
                </a:path>
                <a:path w="24765" h="4896484">
                  <a:moveTo>
                    <a:pt x="432" y="4104006"/>
                  </a:moveTo>
                  <a:lnTo>
                    <a:pt x="22032" y="4104006"/>
                  </a:lnTo>
                </a:path>
                <a:path w="24765" h="4896484">
                  <a:moveTo>
                    <a:pt x="468" y="4032006"/>
                  </a:moveTo>
                  <a:lnTo>
                    <a:pt x="22068" y="4032006"/>
                  </a:lnTo>
                </a:path>
                <a:path w="24765" h="4896484">
                  <a:moveTo>
                    <a:pt x="504" y="3960006"/>
                  </a:moveTo>
                  <a:lnTo>
                    <a:pt x="22104" y="3960006"/>
                  </a:lnTo>
                </a:path>
                <a:path w="24765" h="4896484">
                  <a:moveTo>
                    <a:pt x="540" y="3888005"/>
                  </a:moveTo>
                  <a:lnTo>
                    <a:pt x="22140" y="3888005"/>
                  </a:lnTo>
                </a:path>
                <a:path w="24765" h="4896484">
                  <a:moveTo>
                    <a:pt x="576" y="3816005"/>
                  </a:moveTo>
                  <a:lnTo>
                    <a:pt x="22176" y="3816005"/>
                  </a:lnTo>
                </a:path>
                <a:path w="24765" h="4896484">
                  <a:moveTo>
                    <a:pt x="612" y="3744005"/>
                  </a:moveTo>
                  <a:lnTo>
                    <a:pt x="22212" y="3744005"/>
                  </a:lnTo>
                </a:path>
                <a:path w="24765" h="4896484">
                  <a:moveTo>
                    <a:pt x="648" y="3672005"/>
                  </a:moveTo>
                  <a:lnTo>
                    <a:pt x="22284" y="3672005"/>
                  </a:lnTo>
                </a:path>
                <a:path w="24765" h="4896484">
                  <a:moveTo>
                    <a:pt x="684" y="3600005"/>
                  </a:moveTo>
                  <a:lnTo>
                    <a:pt x="22320" y="3600005"/>
                  </a:lnTo>
                </a:path>
                <a:path w="24765" h="4896484">
                  <a:moveTo>
                    <a:pt x="720" y="3528005"/>
                  </a:moveTo>
                  <a:lnTo>
                    <a:pt x="22356" y="3528005"/>
                  </a:lnTo>
                </a:path>
                <a:path w="24765" h="4896484">
                  <a:moveTo>
                    <a:pt x="756" y="3456005"/>
                  </a:moveTo>
                  <a:lnTo>
                    <a:pt x="22392" y="3456005"/>
                  </a:lnTo>
                </a:path>
                <a:path w="24765" h="4896484">
                  <a:moveTo>
                    <a:pt x="792" y="3384005"/>
                  </a:moveTo>
                  <a:lnTo>
                    <a:pt x="22428" y="3384005"/>
                  </a:lnTo>
                </a:path>
                <a:path w="24765" h="4896484">
                  <a:moveTo>
                    <a:pt x="828" y="3312005"/>
                  </a:moveTo>
                  <a:lnTo>
                    <a:pt x="22464" y="3312005"/>
                  </a:lnTo>
                </a:path>
                <a:path w="24765" h="4896484">
                  <a:moveTo>
                    <a:pt x="864" y="3240004"/>
                  </a:moveTo>
                  <a:lnTo>
                    <a:pt x="22500" y="3240004"/>
                  </a:lnTo>
                </a:path>
                <a:path w="24765" h="4896484">
                  <a:moveTo>
                    <a:pt x="936" y="3168004"/>
                  </a:moveTo>
                  <a:lnTo>
                    <a:pt x="22536" y="3168004"/>
                  </a:lnTo>
                </a:path>
                <a:path w="24765" h="4896484">
                  <a:moveTo>
                    <a:pt x="972" y="3096004"/>
                  </a:moveTo>
                  <a:lnTo>
                    <a:pt x="22572" y="3096004"/>
                  </a:lnTo>
                </a:path>
                <a:path w="24765" h="4896484">
                  <a:moveTo>
                    <a:pt x="1008" y="3024004"/>
                  </a:moveTo>
                  <a:lnTo>
                    <a:pt x="22608" y="3024004"/>
                  </a:lnTo>
                </a:path>
                <a:path w="24765" h="4896484">
                  <a:moveTo>
                    <a:pt x="1044" y="2952004"/>
                  </a:moveTo>
                  <a:lnTo>
                    <a:pt x="22644" y="2952004"/>
                  </a:lnTo>
                </a:path>
                <a:path w="24765" h="4896484">
                  <a:moveTo>
                    <a:pt x="1080" y="2880004"/>
                  </a:moveTo>
                  <a:lnTo>
                    <a:pt x="22680" y="2880004"/>
                  </a:lnTo>
                </a:path>
                <a:path w="24765" h="4896484">
                  <a:moveTo>
                    <a:pt x="1116" y="2808004"/>
                  </a:moveTo>
                  <a:lnTo>
                    <a:pt x="22716" y="2808004"/>
                  </a:lnTo>
                </a:path>
                <a:path w="24765" h="4896484">
                  <a:moveTo>
                    <a:pt x="1152" y="2736004"/>
                  </a:moveTo>
                  <a:lnTo>
                    <a:pt x="22788" y="2736004"/>
                  </a:lnTo>
                </a:path>
                <a:path w="24765" h="4896484">
                  <a:moveTo>
                    <a:pt x="1188" y="2664004"/>
                  </a:moveTo>
                  <a:lnTo>
                    <a:pt x="22824" y="2664004"/>
                  </a:lnTo>
                </a:path>
                <a:path w="24765" h="4896484">
                  <a:moveTo>
                    <a:pt x="1224" y="2592003"/>
                  </a:moveTo>
                  <a:lnTo>
                    <a:pt x="22860" y="2592003"/>
                  </a:lnTo>
                </a:path>
                <a:path w="24765" h="4896484">
                  <a:moveTo>
                    <a:pt x="1260" y="2520003"/>
                  </a:moveTo>
                  <a:lnTo>
                    <a:pt x="22896" y="2520003"/>
                  </a:lnTo>
                </a:path>
                <a:path w="24765" h="4896484">
                  <a:moveTo>
                    <a:pt x="1296" y="2448003"/>
                  </a:moveTo>
                  <a:lnTo>
                    <a:pt x="22932" y="2448003"/>
                  </a:lnTo>
                </a:path>
                <a:path w="24765" h="4896484">
                  <a:moveTo>
                    <a:pt x="1332" y="2376003"/>
                  </a:moveTo>
                  <a:lnTo>
                    <a:pt x="22968" y="2376003"/>
                  </a:lnTo>
                </a:path>
                <a:path w="24765" h="4896484">
                  <a:moveTo>
                    <a:pt x="1368" y="2304003"/>
                  </a:moveTo>
                  <a:lnTo>
                    <a:pt x="23004" y="2304003"/>
                  </a:lnTo>
                </a:path>
                <a:path w="24765" h="4896484">
                  <a:moveTo>
                    <a:pt x="1440" y="2232003"/>
                  </a:moveTo>
                  <a:lnTo>
                    <a:pt x="23040" y="2232003"/>
                  </a:lnTo>
                </a:path>
                <a:path w="24765" h="4896484">
                  <a:moveTo>
                    <a:pt x="1476" y="2160003"/>
                  </a:moveTo>
                  <a:lnTo>
                    <a:pt x="23076" y="2160003"/>
                  </a:lnTo>
                </a:path>
                <a:path w="24765" h="4896484">
                  <a:moveTo>
                    <a:pt x="1512" y="2088003"/>
                  </a:moveTo>
                  <a:lnTo>
                    <a:pt x="23112" y="2088003"/>
                  </a:lnTo>
                </a:path>
                <a:path w="24765" h="4896484">
                  <a:moveTo>
                    <a:pt x="1548" y="2016003"/>
                  </a:moveTo>
                  <a:lnTo>
                    <a:pt x="23148" y="2016003"/>
                  </a:lnTo>
                </a:path>
                <a:path w="24765" h="4896484">
                  <a:moveTo>
                    <a:pt x="1584" y="1944002"/>
                  </a:moveTo>
                  <a:lnTo>
                    <a:pt x="23184" y="1944002"/>
                  </a:lnTo>
                </a:path>
                <a:path w="24765" h="4896484">
                  <a:moveTo>
                    <a:pt x="1620" y="1872002"/>
                  </a:moveTo>
                  <a:lnTo>
                    <a:pt x="23220" y="1872002"/>
                  </a:lnTo>
                </a:path>
                <a:path w="24765" h="4896484">
                  <a:moveTo>
                    <a:pt x="1656" y="1800002"/>
                  </a:moveTo>
                  <a:lnTo>
                    <a:pt x="23292" y="1800002"/>
                  </a:lnTo>
                </a:path>
                <a:path w="24765" h="4896484">
                  <a:moveTo>
                    <a:pt x="1692" y="1728002"/>
                  </a:moveTo>
                  <a:lnTo>
                    <a:pt x="23328" y="1728002"/>
                  </a:lnTo>
                </a:path>
                <a:path w="24765" h="4896484">
                  <a:moveTo>
                    <a:pt x="1728" y="1656002"/>
                  </a:moveTo>
                  <a:lnTo>
                    <a:pt x="23364" y="1656002"/>
                  </a:lnTo>
                </a:path>
                <a:path w="24765" h="4896484">
                  <a:moveTo>
                    <a:pt x="1764" y="1584002"/>
                  </a:moveTo>
                  <a:lnTo>
                    <a:pt x="23400" y="1584002"/>
                  </a:lnTo>
                </a:path>
                <a:path w="24765" h="4896484">
                  <a:moveTo>
                    <a:pt x="1800" y="1512002"/>
                  </a:moveTo>
                  <a:lnTo>
                    <a:pt x="23436" y="1512002"/>
                  </a:lnTo>
                </a:path>
                <a:path w="24765" h="4896484">
                  <a:moveTo>
                    <a:pt x="1836" y="1440002"/>
                  </a:moveTo>
                  <a:lnTo>
                    <a:pt x="23472" y="1440002"/>
                  </a:lnTo>
                </a:path>
                <a:path w="24765" h="4896484">
                  <a:moveTo>
                    <a:pt x="1872" y="1368002"/>
                  </a:moveTo>
                  <a:lnTo>
                    <a:pt x="23508" y="1368002"/>
                  </a:lnTo>
                </a:path>
                <a:path w="24765" h="4896484">
                  <a:moveTo>
                    <a:pt x="1944" y="1296001"/>
                  </a:moveTo>
                  <a:lnTo>
                    <a:pt x="23544" y="1296001"/>
                  </a:lnTo>
                </a:path>
                <a:path w="24765" h="4896484">
                  <a:moveTo>
                    <a:pt x="1980" y="1224001"/>
                  </a:moveTo>
                  <a:lnTo>
                    <a:pt x="23580" y="1224001"/>
                  </a:lnTo>
                </a:path>
                <a:path w="24765" h="4896484">
                  <a:moveTo>
                    <a:pt x="2016" y="1152001"/>
                  </a:moveTo>
                  <a:lnTo>
                    <a:pt x="23616" y="1152001"/>
                  </a:lnTo>
                </a:path>
                <a:path w="24765" h="4896484">
                  <a:moveTo>
                    <a:pt x="2052" y="1080001"/>
                  </a:moveTo>
                  <a:lnTo>
                    <a:pt x="23652" y="1080001"/>
                  </a:lnTo>
                </a:path>
                <a:path w="24765" h="4896484">
                  <a:moveTo>
                    <a:pt x="2088" y="1008001"/>
                  </a:moveTo>
                  <a:lnTo>
                    <a:pt x="23688" y="1008001"/>
                  </a:lnTo>
                </a:path>
                <a:path w="24765" h="4896484">
                  <a:moveTo>
                    <a:pt x="2124" y="936001"/>
                  </a:moveTo>
                  <a:lnTo>
                    <a:pt x="23724" y="936001"/>
                  </a:lnTo>
                </a:path>
                <a:path w="24765" h="4896484">
                  <a:moveTo>
                    <a:pt x="2160" y="864001"/>
                  </a:moveTo>
                  <a:lnTo>
                    <a:pt x="23796" y="864001"/>
                  </a:lnTo>
                </a:path>
                <a:path w="24765" h="4896484">
                  <a:moveTo>
                    <a:pt x="2196" y="792001"/>
                  </a:moveTo>
                  <a:lnTo>
                    <a:pt x="23832" y="792001"/>
                  </a:lnTo>
                </a:path>
                <a:path w="24765" h="4896484">
                  <a:moveTo>
                    <a:pt x="2232" y="720001"/>
                  </a:moveTo>
                  <a:lnTo>
                    <a:pt x="23868" y="720001"/>
                  </a:lnTo>
                </a:path>
                <a:path w="24765" h="4896484">
                  <a:moveTo>
                    <a:pt x="2268" y="648000"/>
                  </a:moveTo>
                  <a:lnTo>
                    <a:pt x="23904" y="648000"/>
                  </a:lnTo>
                </a:path>
                <a:path w="24765" h="4896484">
                  <a:moveTo>
                    <a:pt x="2304" y="576000"/>
                  </a:moveTo>
                  <a:lnTo>
                    <a:pt x="23940" y="576000"/>
                  </a:lnTo>
                </a:path>
                <a:path w="24765" h="4896484">
                  <a:moveTo>
                    <a:pt x="2340" y="504000"/>
                  </a:moveTo>
                  <a:lnTo>
                    <a:pt x="23976" y="504000"/>
                  </a:lnTo>
                </a:path>
                <a:path w="24765" h="4896484">
                  <a:moveTo>
                    <a:pt x="2376" y="432000"/>
                  </a:moveTo>
                  <a:lnTo>
                    <a:pt x="24012" y="432000"/>
                  </a:lnTo>
                </a:path>
                <a:path w="24765" h="4896484">
                  <a:moveTo>
                    <a:pt x="2448" y="360000"/>
                  </a:moveTo>
                  <a:lnTo>
                    <a:pt x="24048" y="360000"/>
                  </a:lnTo>
                </a:path>
                <a:path w="24765" h="4896484">
                  <a:moveTo>
                    <a:pt x="2484" y="288000"/>
                  </a:moveTo>
                  <a:lnTo>
                    <a:pt x="24084" y="288000"/>
                  </a:lnTo>
                </a:path>
                <a:path w="24765" h="4896484">
                  <a:moveTo>
                    <a:pt x="2520" y="216000"/>
                  </a:moveTo>
                  <a:lnTo>
                    <a:pt x="24120" y="216000"/>
                  </a:lnTo>
                </a:path>
                <a:path w="24765" h="4896484">
                  <a:moveTo>
                    <a:pt x="2556" y="144000"/>
                  </a:moveTo>
                  <a:lnTo>
                    <a:pt x="24156" y="144000"/>
                  </a:lnTo>
                </a:path>
                <a:path w="24765" h="4896484">
                  <a:moveTo>
                    <a:pt x="2592" y="72000"/>
                  </a:moveTo>
                  <a:lnTo>
                    <a:pt x="24192" y="72000"/>
                  </a:lnTo>
                </a:path>
                <a:path w="24765" h="4896484">
                  <a:moveTo>
                    <a:pt x="2628" y="0"/>
                  </a:moveTo>
                  <a:lnTo>
                    <a:pt x="2422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3" name="object 2313"/>
            <p:cNvSpPr/>
            <p:nvPr/>
          </p:nvSpPr>
          <p:spPr>
            <a:xfrm>
              <a:off x="7475699" y="310036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w="0" h="1905">
                  <a:moveTo>
                    <a:pt x="-10800" y="882"/>
                  </a:moveTo>
                  <a:lnTo>
                    <a:pt x="10800" y="882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4" name="object 2314"/>
            <p:cNvSpPr/>
            <p:nvPr/>
          </p:nvSpPr>
          <p:spPr>
            <a:xfrm>
              <a:off x="7445963" y="8137560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82" y="16493"/>
                  </a:lnTo>
                  <a:lnTo>
                    <a:pt x="46102" y="7911"/>
                  </a:lnTo>
                  <a:lnTo>
                    <a:pt x="37521" y="2122"/>
                  </a:lnTo>
                  <a:lnTo>
                    <a:pt x="27000" y="0"/>
                  </a:lnTo>
                  <a:lnTo>
                    <a:pt x="16493" y="2122"/>
                  </a:lnTo>
                  <a:lnTo>
                    <a:pt x="7911" y="7911"/>
                  </a:lnTo>
                  <a:lnTo>
                    <a:pt x="2122" y="16493"/>
                  </a:lnTo>
                  <a:lnTo>
                    <a:pt x="0" y="27000"/>
                  </a:lnTo>
                  <a:lnTo>
                    <a:pt x="2122" y="37521"/>
                  </a:lnTo>
                  <a:lnTo>
                    <a:pt x="7911" y="46102"/>
                  </a:lnTo>
                  <a:lnTo>
                    <a:pt x="16493" y="51882"/>
                  </a:lnTo>
                  <a:lnTo>
                    <a:pt x="27000" y="54000"/>
                  </a:lnTo>
                  <a:lnTo>
                    <a:pt x="37521" y="51882"/>
                  </a:lnTo>
                  <a:lnTo>
                    <a:pt x="46102" y="46102"/>
                  </a:lnTo>
                  <a:lnTo>
                    <a:pt x="51882" y="37521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5" name="object 2315"/>
            <p:cNvSpPr/>
            <p:nvPr/>
          </p:nvSpPr>
          <p:spPr>
            <a:xfrm>
              <a:off x="7445999" y="8137596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68"/>
                  </a:lnTo>
                  <a:lnTo>
                    <a:pt x="2556" y="15444"/>
                  </a:lnTo>
                  <a:lnTo>
                    <a:pt x="8820" y="6984"/>
                  </a:lnTo>
                  <a:lnTo>
                    <a:pt x="17856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380" y="17856"/>
                  </a:lnTo>
                  <a:lnTo>
                    <a:pt x="53928" y="28296"/>
                  </a:lnTo>
                  <a:lnTo>
                    <a:pt x="51372" y="38520"/>
                  </a:lnTo>
                  <a:lnTo>
                    <a:pt x="45108" y="46980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6" name="object 2316"/>
            <p:cNvSpPr/>
            <p:nvPr/>
          </p:nvSpPr>
          <p:spPr>
            <a:xfrm>
              <a:off x="939419" y="1966150"/>
              <a:ext cx="417195" cy="182880"/>
            </a:xfrm>
            <a:custGeom>
              <a:avLst/>
              <a:gdLst/>
              <a:ahLst/>
              <a:cxnLst/>
              <a:rect l="l" t="t" r="r" b="b"/>
              <a:pathLst>
                <a:path w="417194" h="182880">
                  <a:moveTo>
                    <a:pt x="5118" y="182308"/>
                  </a:moveTo>
                  <a:lnTo>
                    <a:pt x="0" y="177177"/>
                  </a:lnTo>
                  <a:lnTo>
                    <a:pt x="0" y="182308"/>
                  </a:lnTo>
                  <a:lnTo>
                    <a:pt x="5118" y="182308"/>
                  </a:lnTo>
                  <a:close/>
                </a:path>
                <a:path w="417194" h="182880">
                  <a:moveTo>
                    <a:pt x="174828" y="182308"/>
                  </a:moveTo>
                  <a:lnTo>
                    <a:pt x="162242" y="169710"/>
                  </a:lnTo>
                  <a:lnTo>
                    <a:pt x="155930" y="176022"/>
                  </a:lnTo>
                  <a:lnTo>
                    <a:pt x="162217" y="169722"/>
                  </a:lnTo>
                  <a:lnTo>
                    <a:pt x="119811" y="127279"/>
                  </a:lnTo>
                  <a:lnTo>
                    <a:pt x="77381" y="84848"/>
                  </a:lnTo>
                  <a:lnTo>
                    <a:pt x="34963" y="42430"/>
                  </a:lnTo>
                  <a:lnTo>
                    <a:pt x="23291" y="54102"/>
                  </a:lnTo>
                  <a:lnTo>
                    <a:pt x="34937" y="42443"/>
                  </a:lnTo>
                  <a:lnTo>
                    <a:pt x="0" y="7467"/>
                  </a:lnTo>
                  <a:lnTo>
                    <a:pt x="0" y="77393"/>
                  </a:lnTo>
                  <a:lnTo>
                    <a:pt x="0" y="92354"/>
                  </a:lnTo>
                  <a:lnTo>
                    <a:pt x="34937" y="127304"/>
                  </a:lnTo>
                  <a:lnTo>
                    <a:pt x="77381" y="169748"/>
                  </a:lnTo>
                  <a:lnTo>
                    <a:pt x="89941" y="182308"/>
                  </a:lnTo>
                  <a:lnTo>
                    <a:pt x="149644" y="182308"/>
                  </a:lnTo>
                  <a:lnTo>
                    <a:pt x="174828" y="182308"/>
                  </a:lnTo>
                  <a:close/>
                </a:path>
                <a:path w="417194" h="182880">
                  <a:moveTo>
                    <a:pt x="344525" y="182308"/>
                  </a:moveTo>
                  <a:lnTo>
                    <a:pt x="331939" y="169710"/>
                  </a:lnTo>
                  <a:lnTo>
                    <a:pt x="289521" y="127279"/>
                  </a:lnTo>
                  <a:lnTo>
                    <a:pt x="247091" y="84848"/>
                  </a:lnTo>
                  <a:lnTo>
                    <a:pt x="204660" y="42430"/>
                  </a:lnTo>
                  <a:lnTo>
                    <a:pt x="162242" y="0"/>
                  </a:lnTo>
                  <a:lnTo>
                    <a:pt x="149898" y="12344"/>
                  </a:lnTo>
                  <a:lnTo>
                    <a:pt x="159931" y="2298"/>
                  </a:lnTo>
                  <a:lnTo>
                    <a:pt x="79654" y="2298"/>
                  </a:lnTo>
                  <a:lnTo>
                    <a:pt x="119811" y="42468"/>
                  </a:lnTo>
                  <a:lnTo>
                    <a:pt x="162217" y="84874"/>
                  </a:lnTo>
                  <a:lnTo>
                    <a:pt x="204647" y="127304"/>
                  </a:lnTo>
                  <a:lnTo>
                    <a:pt x="247091" y="169748"/>
                  </a:lnTo>
                  <a:lnTo>
                    <a:pt x="259651" y="182308"/>
                  </a:lnTo>
                  <a:lnTo>
                    <a:pt x="319341" y="182308"/>
                  </a:lnTo>
                  <a:lnTo>
                    <a:pt x="344525" y="182308"/>
                  </a:lnTo>
                  <a:close/>
                </a:path>
                <a:path w="417194" h="182880">
                  <a:moveTo>
                    <a:pt x="416775" y="84874"/>
                  </a:moveTo>
                  <a:lnTo>
                    <a:pt x="374370" y="42430"/>
                  </a:lnTo>
                  <a:lnTo>
                    <a:pt x="360210" y="56591"/>
                  </a:lnTo>
                  <a:lnTo>
                    <a:pt x="374345" y="42443"/>
                  </a:lnTo>
                  <a:lnTo>
                    <a:pt x="331939" y="0"/>
                  </a:lnTo>
                  <a:lnTo>
                    <a:pt x="329641" y="2298"/>
                  </a:lnTo>
                  <a:lnTo>
                    <a:pt x="249351" y="2298"/>
                  </a:lnTo>
                  <a:lnTo>
                    <a:pt x="414718" y="167665"/>
                  </a:lnTo>
                  <a:lnTo>
                    <a:pt x="414718" y="86944"/>
                  </a:lnTo>
                  <a:lnTo>
                    <a:pt x="416775" y="84874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7" name="object 2317"/>
            <p:cNvSpPr/>
            <p:nvPr/>
          </p:nvSpPr>
          <p:spPr>
            <a:xfrm>
              <a:off x="1333838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8" name="object 2318"/>
            <p:cNvSpPr/>
            <p:nvPr/>
          </p:nvSpPr>
          <p:spPr>
            <a:xfrm>
              <a:off x="1333838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9" name="object 2319"/>
            <p:cNvSpPr/>
            <p:nvPr/>
          </p:nvSpPr>
          <p:spPr>
            <a:xfrm>
              <a:off x="1333838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0" name="object 2320"/>
            <p:cNvSpPr/>
            <p:nvPr/>
          </p:nvSpPr>
          <p:spPr>
            <a:xfrm>
              <a:off x="1240306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1" name="object 2321"/>
            <p:cNvSpPr/>
            <p:nvPr/>
          </p:nvSpPr>
          <p:spPr>
            <a:xfrm>
              <a:off x="1240306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2" name="object 2322"/>
            <p:cNvSpPr/>
            <p:nvPr/>
          </p:nvSpPr>
          <p:spPr>
            <a:xfrm>
              <a:off x="1240306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3" name="object 2323"/>
            <p:cNvSpPr/>
            <p:nvPr/>
          </p:nvSpPr>
          <p:spPr>
            <a:xfrm>
              <a:off x="1146774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4" name="object 2324"/>
            <p:cNvSpPr/>
            <p:nvPr/>
          </p:nvSpPr>
          <p:spPr>
            <a:xfrm>
              <a:off x="1146774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5" name="object 2325"/>
            <p:cNvSpPr/>
            <p:nvPr/>
          </p:nvSpPr>
          <p:spPr>
            <a:xfrm>
              <a:off x="1146774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6" name="object 2326"/>
            <p:cNvSpPr/>
            <p:nvPr/>
          </p:nvSpPr>
          <p:spPr>
            <a:xfrm>
              <a:off x="1053242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7" name="object 2327"/>
            <p:cNvSpPr/>
            <p:nvPr/>
          </p:nvSpPr>
          <p:spPr>
            <a:xfrm>
              <a:off x="1053242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8" name="object 2328"/>
            <p:cNvSpPr/>
            <p:nvPr/>
          </p:nvSpPr>
          <p:spPr>
            <a:xfrm>
              <a:off x="1053242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9" name="object 2329"/>
            <p:cNvSpPr/>
            <p:nvPr/>
          </p:nvSpPr>
          <p:spPr>
            <a:xfrm>
              <a:off x="959714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0" name="object 2330"/>
            <p:cNvSpPr/>
            <p:nvPr/>
          </p:nvSpPr>
          <p:spPr>
            <a:xfrm>
              <a:off x="959714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1" name="object 2331"/>
            <p:cNvSpPr/>
            <p:nvPr/>
          </p:nvSpPr>
          <p:spPr>
            <a:xfrm>
              <a:off x="959714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2" name="object 2332"/>
            <p:cNvSpPr/>
            <p:nvPr/>
          </p:nvSpPr>
          <p:spPr>
            <a:xfrm>
              <a:off x="1287070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3" name="object 2333"/>
            <p:cNvSpPr/>
            <p:nvPr/>
          </p:nvSpPr>
          <p:spPr>
            <a:xfrm>
              <a:off x="1287070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4" name="object 2334"/>
            <p:cNvSpPr/>
            <p:nvPr/>
          </p:nvSpPr>
          <p:spPr>
            <a:xfrm>
              <a:off x="1287070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5" name="object 2335"/>
            <p:cNvSpPr/>
            <p:nvPr/>
          </p:nvSpPr>
          <p:spPr>
            <a:xfrm>
              <a:off x="1287070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6" name="object 2336"/>
            <p:cNvSpPr/>
            <p:nvPr/>
          </p:nvSpPr>
          <p:spPr>
            <a:xfrm>
              <a:off x="1193538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7" name="object 2337"/>
            <p:cNvSpPr/>
            <p:nvPr/>
          </p:nvSpPr>
          <p:spPr>
            <a:xfrm>
              <a:off x="1193538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8" name="object 2338"/>
            <p:cNvSpPr/>
            <p:nvPr/>
          </p:nvSpPr>
          <p:spPr>
            <a:xfrm>
              <a:off x="1193538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9" name="object 2339"/>
            <p:cNvSpPr/>
            <p:nvPr/>
          </p:nvSpPr>
          <p:spPr>
            <a:xfrm>
              <a:off x="1193538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0" name="object 2340"/>
            <p:cNvSpPr/>
            <p:nvPr/>
          </p:nvSpPr>
          <p:spPr>
            <a:xfrm>
              <a:off x="1100010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1" name="object 2341"/>
            <p:cNvSpPr/>
            <p:nvPr/>
          </p:nvSpPr>
          <p:spPr>
            <a:xfrm>
              <a:off x="1100010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2" name="object 2342"/>
            <p:cNvSpPr/>
            <p:nvPr/>
          </p:nvSpPr>
          <p:spPr>
            <a:xfrm>
              <a:off x="1100010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3" name="object 2343"/>
            <p:cNvSpPr/>
            <p:nvPr/>
          </p:nvSpPr>
          <p:spPr>
            <a:xfrm>
              <a:off x="1100010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4" name="object 2344"/>
            <p:cNvSpPr/>
            <p:nvPr/>
          </p:nvSpPr>
          <p:spPr>
            <a:xfrm>
              <a:off x="1006478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5" name="object 2345"/>
            <p:cNvSpPr/>
            <p:nvPr/>
          </p:nvSpPr>
          <p:spPr>
            <a:xfrm>
              <a:off x="1006478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6" name="object 2346"/>
            <p:cNvSpPr/>
            <p:nvPr/>
          </p:nvSpPr>
          <p:spPr>
            <a:xfrm>
              <a:off x="1006478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7" name="object 2347"/>
            <p:cNvSpPr/>
            <p:nvPr/>
          </p:nvSpPr>
          <p:spPr>
            <a:xfrm>
              <a:off x="1006478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8" name="object 2348"/>
            <p:cNvSpPr/>
            <p:nvPr/>
          </p:nvSpPr>
          <p:spPr>
            <a:xfrm>
              <a:off x="939414" y="2868441"/>
              <a:ext cx="415290" cy="180340"/>
            </a:xfrm>
            <a:custGeom>
              <a:avLst/>
              <a:gdLst/>
              <a:ahLst/>
              <a:cxnLst/>
              <a:rect l="l" t="t" r="r" b="b"/>
              <a:pathLst>
                <a:path w="415290" h="180339">
                  <a:moveTo>
                    <a:pt x="414720" y="180000"/>
                  </a:moveTo>
                  <a:lnTo>
                    <a:pt x="0" y="180000"/>
                  </a:lnTo>
                  <a:lnTo>
                    <a:pt x="0" y="0"/>
                  </a:lnTo>
                  <a:lnTo>
                    <a:pt x="414720" y="0"/>
                  </a:lnTo>
                  <a:lnTo>
                    <a:pt x="414720" y="180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9" name="object 2349"/>
            <p:cNvSpPr/>
            <p:nvPr/>
          </p:nvSpPr>
          <p:spPr>
            <a:xfrm>
              <a:off x="1333838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0" name="object 2350"/>
            <p:cNvSpPr/>
            <p:nvPr/>
          </p:nvSpPr>
          <p:spPr>
            <a:xfrm>
              <a:off x="1333838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1" name="object 2351"/>
            <p:cNvSpPr/>
            <p:nvPr/>
          </p:nvSpPr>
          <p:spPr>
            <a:xfrm>
              <a:off x="1333838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2" name="object 2352"/>
            <p:cNvSpPr/>
            <p:nvPr/>
          </p:nvSpPr>
          <p:spPr>
            <a:xfrm>
              <a:off x="1240306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3" name="object 2353"/>
            <p:cNvSpPr/>
            <p:nvPr/>
          </p:nvSpPr>
          <p:spPr>
            <a:xfrm>
              <a:off x="1240306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4" name="object 2354"/>
            <p:cNvSpPr/>
            <p:nvPr/>
          </p:nvSpPr>
          <p:spPr>
            <a:xfrm>
              <a:off x="1240306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5" name="object 2355"/>
            <p:cNvSpPr/>
            <p:nvPr/>
          </p:nvSpPr>
          <p:spPr>
            <a:xfrm>
              <a:off x="1146774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6" name="object 2356"/>
            <p:cNvSpPr/>
            <p:nvPr/>
          </p:nvSpPr>
          <p:spPr>
            <a:xfrm>
              <a:off x="1146774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7" name="object 2357"/>
            <p:cNvSpPr/>
            <p:nvPr/>
          </p:nvSpPr>
          <p:spPr>
            <a:xfrm>
              <a:off x="1146774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8" name="object 2358"/>
            <p:cNvSpPr/>
            <p:nvPr/>
          </p:nvSpPr>
          <p:spPr>
            <a:xfrm>
              <a:off x="1053242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9" name="object 2359"/>
            <p:cNvSpPr/>
            <p:nvPr/>
          </p:nvSpPr>
          <p:spPr>
            <a:xfrm>
              <a:off x="1053242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0" name="object 2360"/>
            <p:cNvSpPr/>
            <p:nvPr/>
          </p:nvSpPr>
          <p:spPr>
            <a:xfrm>
              <a:off x="1053242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1" name="object 2361"/>
            <p:cNvSpPr/>
            <p:nvPr/>
          </p:nvSpPr>
          <p:spPr>
            <a:xfrm>
              <a:off x="959714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2" name="object 2362"/>
            <p:cNvSpPr/>
            <p:nvPr/>
          </p:nvSpPr>
          <p:spPr>
            <a:xfrm>
              <a:off x="959714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3" name="object 2363"/>
            <p:cNvSpPr/>
            <p:nvPr/>
          </p:nvSpPr>
          <p:spPr>
            <a:xfrm>
              <a:off x="959714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4" name="object 2364"/>
            <p:cNvSpPr/>
            <p:nvPr/>
          </p:nvSpPr>
          <p:spPr>
            <a:xfrm>
              <a:off x="1287070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5" name="object 2365"/>
            <p:cNvSpPr/>
            <p:nvPr/>
          </p:nvSpPr>
          <p:spPr>
            <a:xfrm>
              <a:off x="1287070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6" name="object 2366"/>
            <p:cNvSpPr/>
            <p:nvPr/>
          </p:nvSpPr>
          <p:spPr>
            <a:xfrm>
              <a:off x="1287070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7" name="object 2367"/>
            <p:cNvSpPr/>
            <p:nvPr/>
          </p:nvSpPr>
          <p:spPr>
            <a:xfrm>
              <a:off x="1287070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8" name="object 2368"/>
            <p:cNvSpPr/>
            <p:nvPr/>
          </p:nvSpPr>
          <p:spPr>
            <a:xfrm>
              <a:off x="1193538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9" name="object 2369"/>
            <p:cNvSpPr/>
            <p:nvPr/>
          </p:nvSpPr>
          <p:spPr>
            <a:xfrm>
              <a:off x="1193538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0" name="object 2370"/>
            <p:cNvSpPr/>
            <p:nvPr/>
          </p:nvSpPr>
          <p:spPr>
            <a:xfrm>
              <a:off x="1193538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1" name="object 2371"/>
            <p:cNvSpPr/>
            <p:nvPr/>
          </p:nvSpPr>
          <p:spPr>
            <a:xfrm>
              <a:off x="1193538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2" name="object 2372"/>
            <p:cNvSpPr/>
            <p:nvPr/>
          </p:nvSpPr>
          <p:spPr>
            <a:xfrm>
              <a:off x="1100010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3" name="object 2373"/>
            <p:cNvSpPr/>
            <p:nvPr/>
          </p:nvSpPr>
          <p:spPr>
            <a:xfrm>
              <a:off x="1100010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4" name="object 2374"/>
            <p:cNvSpPr/>
            <p:nvPr/>
          </p:nvSpPr>
          <p:spPr>
            <a:xfrm>
              <a:off x="1100010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5" name="object 2375"/>
            <p:cNvSpPr/>
            <p:nvPr/>
          </p:nvSpPr>
          <p:spPr>
            <a:xfrm>
              <a:off x="1100010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6" name="object 2376"/>
            <p:cNvSpPr/>
            <p:nvPr/>
          </p:nvSpPr>
          <p:spPr>
            <a:xfrm>
              <a:off x="1006478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7" name="object 2377"/>
            <p:cNvSpPr/>
            <p:nvPr/>
          </p:nvSpPr>
          <p:spPr>
            <a:xfrm>
              <a:off x="1006478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8" name="object 2378"/>
            <p:cNvSpPr/>
            <p:nvPr/>
          </p:nvSpPr>
          <p:spPr>
            <a:xfrm>
              <a:off x="1006478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9" name="object 2379"/>
            <p:cNvSpPr/>
            <p:nvPr/>
          </p:nvSpPr>
          <p:spPr>
            <a:xfrm>
              <a:off x="1006478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0" name="object 23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9421" y="2268435"/>
              <a:ext cx="414720" cy="180000"/>
            </a:xfrm>
            <a:prstGeom prst="rect">
              <a:avLst/>
            </a:prstGeom>
          </p:spPr>
        </p:pic>
        <p:sp>
          <p:nvSpPr>
            <p:cNvPr id="2381" name="object 2381"/>
            <p:cNvSpPr/>
            <p:nvPr/>
          </p:nvSpPr>
          <p:spPr>
            <a:xfrm>
              <a:off x="3990534" y="1668440"/>
              <a:ext cx="415290" cy="180340"/>
            </a:xfrm>
            <a:custGeom>
              <a:avLst/>
              <a:gdLst/>
              <a:ahLst/>
              <a:cxnLst/>
              <a:rect l="l" t="t" r="r" b="b"/>
              <a:pathLst>
                <a:path w="415289" h="180339">
                  <a:moveTo>
                    <a:pt x="414720" y="180000"/>
                  </a:moveTo>
                  <a:lnTo>
                    <a:pt x="0" y="180000"/>
                  </a:lnTo>
                  <a:lnTo>
                    <a:pt x="0" y="0"/>
                  </a:lnTo>
                  <a:lnTo>
                    <a:pt x="414720" y="0"/>
                  </a:lnTo>
                  <a:lnTo>
                    <a:pt x="414720" y="180000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82" name="object 238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90533" y="1968446"/>
              <a:ext cx="414720" cy="180001"/>
            </a:xfrm>
            <a:prstGeom prst="rect">
              <a:avLst/>
            </a:prstGeom>
          </p:spPr>
        </p:pic>
        <p:sp>
          <p:nvSpPr>
            <p:cNvPr id="2383" name="object 2383"/>
            <p:cNvSpPr/>
            <p:nvPr/>
          </p:nvSpPr>
          <p:spPr>
            <a:xfrm>
              <a:off x="12146850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4" name="object 2384"/>
            <p:cNvSpPr/>
            <p:nvPr/>
          </p:nvSpPr>
          <p:spPr>
            <a:xfrm>
              <a:off x="12146850" y="985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 h="0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5" name="object 2385"/>
            <p:cNvSpPr/>
            <p:nvPr/>
          </p:nvSpPr>
          <p:spPr>
            <a:xfrm>
              <a:off x="12746863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6" name="object 2386"/>
            <p:cNvSpPr/>
            <p:nvPr/>
          </p:nvSpPr>
          <p:spPr>
            <a:xfrm>
              <a:off x="12746863" y="994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 h="0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7" name="object 2387"/>
            <p:cNvSpPr/>
            <p:nvPr/>
          </p:nvSpPr>
          <p:spPr>
            <a:xfrm>
              <a:off x="13346876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8" name="object 2388"/>
            <p:cNvSpPr/>
            <p:nvPr/>
          </p:nvSpPr>
          <p:spPr>
            <a:xfrm>
              <a:off x="13346876" y="9851127"/>
              <a:ext cx="1200150" cy="0"/>
            </a:xfrm>
            <a:custGeom>
              <a:avLst/>
              <a:gdLst/>
              <a:ahLst/>
              <a:cxnLst/>
              <a:rect l="l" t="t" r="r" b="b"/>
              <a:pathLst>
                <a:path w="1200150" h="0">
                  <a:moveTo>
                    <a:pt x="0" y="0"/>
                  </a:moveTo>
                  <a:lnTo>
                    <a:pt x="1199989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9" name="object 2389"/>
            <p:cNvSpPr/>
            <p:nvPr/>
          </p:nvSpPr>
          <p:spPr>
            <a:xfrm>
              <a:off x="14546866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90" name="object 2390"/>
          <p:cNvSpPr txBox="1"/>
          <p:nvPr/>
        </p:nvSpPr>
        <p:spPr>
          <a:xfrm>
            <a:off x="1669834" y="1620800"/>
            <a:ext cx="16675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0">
                <a:latin typeface="Microsoft Sans Serif"/>
                <a:cs typeface="Microsoft Sans Serif"/>
              </a:rPr>
              <a:t>-</a:t>
            </a:r>
            <a:r>
              <a:rPr dirty="0" sz="1250" spc="-50">
                <a:latin typeface="Microsoft Sans Serif"/>
                <a:cs typeface="Microsoft Sans Serif"/>
              </a:rPr>
              <a:t>зон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детско</a:t>
            </a:r>
            <a:r>
              <a:rPr dirty="0" sz="1250" spc="-80">
                <a:latin typeface="Microsoft Sans Serif"/>
                <a:cs typeface="Microsoft Sans Serif"/>
              </a:rPr>
              <a:t>й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площадки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1" name="object 2391"/>
          <p:cNvSpPr txBox="1"/>
          <p:nvPr/>
        </p:nvSpPr>
        <p:spPr>
          <a:xfrm>
            <a:off x="1669846" y="1813312"/>
            <a:ext cx="2026920" cy="1223645"/>
          </a:xfrm>
          <a:prstGeom prst="rect">
            <a:avLst/>
          </a:prstGeom>
        </p:spPr>
        <p:txBody>
          <a:bodyPr wrap="square" lIns="0" tIns="121285" rIns="0" bIns="0" rtlCol="0" vert="horz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955"/>
              </a:spcBef>
              <a:buChar char="-"/>
              <a:tabLst>
                <a:tab pos="106045" algn="l"/>
              </a:tabLst>
            </a:pPr>
            <a:r>
              <a:rPr dirty="0" sz="1250" spc="-50">
                <a:latin typeface="Microsoft Sans Serif"/>
                <a:cs typeface="Microsoft Sans Serif"/>
              </a:rPr>
              <a:t>зон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отдыха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65"/>
              </a:spcBef>
              <a:buChar char="-"/>
              <a:tabLst>
                <a:tab pos="106045" algn="l"/>
              </a:tabLst>
            </a:pPr>
            <a:r>
              <a:rPr dirty="0" sz="1250" spc="-50">
                <a:latin typeface="Microsoft Sans Serif"/>
                <a:cs typeface="Microsoft Sans Serif"/>
              </a:rPr>
              <a:t>зон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парковк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автомобилей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250" spc="-60">
                <a:latin typeface="Microsoft Sans Serif"/>
                <a:cs typeface="Microsoft Sans Serif"/>
              </a:rPr>
              <a:t>-велодорожки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65"/>
              </a:spcBef>
              <a:buChar char="-"/>
              <a:tabLst>
                <a:tab pos="10604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пешеходны</a:t>
            </a:r>
            <a:r>
              <a:rPr dirty="0" sz="1250" spc="-70">
                <a:latin typeface="Microsoft Sans Serif"/>
                <a:cs typeface="Microsoft Sans Serif"/>
              </a:rPr>
              <a:t>е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дорожки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2" name="object 2392"/>
          <p:cNvSpPr txBox="1"/>
          <p:nvPr/>
        </p:nvSpPr>
        <p:spPr>
          <a:xfrm>
            <a:off x="4721026" y="1614173"/>
            <a:ext cx="90170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Microsoft Sans Serif"/>
                <a:cs typeface="Microsoft Sans Serif"/>
              </a:rPr>
              <a:t>-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озеленение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3" name="object 2393"/>
          <p:cNvSpPr txBox="1"/>
          <p:nvPr/>
        </p:nvSpPr>
        <p:spPr>
          <a:xfrm>
            <a:off x="4721038" y="1919259"/>
            <a:ext cx="3796029" cy="4159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85"/>
              </a:spcBef>
            </a:pPr>
            <a:r>
              <a:rPr dirty="0" baseline="2222" sz="1875" spc="22">
                <a:latin typeface="Microsoft Sans Serif"/>
                <a:cs typeface="Microsoft Sans Serif"/>
              </a:rPr>
              <a:t>-</a:t>
            </a:r>
            <a:r>
              <a:rPr dirty="0" baseline="2222" sz="1875" spc="-60">
                <a:latin typeface="Microsoft Sans Serif"/>
                <a:cs typeface="Microsoft Sans Serif"/>
              </a:rPr>
              <a:t> </a:t>
            </a:r>
            <a:r>
              <a:rPr dirty="0" baseline="2222" sz="1875" spc="-75">
                <a:latin typeface="Microsoft Sans Serif"/>
                <a:cs typeface="Microsoft Sans Serif"/>
              </a:rPr>
              <a:t>зон</a:t>
            </a:r>
            <a:r>
              <a:rPr dirty="0" baseline="2222" sz="1875" spc="-67">
                <a:latin typeface="Microsoft Sans Serif"/>
                <a:cs typeface="Microsoft Sans Serif"/>
              </a:rPr>
              <a:t>а</a:t>
            </a:r>
            <a:r>
              <a:rPr dirty="0" baseline="2222" sz="1875" spc="-60">
                <a:latin typeface="Microsoft Sans Serif"/>
                <a:cs typeface="Microsoft Sans Serif"/>
              </a:rPr>
              <a:t> </a:t>
            </a:r>
            <a:r>
              <a:rPr dirty="0" baseline="2222" sz="1875" spc="-135">
                <a:latin typeface="Microsoft Sans Serif"/>
                <a:cs typeface="Microsoft Sans Serif"/>
              </a:rPr>
              <a:t>озуществлени</a:t>
            </a:r>
            <a:r>
              <a:rPr dirty="0" baseline="2222" sz="1875" spc="-120">
                <a:latin typeface="Microsoft Sans Serif"/>
                <a:cs typeface="Microsoft Sans Serif"/>
              </a:rPr>
              <a:t>я</a:t>
            </a:r>
            <a:r>
              <a:rPr dirty="0" baseline="2222" sz="1875" spc="-89">
                <a:latin typeface="Microsoft Sans Serif"/>
                <a:cs typeface="Microsoft Sans Serif"/>
              </a:rPr>
              <a:t> </a:t>
            </a:r>
            <a:r>
              <a:rPr dirty="0" baseline="2222" sz="1875" spc="-150">
                <a:latin typeface="Microsoft Sans Serif"/>
                <a:cs typeface="Microsoft Sans Serif"/>
              </a:rPr>
              <a:t>деаятельност</a:t>
            </a:r>
            <a:r>
              <a:rPr dirty="0" baseline="2222" sz="1875" spc="-135">
                <a:latin typeface="Microsoft Sans Serif"/>
                <a:cs typeface="Microsoft Sans Serif"/>
              </a:rPr>
              <a:t>и</a:t>
            </a:r>
            <a:r>
              <a:rPr dirty="0" baseline="2222" sz="1875" spc="-37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п</a:t>
            </a:r>
            <a:r>
              <a:rPr dirty="0" sz="1250" spc="-45">
                <a:latin typeface="Microsoft Sans Serif"/>
                <a:cs typeface="Microsoft Sans Serif"/>
              </a:rPr>
              <a:t>о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комплексном</a:t>
            </a:r>
            <a:r>
              <a:rPr dirty="0" sz="1250" spc="-65">
                <a:latin typeface="Microsoft Sans Serif"/>
                <a:cs typeface="Microsoft Sans Serif"/>
              </a:rPr>
              <a:t>у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35">
                <a:latin typeface="Microsoft Sans Serif"/>
                <a:cs typeface="Microsoft Sans Serif"/>
              </a:rPr>
              <a:t>и  </a:t>
            </a:r>
            <a:r>
              <a:rPr dirty="0" sz="1250" spc="-75">
                <a:latin typeface="Microsoft Sans Serif"/>
                <a:cs typeface="Microsoft Sans Serif"/>
              </a:rPr>
              <a:t>устойчивому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развитию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4" name="object 2394"/>
          <p:cNvSpPr txBox="1"/>
          <p:nvPr/>
        </p:nvSpPr>
        <p:spPr>
          <a:xfrm>
            <a:off x="12134109" y="9939803"/>
            <a:ext cx="1181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5" name="object 2395"/>
          <p:cNvSpPr txBox="1"/>
          <p:nvPr/>
        </p:nvSpPr>
        <p:spPr>
          <a:xfrm>
            <a:off x="12734122" y="9948452"/>
            <a:ext cx="1981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70">
                <a:latin typeface="Microsoft Sans Serif"/>
                <a:cs typeface="Microsoft Sans Serif"/>
              </a:rPr>
              <a:t>1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6" name="object 2396"/>
          <p:cNvSpPr txBox="1"/>
          <p:nvPr/>
        </p:nvSpPr>
        <p:spPr>
          <a:xfrm>
            <a:off x="13325181" y="9948452"/>
            <a:ext cx="2101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5">
                <a:latin typeface="Microsoft Sans Serif"/>
                <a:cs typeface="Microsoft Sans Serif"/>
              </a:rPr>
              <a:t>2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7" name="object 2397"/>
          <p:cNvSpPr txBox="1"/>
          <p:nvPr/>
        </p:nvSpPr>
        <p:spPr>
          <a:xfrm>
            <a:off x="14230058" y="9948452"/>
            <a:ext cx="34163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0">
                <a:latin typeface="Microsoft Sans Serif"/>
                <a:cs typeface="Microsoft Sans Serif"/>
              </a:rPr>
              <a:t>4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55">
                <a:latin typeface="Microsoft Sans Serif"/>
                <a:cs typeface="Microsoft Sans Serif"/>
              </a:rPr>
              <a:t>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8" name="object 2398"/>
          <p:cNvSpPr txBox="1"/>
          <p:nvPr/>
        </p:nvSpPr>
        <p:spPr>
          <a:xfrm>
            <a:off x="969952" y="1164212"/>
            <a:ext cx="199453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114">
                <a:latin typeface="Microsoft Sans Serif"/>
                <a:cs typeface="Microsoft Sans Serif"/>
              </a:rPr>
              <a:t>УСЛОВНЫ</a:t>
            </a:r>
            <a:r>
              <a:rPr dirty="0" sz="1250" spc="-90">
                <a:latin typeface="Microsoft Sans Serif"/>
                <a:cs typeface="Microsoft Sans Serif"/>
              </a:rPr>
              <a:t>Е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ОБОЗНАЧЕНИЯ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9703" y="510745"/>
            <a:ext cx="16700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30">
                <a:latin typeface="Microsoft Sans Serif"/>
                <a:cs typeface="Microsoft Sans Serif"/>
              </a:rPr>
              <a:t>13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964689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5">
                <a:latin typeface="Georgia"/>
                <a:cs typeface="Georgia"/>
              </a:rPr>
              <a:t>Схема</a:t>
            </a:r>
            <a:r>
              <a:rPr dirty="0" sz="1050" spc="-55">
                <a:latin typeface="Georgia"/>
                <a:cs typeface="Georgia"/>
              </a:rPr>
              <a:t> </a:t>
            </a:r>
            <a:r>
              <a:rPr dirty="0" sz="1050" spc="20">
                <a:latin typeface="Georgia"/>
                <a:cs typeface="Georgia"/>
              </a:rPr>
              <a:t>освещения</a:t>
            </a:r>
            <a:r>
              <a:rPr dirty="0" sz="1050" spc="-20">
                <a:latin typeface="Georgia"/>
                <a:cs typeface="Georgia"/>
              </a:rPr>
              <a:t> </a:t>
            </a:r>
            <a:r>
              <a:rPr dirty="0" sz="1050" spc="10">
                <a:latin typeface="Georgia"/>
                <a:cs typeface="Georgia"/>
              </a:rPr>
              <a:t>территории</a:t>
            </a:r>
            <a:endParaRPr sz="105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6063" y="3084736"/>
            <a:ext cx="13895069" cy="7209155"/>
            <a:chOff x="816063" y="3084736"/>
            <a:chExt cx="13895069" cy="7209155"/>
          </a:xfrm>
        </p:grpSpPr>
        <p:sp>
          <p:nvSpPr>
            <p:cNvPr id="6" name="object 6"/>
            <p:cNvSpPr/>
            <p:nvPr/>
          </p:nvSpPr>
          <p:spPr>
            <a:xfrm>
              <a:off x="9307525" y="3757685"/>
              <a:ext cx="177800" cy="209550"/>
            </a:xfrm>
            <a:custGeom>
              <a:avLst/>
              <a:gdLst/>
              <a:ahLst/>
              <a:cxnLst/>
              <a:rect l="l" t="t" r="r" b="b"/>
              <a:pathLst>
                <a:path w="177800" h="209550">
                  <a:moveTo>
                    <a:pt x="112896" y="209484"/>
                  </a:moveTo>
                  <a:lnTo>
                    <a:pt x="0" y="88236"/>
                  </a:lnTo>
                  <a:lnTo>
                    <a:pt x="14652" y="42156"/>
                  </a:lnTo>
                  <a:lnTo>
                    <a:pt x="38268" y="0"/>
                  </a:lnTo>
                  <a:lnTo>
                    <a:pt x="177516" y="149328"/>
                  </a:lnTo>
                  <a:lnTo>
                    <a:pt x="112896" y="209484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420422" y="3743969"/>
              <a:ext cx="375285" cy="368300"/>
            </a:xfrm>
            <a:custGeom>
              <a:avLst/>
              <a:gdLst/>
              <a:ahLst/>
              <a:cxnLst/>
              <a:rect l="l" t="t" r="r" b="b"/>
              <a:pathLst>
                <a:path w="375284" h="368300">
                  <a:moveTo>
                    <a:pt x="135288" y="368172"/>
                  </a:moveTo>
                  <a:lnTo>
                    <a:pt x="0" y="223200"/>
                  </a:lnTo>
                  <a:lnTo>
                    <a:pt x="239688" y="0"/>
                  </a:lnTo>
                  <a:lnTo>
                    <a:pt x="374832" y="144720"/>
                  </a:lnTo>
                  <a:lnTo>
                    <a:pt x="135288" y="36817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420422" y="3743969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239688" y="0"/>
                  </a:moveTo>
                  <a:lnTo>
                    <a:pt x="0" y="223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60110" y="3743969"/>
              <a:ext cx="135255" cy="144780"/>
            </a:xfrm>
            <a:custGeom>
              <a:avLst/>
              <a:gdLst/>
              <a:ahLst/>
              <a:cxnLst/>
              <a:rect l="l" t="t" r="r" b="b"/>
              <a:pathLst>
                <a:path w="135254" h="144779">
                  <a:moveTo>
                    <a:pt x="135144" y="1447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20422" y="3967170"/>
              <a:ext cx="135890" cy="145415"/>
            </a:xfrm>
            <a:custGeom>
              <a:avLst/>
              <a:gdLst/>
              <a:ahLst/>
              <a:cxnLst/>
              <a:rect l="l" t="t" r="r" b="b"/>
              <a:pathLst>
                <a:path w="135890" h="145414">
                  <a:moveTo>
                    <a:pt x="0" y="0"/>
                  </a:moveTo>
                  <a:lnTo>
                    <a:pt x="135288" y="1449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18535" y="7842648"/>
              <a:ext cx="274955" cy="276860"/>
            </a:xfrm>
            <a:custGeom>
              <a:avLst/>
              <a:gdLst/>
              <a:ahLst/>
              <a:cxnLst/>
              <a:rect l="l" t="t" r="r" b="b"/>
              <a:pathLst>
                <a:path w="274954" h="276859">
                  <a:moveTo>
                    <a:pt x="143100" y="276372"/>
                  </a:moveTo>
                  <a:lnTo>
                    <a:pt x="0" y="122688"/>
                  </a:lnTo>
                  <a:lnTo>
                    <a:pt x="131724" y="0"/>
                  </a:lnTo>
                  <a:lnTo>
                    <a:pt x="274860" y="153720"/>
                  </a:lnTo>
                  <a:lnTo>
                    <a:pt x="143100" y="276372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692993" y="7630319"/>
              <a:ext cx="1217295" cy="691515"/>
            </a:xfrm>
            <a:custGeom>
              <a:avLst/>
              <a:gdLst/>
              <a:ahLst/>
              <a:cxnLst/>
              <a:rect l="l" t="t" r="r" b="b"/>
              <a:pathLst>
                <a:path w="1217295" h="691515">
                  <a:moveTo>
                    <a:pt x="566064" y="691165"/>
                  </a:moveTo>
                  <a:lnTo>
                    <a:pt x="0" y="691057"/>
                  </a:lnTo>
                  <a:lnTo>
                    <a:pt x="267876" y="441648"/>
                  </a:lnTo>
                  <a:lnTo>
                    <a:pt x="318960" y="398556"/>
                  </a:lnTo>
                  <a:lnTo>
                    <a:pt x="370980" y="363492"/>
                  </a:lnTo>
                  <a:lnTo>
                    <a:pt x="426420" y="334080"/>
                  </a:lnTo>
                  <a:lnTo>
                    <a:pt x="1132345" y="5544"/>
                  </a:lnTo>
                  <a:lnTo>
                    <a:pt x="1155529" y="0"/>
                  </a:lnTo>
                  <a:lnTo>
                    <a:pt x="1179001" y="4032"/>
                  </a:lnTo>
                  <a:lnTo>
                    <a:pt x="1198981" y="16956"/>
                  </a:lnTo>
                  <a:lnTo>
                    <a:pt x="1212301" y="36720"/>
                  </a:lnTo>
                  <a:lnTo>
                    <a:pt x="1216801" y="60084"/>
                  </a:lnTo>
                  <a:lnTo>
                    <a:pt x="1211761" y="83376"/>
                  </a:lnTo>
                  <a:lnTo>
                    <a:pt x="1197973" y="102780"/>
                  </a:lnTo>
                  <a:lnTo>
                    <a:pt x="566064" y="691165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834840" y="4516243"/>
              <a:ext cx="5115560" cy="4102100"/>
            </a:xfrm>
            <a:custGeom>
              <a:avLst/>
              <a:gdLst/>
              <a:ahLst/>
              <a:cxnLst/>
              <a:rect l="l" t="t" r="r" b="b"/>
              <a:pathLst>
                <a:path w="5115559" h="4102100">
                  <a:moveTo>
                    <a:pt x="480276" y="4101918"/>
                  </a:moveTo>
                  <a:lnTo>
                    <a:pt x="407844" y="4098606"/>
                  </a:lnTo>
                  <a:lnTo>
                    <a:pt x="360396" y="4092558"/>
                  </a:lnTo>
                  <a:lnTo>
                    <a:pt x="313488" y="4083486"/>
                  </a:lnTo>
                  <a:lnTo>
                    <a:pt x="236160" y="4061418"/>
                  </a:lnTo>
                  <a:lnTo>
                    <a:pt x="161676" y="4031106"/>
                  </a:lnTo>
                  <a:lnTo>
                    <a:pt x="90936" y="3992910"/>
                  </a:lnTo>
                  <a:lnTo>
                    <a:pt x="18036" y="3942834"/>
                  </a:lnTo>
                  <a:lnTo>
                    <a:pt x="0" y="3933114"/>
                  </a:lnTo>
                  <a:lnTo>
                    <a:pt x="1833338" y="2186283"/>
                  </a:lnTo>
                  <a:lnTo>
                    <a:pt x="2296479" y="1742042"/>
                  </a:lnTo>
                  <a:lnTo>
                    <a:pt x="4107606" y="0"/>
                  </a:lnTo>
                  <a:lnTo>
                    <a:pt x="5115103" y="1056925"/>
                  </a:lnTo>
                  <a:lnTo>
                    <a:pt x="3266897" y="2299323"/>
                  </a:lnTo>
                  <a:lnTo>
                    <a:pt x="2994088" y="2492103"/>
                  </a:lnTo>
                  <a:lnTo>
                    <a:pt x="2714764" y="2675344"/>
                  </a:lnTo>
                  <a:lnTo>
                    <a:pt x="1386650" y="3964398"/>
                  </a:lnTo>
                  <a:lnTo>
                    <a:pt x="1360046" y="3970986"/>
                  </a:lnTo>
                  <a:lnTo>
                    <a:pt x="1301150" y="3981066"/>
                  </a:lnTo>
                  <a:lnTo>
                    <a:pt x="1223281" y="3990246"/>
                  </a:lnTo>
                  <a:lnTo>
                    <a:pt x="1074853" y="4009866"/>
                  </a:lnTo>
                  <a:lnTo>
                    <a:pt x="902809" y="4036254"/>
                  </a:lnTo>
                  <a:lnTo>
                    <a:pt x="844381" y="4046118"/>
                  </a:lnTo>
                  <a:lnTo>
                    <a:pt x="624348" y="4087266"/>
                  </a:lnTo>
                  <a:lnTo>
                    <a:pt x="552672" y="4098102"/>
                  </a:lnTo>
                  <a:lnTo>
                    <a:pt x="480276" y="4101918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05376" y="6503518"/>
              <a:ext cx="1995805" cy="676910"/>
            </a:xfrm>
            <a:custGeom>
              <a:avLst/>
              <a:gdLst/>
              <a:ahLst/>
              <a:cxnLst/>
              <a:rect l="l" t="t" r="r" b="b"/>
              <a:pathLst>
                <a:path w="1995804" h="676909">
                  <a:moveTo>
                    <a:pt x="903554" y="539820"/>
                  </a:moveTo>
                  <a:lnTo>
                    <a:pt x="359532" y="539820"/>
                  </a:lnTo>
                  <a:lnTo>
                    <a:pt x="378072" y="530892"/>
                  </a:lnTo>
                  <a:lnTo>
                    <a:pt x="390924" y="514800"/>
                  </a:lnTo>
                  <a:lnTo>
                    <a:pt x="395496" y="494712"/>
                  </a:lnTo>
                  <a:lnTo>
                    <a:pt x="390312" y="473436"/>
                  </a:lnTo>
                  <a:lnTo>
                    <a:pt x="376308" y="457200"/>
                  </a:lnTo>
                  <a:lnTo>
                    <a:pt x="356508" y="449028"/>
                  </a:lnTo>
                  <a:lnTo>
                    <a:pt x="468540" y="373608"/>
                  </a:lnTo>
                  <a:lnTo>
                    <a:pt x="589608" y="293724"/>
                  </a:lnTo>
                  <a:lnTo>
                    <a:pt x="715753" y="222084"/>
                  </a:lnTo>
                  <a:lnTo>
                    <a:pt x="846397" y="159084"/>
                  </a:lnTo>
                  <a:lnTo>
                    <a:pt x="984997" y="104148"/>
                  </a:lnTo>
                  <a:lnTo>
                    <a:pt x="1127125" y="59220"/>
                  </a:lnTo>
                  <a:lnTo>
                    <a:pt x="1340462" y="0"/>
                  </a:lnTo>
                  <a:lnTo>
                    <a:pt x="1322786" y="58392"/>
                  </a:lnTo>
                  <a:lnTo>
                    <a:pt x="1315658" y="118980"/>
                  </a:lnTo>
                  <a:lnTo>
                    <a:pt x="1319294" y="179892"/>
                  </a:lnTo>
                  <a:lnTo>
                    <a:pt x="1333586" y="239184"/>
                  </a:lnTo>
                  <a:lnTo>
                    <a:pt x="1358066" y="295056"/>
                  </a:lnTo>
                  <a:lnTo>
                    <a:pt x="1392014" y="345780"/>
                  </a:lnTo>
                  <a:lnTo>
                    <a:pt x="1434350" y="389700"/>
                  </a:lnTo>
                  <a:lnTo>
                    <a:pt x="1483742" y="425520"/>
                  </a:lnTo>
                  <a:lnTo>
                    <a:pt x="1536187" y="450900"/>
                  </a:lnTo>
                  <a:lnTo>
                    <a:pt x="926173" y="450900"/>
                  </a:lnTo>
                  <a:lnTo>
                    <a:pt x="905617" y="451440"/>
                  </a:lnTo>
                  <a:lnTo>
                    <a:pt x="887365" y="460836"/>
                  </a:lnTo>
                  <a:lnTo>
                    <a:pt x="874945" y="477180"/>
                  </a:lnTo>
                  <a:lnTo>
                    <a:pt x="870805" y="496260"/>
                  </a:lnTo>
                  <a:lnTo>
                    <a:pt x="875377" y="516348"/>
                  </a:lnTo>
                  <a:lnTo>
                    <a:pt x="888229" y="532440"/>
                  </a:lnTo>
                  <a:lnTo>
                    <a:pt x="903554" y="539820"/>
                  </a:lnTo>
                  <a:close/>
                </a:path>
                <a:path w="1995804" h="676909">
                  <a:moveTo>
                    <a:pt x="1771467" y="541368"/>
                  </a:moveTo>
                  <a:lnTo>
                    <a:pt x="927361" y="541368"/>
                  </a:lnTo>
                  <a:lnTo>
                    <a:pt x="945901" y="532440"/>
                  </a:lnTo>
                  <a:lnTo>
                    <a:pt x="958753" y="516348"/>
                  </a:lnTo>
                  <a:lnTo>
                    <a:pt x="963361" y="496296"/>
                  </a:lnTo>
                  <a:lnTo>
                    <a:pt x="958177" y="475020"/>
                  </a:lnTo>
                  <a:lnTo>
                    <a:pt x="944893" y="459324"/>
                  </a:lnTo>
                  <a:lnTo>
                    <a:pt x="926173" y="450900"/>
                  </a:lnTo>
                  <a:lnTo>
                    <a:pt x="1536187" y="450900"/>
                  </a:lnTo>
                  <a:lnTo>
                    <a:pt x="1538642" y="452088"/>
                  </a:lnTo>
                  <a:lnTo>
                    <a:pt x="1771467" y="541368"/>
                  </a:lnTo>
                  <a:close/>
                </a:path>
                <a:path w="1995804" h="676909">
                  <a:moveTo>
                    <a:pt x="0" y="635616"/>
                  </a:moveTo>
                  <a:lnTo>
                    <a:pt x="155304" y="563508"/>
                  </a:lnTo>
                  <a:lnTo>
                    <a:pt x="305136" y="480672"/>
                  </a:lnTo>
                  <a:lnTo>
                    <a:pt x="302976" y="494712"/>
                  </a:lnTo>
                  <a:lnTo>
                    <a:pt x="307548" y="514764"/>
                  </a:lnTo>
                  <a:lnTo>
                    <a:pt x="320364" y="530856"/>
                  </a:lnTo>
                  <a:lnTo>
                    <a:pt x="338940" y="539820"/>
                  </a:lnTo>
                  <a:lnTo>
                    <a:pt x="903554" y="539820"/>
                  </a:lnTo>
                  <a:lnTo>
                    <a:pt x="906769" y="541368"/>
                  </a:lnTo>
                  <a:lnTo>
                    <a:pt x="1771467" y="541368"/>
                  </a:lnTo>
                  <a:lnTo>
                    <a:pt x="1806578" y="554832"/>
                  </a:lnTo>
                  <a:lnTo>
                    <a:pt x="1371422" y="554832"/>
                  </a:lnTo>
                  <a:lnTo>
                    <a:pt x="1350902" y="555372"/>
                  </a:lnTo>
                  <a:lnTo>
                    <a:pt x="1332614" y="564732"/>
                  </a:lnTo>
                  <a:lnTo>
                    <a:pt x="1326772" y="572436"/>
                  </a:lnTo>
                  <a:lnTo>
                    <a:pt x="610380" y="572436"/>
                  </a:lnTo>
                  <a:lnTo>
                    <a:pt x="589860" y="572976"/>
                  </a:lnTo>
                  <a:lnTo>
                    <a:pt x="571572" y="582336"/>
                  </a:lnTo>
                  <a:lnTo>
                    <a:pt x="559152" y="598716"/>
                  </a:lnTo>
                  <a:lnTo>
                    <a:pt x="279252" y="612324"/>
                  </a:lnTo>
                  <a:lnTo>
                    <a:pt x="0" y="635616"/>
                  </a:lnTo>
                  <a:close/>
                </a:path>
                <a:path w="1995804" h="676909">
                  <a:moveTo>
                    <a:pt x="1962003" y="676621"/>
                  </a:moveTo>
                  <a:lnTo>
                    <a:pt x="1684334" y="641737"/>
                  </a:lnTo>
                  <a:lnTo>
                    <a:pt x="1405658" y="616428"/>
                  </a:lnTo>
                  <a:lnTo>
                    <a:pt x="1408610" y="600192"/>
                  </a:lnTo>
                  <a:lnTo>
                    <a:pt x="1403426" y="578952"/>
                  </a:lnTo>
                  <a:lnTo>
                    <a:pt x="1390178" y="563220"/>
                  </a:lnTo>
                  <a:lnTo>
                    <a:pt x="1371422" y="554832"/>
                  </a:lnTo>
                  <a:lnTo>
                    <a:pt x="1806578" y="554832"/>
                  </a:lnTo>
                  <a:lnTo>
                    <a:pt x="1976691" y="620064"/>
                  </a:lnTo>
                  <a:lnTo>
                    <a:pt x="1990083" y="630432"/>
                  </a:lnTo>
                  <a:lnTo>
                    <a:pt x="1995555" y="646417"/>
                  </a:lnTo>
                  <a:lnTo>
                    <a:pt x="1991307" y="662797"/>
                  </a:lnTo>
                  <a:lnTo>
                    <a:pt x="1978707" y="674101"/>
                  </a:lnTo>
                  <a:lnTo>
                    <a:pt x="1962003" y="676621"/>
                  </a:lnTo>
                  <a:close/>
                </a:path>
                <a:path w="1995804" h="676909">
                  <a:moveTo>
                    <a:pt x="642385" y="596520"/>
                  </a:moveTo>
                  <a:lnTo>
                    <a:pt x="629136" y="580824"/>
                  </a:lnTo>
                  <a:lnTo>
                    <a:pt x="610380" y="572436"/>
                  </a:lnTo>
                  <a:lnTo>
                    <a:pt x="1326772" y="572436"/>
                  </a:lnTo>
                  <a:lnTo>
                    <a:pt x="1320194" y="581112"/>
                  </a:lnTo>
                  <a:lnTo>
                    <a:pt x="1317259" y="594756"/>
                  </a:lnTo>
                  <a:lnTo>
                    <a:pt x="788509" y="594756"/>
                  </a:lnTo>
                  <a:lnTo>
                    <a:pt x="642385" y="596520"/>
                  </a:lnTo>
                  <a:close/>
                </a:path>
                <a:path w="1995804" h="676909">
                  <a:moveTo>
                    <a:pt x="1317242" y="610416"/>
                  </a:moveTo>
                  <a:lnTo>
                    <a:pt x="1053001" y="598284"/>
                  </a:lnTo>
                  <a:lnTo>
                    <a:pt x="788509" y="594756"/>
                  </a:lnTo>
                  <a:lnTo>
                    <a:pt x="1317259" y="594756"/>
                  </a:lnTo>
                  <a:lnTo>
                    <a:pt x="1316090" y="600192"/>
                  </a:lnTo>
                  <a:lnTo>
                    <a:pt x="1317242" y="610416"/>
                  </a:lnTo>
                  <a:close/>
                </a:path>
              </a:pathLst>
            </a:custGeom>
            <a:solidFill>
              <a:srgbClr val="B0B0B0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956696" y="5782544"/>
              <a:ext cx="1781175" cy="1365885"/>
            </a:xfrm>
            <a:custGeom>
              <a:avLst/>
              <a:gdLst/>
              <a:ahLst/>
              <a:cxnLst/>
              <a:rect l="l" t="t" r="r" b="b"/>
              <a:pathLst>
                <a:path w="1781175" h="1365884">
                  <a:moveTo>
                    <a:pt x="61884" y="1365842"/>
                  </a:moveTo>
                  <a:lnTo>
                    <a:pt x="36288" y="1362746"/>
                  </a:lnTo>
                  <a:lnTo>
                    <a:pt x="14760" y="1348598"/>
                  </a:lnTo>
                  <a:lnTo>
                    <a:pt x="1764" y="1326350"/>
                  </a:lnTo>
                  <a:lnTo>
                    <a:pt x="0" y="1300682"/>
                  </a:lnTo>
                  <a:lnTo>
                    <a:pt x="9864" y="1276850"/>
                  </a:lnTo>
                  <a:lnTo>
                    <a:pt x="29268" y="1259929"/>
                  </a:lnTo>
                  <a:lnTo>
                    <a:pt x="171036" y="1199701"/>
                  </a:lnTo>
                  <a:lnTo>
                    <a:pt x="308484" y="1130113"/>
                  </a:lnTo>
                  <a:lnTo>
                    <a:pt x="441000" y="1051525"/>
                  </a:lnTo>
                  <a:lnTo>
                    <a:pt x="567936" y="964297"/>
                  </a:lnTo>
                  <a:lnTo>
                    <a:pt x="695881" y="862741"/>
                  </a:lnTo>
                  <a:lnTo>
                    <a:pt x="816301" y="752401"/>
                  </a:lnTo>
                  <a:lnTo>
                    <a:pt x="928621" y="633816"/>
                  </a:lnTo>
                  <a:lnTo>
                    <a:pt x="1013725" y="530532"/>
                  </a:lnTo>
                  <a:lnTo>
                    <a:pt x="1091881" y="421884"/>
                  </a:lnTo>
                  <a:lnTo>
                    <a:pt x="1162693" y="308304"/>
                  </a:lnTo>
                  <a:lnTo>
                    <a:pt x="1225945" y="190368"/>
                  </a:lnTo>
                  <a:lnTo>
                    <a:pt x="1265509" y="105480"/>
                  </a:lnTo>
                  <a:lnTo>
                    <a:pt x="1301150" y="18828"/>
                  </a:lnTo>
                  <a:lnTo>
                    <a:pt x="1311878" y="5184"/>
                  </a:lnTo>
                  <a:lnTo>
                    <a:pt x="1328474" y="0"/>
                  </a:lnTo>
                  <a:lnTo>
                    <a:pt x="1345070" y="5076"/>
                  </a:lnTo>
                  <a:lnTo>
                    <a:pt x="1355942" y="18648"/>
                  </a:lnTo>
                  <a:lnTo>
                    <a:pt x="1392122" y="97632"/>
                  </a:lnTo>
                  <a:lnTo>
                    <a:pt x="1436690" y="172224"/>
                  </a:lnTo>
                  <a:lnTo>
                    <a:pt x="1489142" y="241488"/>
                  </a:lnTo>
                  <a:lnTo>
                    <a:pt x="1548830" y="304632"/>
                  </a:lnTo>
                  <a:lnTo>
                    <a:pt x="1615034" y="360900"/>
                  </a:lnTo>
                  <a:lnTo>
                    <a:pt x="1686998" y="409608"/>
                  </a:lnTo>
                  <a:lnTo>
                    <a:pt x="1763822" y="450180"/>
                  </a:lnTo>
                  <a:lnTo>
                    <a:pt x="1776926" y="462024"/>
                  </a:lnTo>
                  <a:lnTo>
                    <a:pt x="1780850" y="479232"/>
                  </a:lnTo>
                  <a:lnTo>
                    <a:pt x="1774226" y="495612"/>
                  </a:lnTo>
                  <a:lnTo>
                    <a:pt x="1759394" y="505224"/>
                  </a:lnTo>
                  <a:lnTo>
                    <a:pt x="1716086" y="517248"/>
                  </a:lnTo>
                  <a:lnTo>
                    <a:pt x="1697870" y="522936"/>
                  </a:lnTo>
                  <a:lnTo>
                    <a:pt x="1651322" y="542772"/>
                  </a:lnTo>
                  <a:lnTo>
                    <a:pt x="1608194" y="569196"/>
                  </a:lnTo>
                  <a:lnTo>
                    <a:pt x="1569350" y="601632"/>
                  </a:lnTo>
                  <a:lnTo>
                    <a:pt x="1535690" y="639433"/>
                  </a:lnTo>
                  <a:lnTo>
                    <a:pt x="1509626" y="678601"/>
                  </a:lnTo>
                  <a:lnTo>
                    <a:pt x="1489142" y="720973"/>
                  </a:lnTo>
                  <a:lnTo>
                    <a:pt x="1275805" y="780193"/>
                  </a:lnTo>
                  <a:lnTo>
                    <a:pt x="1139653" y="822997"/>
                  </a:lnTo>
                  <a:lnTo>
                    <a:pt x="1006741" y="874981"/>
                  </a:lnTo>
                  <a:lnTo>
                    <a:pt x="871777" y="938881"/>
                  </a:lnTo>
                  <a:lnTo>
                    <a:pt x="741709" y="1012213"/>
                  </a:lnTo>
                  <a:lnTo>
                    <a:pt x="617220" y="1094581"/>
                  </a:lnTo>
                  <a:lnTo>
                    <a:pt x="505188" y="1170001"/>
                  </a:lnTo>
                  <a:lnTo>
                    <a:pt x="485280" y="1171189"/>
                  </a:lnTo>
                  <a:lnTo>
                    <a:pt x="467712" y="1180621"/>
                  </a:lnTo>
                  <a:lnTo>
                    <a:pt x="455760" y="1196605"/>
                  </a:lnTo>
                  <a:lnTo>
                    <a:pt x="453816" y="1201645"/>
                  </a:lnTo>
                  <a:lnTo>
                    <a:pt x="303984" y="1284482"/>
                  </a:lnTo>
                  <a:lnTo>
                    <a:pt x="148716" y="1356590"/>
                  </a:lnTo>
                  <a:lnTo>
                    <a:pt x="61884" y="1365842"/>
                  </a:lnTo>
                  <a:close/>
                </a:path>
              </a:pathLst>
            </a:custGeom>
            <a:solidFill>
              <a:srgbClr val="B0B0B0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40658" y="3494597"/>
              <a:ext cx="2419350" cy="2297430"/>
            </a:xfrm>
            <a:custGeom>
              <a:avLst/>
              <a:gdLst/>
              <a:ahLst/>
              <a:cxnLst/>
              <a:rect l="l" t="t" r="r" b="b"/>
              <a:pathLst>
                <a:path w="2419350" h="2297429">
                  <a:moveTo>
                    <a:pt x="135144" y="2297163"/>
                  </a:moveTo>
                  <a:lnTo>
                    <a:pt x="0" y="2152047"/>
                  </a:lnTo>
                  <a:lnTo>
                    <a:pt x="109296" y="2078571"/>
                  </a:lnTo>
                  <a:lnTo>
                    <a:pt x="2270739" y="182412"/>
                  </a:lnTo>
                  <a:lnTo>
                    <a:pt x="2259867" y="0"/>
                  </a:lnTo>
                  <a:lnTo>
                    <a:pt x="2418910" y="170604"/>
                  </a:lnTo>
                  <a:lnTo>
                    <a:pt x="2004514" y="557316"/>
                  </a:lnTo>
                  <a:lnTo>
                    <a:pt x="2003655" y="557316"/>
                  </a:lnTo>
                  <a:lnTo>
                    <a:pt x="135144" y="2297163"/>
                  </a:lnTo>
                  <a:close/>
                </a:path>
                <a:path w="2419350" h="2297429">
                  <a:moveTo>
                    <a:pt x="2004051" y="557748"/>
                  </a:moveTo>
                  <a:lnTo>
                    <a:pt x="2003655" y="557316"/>
                  </a:lnTo>
                  <a:lnTo>
                    <a:pt x="2004514" y="557316"/>
                  </a:lnTo>
                  <a:lnTo>
                    <a:pt x="2004051" y="55774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440870" y="3590732"/>
              <a:ext cx="219710" cy="224790"/>
            </a:xfrm>
            <a:custGeom>
              <a:avLst/>
              <a:gdLst/>
              <a:ahLst/>
              <a:cxnLst/>
              <a:rect l="l" t="t" r="r" b="b"/>
              <a:pathLst>
                <a:path w="219709" h="224789">
                  <a:moveTo>
                    <a:pt x="142704" y="224532"/>
                  </a:moveTo>
                  <a:lnTo>
                    <a:pt x="0" y="71280"/>
                  </a:lnTo>
                  <a:lnTo>
                    <a:pt x="76536" y="0"/>
                  </a:lnTo>
                  <a:lnTo>
                    <a:pt x="219240" y="153252"/>
                  </a:lnTo>
                  <a:lnTo>
                    <a:pt x="142704" y="224532"/>
                  </a:lnTo>
                  <a:close/>
                </a:path>
              </a:pathLst>
            </a:custGeom>
            <a:solidFill>
              <a:srgbClr val="9F9F9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733397" y="3101120"/>
              <a:ext cx="625475" cy="564515"/>
            </a:xfrm>
            <a:custGeom>
              <a:avLst/>
              <a:gdLst/>
              <a:ahLst/>
              <a:cxnLst/>
              <a:rect l="l" t="t" r="r" b="b"/>
              <a:pathLst>
                <a:path w="625475" h="564514">
                  <a:moveTo>
                    <a:pt x="526248" y="564012"/>
                  </a:moveTo>
                  <a:lnTo>
                    <a:pt x="0" y="72"/>
                  </a:lnTo>
                  <a:lnTo>
                    <a:pt x="185040" y="0"/>
                  </a:lnTo>
                  <a:lnTo>
                    <a:pt x="624852" y="472212"/>
                  </a:lnTo>
                  <a:lnTo>
                    <a:pt x="526248" y="56401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918437" y="3101113"/>
              <a:ext cx="440055" cy="472440"/>
            </a:xfrm>
            <a:custGeom>
              <a:avLst/>
              <a:gdLst/>
              <a:ahLst/>
              <a:cxnLst/>
              <a:rect l="l" t="t" r="r" b="b"/>
              <a:pathLst>
                <a:path w="440054" h="472439">
                  <a:moveTo>
                    <a:pt x="439812" y="4722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259645" y="3573329"/>
              <a:ext cx="99060" cy="92075"/>
            </a:xfrm>
            <a:custGeom>
              <a:avLst/>
              <a:gdLst/>
              <a:ahLst/>
              <a:cxnLst/>
              <a:rect l="l" t="t" r="r" b="b"/>
              <a:pathLst>
                <a:path w="99059" h="92075">
                  <a:moveTo>
                    <a:pt x="0" y="91800"/>
                  </a:moveTo>
                  <a:lnTo>
                    <a:pt x="98604" y="0"/>
                  </a:lnTo>
                </a:path>
                <a:path w="99059" h="92075">
                  <a:moveTo>
                    <a:pt x="0" y="91800"/>
                  </a:moveTo>
                  <a:lnTo>
                    <a:pt x="72" y="91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100526" y="3494593"/>
              <a:ext cx="159385" cy="170815"/>
            </a:xfrm>
            <a:custGeom>
              <a:avLst/>
              <a:gdLst/>
              <a:ahLst/>
              <a:cxnLst/>
              <a:rect l="l" t="t" r="r" b="b"/>
              <a:pathLst>
                <a:path w="159384" h="170814">
                  <a:moveTo>
                    <a:pt x="0" y="0"/>
                  </a:moveTo>
                  <a:lnTo>
                    <a:pt x="159048" y="1706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1500" y="4064838"/>
              <a:ext cx="9515498" cy="4415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388785" y="3101188"/>
              <a:ext cx="2722880" cy="2472055"/>
            </a:xfrm>
            <a:custGeom>
              <a:avLst/>
              <a:gdLst/>
              <a:ahLst/>
              <a:cxnLst/>
              <a:rect l="l" t="t" r="r" b="b"/>
              <a:pathLst>
                <a:path w="2722879" h="2472054">
                  <a:moveTo>
                    <a:pt x="561168" y="2471979"/>
                  </a:moveTo>
                  <a:lnTo>
                    <a:pt x="0" y="1887878"/>
                  </a:lnTo>
                  <a:lnTo>
                    <a:pt x="20448" y="1866170"/>
                  </a:lnTo>
                  <a:lnTo>
                    <a:pt x="562716" y="2430327"/>
                  </a:lnTo>
                  <a:lnTo>
                    <a:pt x="2691796" y="562968"/>
                  </a:lnTo>
                  <a:lnTo>
                    <a:pt x="2682436" y="405972"/>
                  </a:lnTo>
                  <a:lnTo>
                    <a:pt x="2303571" y="0"/>
                  </a:lnTo>
                  <a:lnTo>
                    <a:pt x="2344611" y="0"/>
                  </a:lnTo>
                  <a:lnTo>
                    <a:pt x="2711740" y="393408"/>
                  </a:lnTo>
                  <a:lnTo>
                    <a:pt x="2722612" y="575820"/>
                  </a:lnTo>
                  <a:lnTo>
                    <a:pt x="561168" y="2471979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100526" y="349459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872" y="182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949954" y="3677009"/>
              <a:ext cx="2161540" cy="1896745"/>
            </a:xfrm>
            <a:custGeom>
              <a:avLst/>
              <a:gdLst/>
              <a:ahLst/>
              <a:cxnLst/>
              <a:rect l="l" t="t" r="r" b="b"/>
              <a:pathLst>
                <a:path w="2161540" h="1896745">
                  <a:moveTo>
                    <a:pt x="2161443" y="0"/>
                  </a:moveTo>
                  <a:lnTo>
                    <a:pt x="0" y="189615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88785" y="4989067"/>
              <a:ext cx="561340" cy="584200"/>
            </a:xfrm>
            <a:custGeom>
              <a:avLst/>
              <a:gdLst/>
              <a:ahLst/>
              <a:cxnLst/>
              <a:rect l="l" t="t" r="r" b="b"/>
              <a:pathLst>
                <a:path w="561340" h="584200">
                  <a:moveTo>
                    <a:pt x="561168" y="584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88785" y="496735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21708"/>
                  </a:moveTo>
                  <a:lnTo>
                    <a:pt x="2044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409233" y="4967359"/>
              <a:ext cx="542290" cy="564515"/>
            </a:xfrm>
            <a:custGeom>
              <a:avLst/>
              <a:gdLst/>
              <a:ahLst/>
              <a:cxnLst/>
              <a:rect l="l" t="t" r="r" b="b"/>
              <a:pathLst>
                <a:path w="542290" h="564514">
                  <a:moveTo>
                    <a:pt x="0" y="0"/>
                  </a:moveTo>
                  <a:lnTo>
                    <a:pt x="542268" y="564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951502" y="3664157"/>
              <a:ext cx="2129155" cy="1867535"/>
            </a:xfrm>
            <a:custGeom>
              <a:avLst/>
              <a:gdLst/>
              <a:ahLst/>
              <a:cxnLst/>
              <a:rect l="l" t="t" r="r" b="b"/>
              <a:pathLst>
                <a:path w="2129154" h="1867535">
                  <a:moveTo>
                    <a:pt x="0" y="1867358"/>
                  </a:moveTo>
                  <a:lnTo>
                    <a:pt x="212907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071221" y="3507161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60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692357" y="3101192"/>
              <a:ext cx="379095" cy="406400"/>
            </a:xfrm>
            <a:custGeom>
              <a:avLst/>
              <a:gdLst/>
              <a:ahLst/>
              <a:cxnLst/>
              <a:rect l="l" t="t" r="r" b="b"/>
              <a:pathLst>
                <a:path w="379095" h="406400">
                  <a:moveTo>
                    <a:pt x="378864" y="4059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598971" y="3102956"/>
              <a:ext cx="1734820" cy="1803400"/>
            </a:xfrm>
            <a:custGeom>
              <a:avLst/>
              <a:gdLst/>
              <a:ahLst/>
              <a:cxnLst/>
              <a:rect l="l" t="t" r="r" b="b"/>
              <a:pathLst>
                <a:path w="1734820" h="1803400">
                  <a:moveTo>
                    <a:pt x="1713098" y="1803098"/>
                  </a:moveTo>
                  <a:lnTo>
                    <a:pt x="793621" y="853381"/>
                  </a:lnTo>
                  <a:lnTo>
                    <a:pt x="0" y="0"/>
                  </a:lnTo>
                  <a:lnTo>
                    <a:pt x="40968" y="0"/>
                  </a:lnTo>
                  <a:lnTo>
                    <a:pt x="815185" y="832537"/>
                  </a:lnTo>
                  <a:lnTo>
                    <a:pt x="1734806" y="1782722"/>
                  </a:lnTo>
                  <a:lnTo>
                    <a:pt x="1713098" y="1803098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639939" y="3102942"/>
              <a:ext cx="774700" cy="833119"/>
            </a:xfrm>
            <a:custGeom>
              <a:avLst/>
              <a:gdLst/>
              <a:ahLst/>
              <a:cxnLst/>
              <a:rect l="l" t="t" r="r" b="b"/>
              <a:pathLst>
                <a:path w="774700" h="833120">
                  <a:moveTo>
                    <a:pt x="0" y="0"/>
                  </a:moveTo>
                  <a:lnTo>
                    <a:pt x="774217" y="832537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414156" y="3935490"/>
              <a:ext cx="920115" cy="950594"/>
            </a:xfrm>
            <a:custGeom>
              <a:avLst/>
              <a:gdLst/>
              <a:ahLst/>
              <a:cxnLst/>
              <a:rect l="l" t="t" r="r" b="b"/>
              <a:pathLst>
                <a:path w="920114" h="950595">
                  <a:moveTo>
                    <a:pt x="0" y="0"/>
                  </a:moveTo>
                  <a:lnTo>
                    <a:pt x="919621" y="950185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312069" y="4885675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21708" y="0"/>
                  </a:moveTo>
                  <a:lnTo>
                    <a:pt x="0" y="203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392592" y="3956334"/>
              <a:ext cx="919480" cy="949960"/>
            </a:xfrm>
            <a:custGeom>
              <a:avLst/>
              <a:gdLst/>
              <a:ahLst/>
              <a:cxnLst/>
              <a:rect l="l" t="t" r="r" b="b"/>
              <a:pathLst>
                <a:path w="919479" h="949960">
                  <a:moveTo>
                    <a:pt x="919477" y="9497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598971" y="3102952"/>
              <a:ext cx="793750" cy="853440"/>
            </a:xfrm>
            <a:custGeom>
              <a:avLst/>
              <a:gdLst/>
              <a:ahLst/>
              <a:cxnLst/>
              <a:rect l="l" t="t" r="r" b="b"/>
              <a:pathLst>
                <a:path w="793750" h="853439">
                  <a:moveTo>
                    <a:pt x="793621" y="8533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1098960" y="5665184"/>
              <a:ext cx="429259" cy="211454"/>
            </a:xfrm>
            <a:custGeom>
              <a:avLst/>
              <a:gdLst/>
              <a:ahLst/>
              <a:cxnLst/>
              <a:rect l="l" t="t" r="r" b="b"/>
              <a:pathLst>
                <a:path w="429259" h="211454">
                  <a:moveTo>
                    <a:pt x="102780" y="210852"/>
                  </a:moveTo>
                  <a:lnTo>
                    <a:pt x="0" y="100728"/>
                  </a:lnTo>
                  <a:lnTo>
                    <a:pt x="316332" y="0"/>
                  </a:lnTo>
                  <a:lnTo>
                    <a:pt x="428652" y="120384"/>
                  </a:lnTo>
                  <a:lnTo>
                    <a:pt x="102780" y="21085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415293" y="5665184"/>
              <a:ext cx="112395" cy="120650"/>
            </a:xfrm>
            <a:custGeom>
              <a:avLst/>
              <a:gdLst/>
              <a:ahLst/>
              <a:cxnLst/>
              <a:rect l="l" t="t" r="r" b="b"/>
              <a:pathLst>
                <a:path w="112395" h="120650">
                  <a:moveTo>
                    <a:pt x="112320" y="1203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1201741" y="5785568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0" y="90468"/>
                  </a:moveTo>
                  <a:lnTo>
                    <a:pt x="3258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1098960" y="5765912"/>
              <a:ext cx="102870" cy="110489"/>
            </a:xfrm>
            <a:custGeom>
              <a:avLst/>
              <a:gdLst/>
              <a:ahLst/>
              <a:cxnLst/>
              <a:rect l="l" t="t" r="r" b="b"/>
              <a:pathLst>
                <a:path w="102870" h="110489">
                  <a:moveTo>
                    <a:pt x="0" y="0"/>
                  </a:moveTo>
                  <a:lnTo>
                    <a:pt x="102780" y="1101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1305565" y="5896845"/>
              <a:ext cx="372110" cy="254000"/>
            </a:xfrm>
            <a:custGeom>
              <a:avLst/>
              <a:gdLst/>
              <a:ahLst/>
              <a:cxnLst/>
              <a:rect l="l" t="t" r="r" b="b"/>
              <a:pathLst>
                <a:path w="372109" h="254000">
                  <a:moveTo>
                    <a:pt x="152604" y="253980"/>
                  </a:moveTo>
                  <a:lnTo>
                    <a:pt x="0" y="90468"/>
                  </a:lnTo>
                  <a:lnTo>
                    <a:pt x="325872" y="0"/>
                  </a:lnTo>
                  <a:lnTo>
                    <a:pt x="371880" y="49356"/>
                  </a:lnTo>
                  <a:lnTo>
                    <a:pt x="152604" y="253980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1305565" y="5987313"/>
              <a:ext cx="153035" cy="163830"/>
            </a:xfrm>
            <a:custGeom>
              <a:avLst/>
              <a:gdLst/>
              <a:ahLst/>
              <a:cxnLst/>
              <a:rect l="l" t="t" r="r" b="b"/>
              <a:pathLst>
                <a:path w="153034" h="163829">
                  <a:moveTo>
                    <a:pt x="0" y="0"/>
                  </a:moveTo>
                  <a:lnTo>
                    <a:pt x="152604" y="1635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1305565" y="5896845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325872" y="0"/>
                  </a:moveTo>
                  <a:lnTo>
                    <a:pt x="0" y="904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1631437" y="5896845"/>
              <a:ext cx="46355" cy="49530"/>
            </a:xfrm>
            <a:custGeom>
              <a:avLst/>
              <a:gdLst/>
              <a:ahLst/>
              <a:cxnLst/>
              <a:rect l="l" t="t" r="r" b="b"/>
              <a:pathLst>
                <a:path w="46354" h="49529">
                  <a:moveTo>
                    <a:pt x="46008" y="493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500700" y="7157207"/>
              <a:ext cx="1613535" cy="631190"/>
            </a:xfrm>
            <a:custGeom>
              <a:avLst/>
              <a:gdLst/>
              <a:ahLst/>
              <a:cxnLst/>
              <a:rect l="l" t="t" r="r" b="b"/>
              <a:pathLst>
                <a:path w="1613534" h="631190">
                  <a:moveTo>
                    <a:pt x="135828" y="631008"/>
                  </a:moveTo>
                  <a:lnTo>
                    <a:pt x="70128" y="621216"/>
                  </a:lnTo>
                  <a:lnTo>
                    <a:pt x="19692" y="578016"/>
                  </a:lnTo>
                  <a:lnTo>
                    <a:pt x="0" y="514548"/>
                  </a:lnTo>
                  <a:lnTo>
                    <a:pt x="4032" y="481248"/>
                  </a:lnTo>
                  <a:lnTo>
                    <a:pt x="17100" y="450360"/>
                  </a:lnTo>
                  <a:lnTo>
                    <a:pt x="38196" y="424296"/>
                  </a:lnTo>
                  <a:lnTo>
                    <a:pt x="493848" y="0"/>
                  </a:lnTo>
                  <a:lnTo>
                    <a:pt x="705781" y="26100"/>
                  </a:lnTo>
                  <a:lnTo>
                    <a:pt x="918577" y="44316"/>
                  </a:lnTo>
                  <a:lnTo>
                    <a:pt x="1131841" y="54648"/>
                  </a:lnTo>
                  <a:lnTo>
                    <a:pt x="1345394" y="57060"/>
                  </a:lnTo>
                  <a:lnTo>
                    <a:pt x="1558838" y="51552"/>
                  </a:lnTo>
                  <a:lnTo>
                    <a:pt x="1580150" y="55116"/>
                  </a:lnTo>
                  <a:lnTo>
                    <a:pt x="1598186" y="66996"/>
                  </a:lnTo>
                  <a:lnTo>
                    <a:pt x="1609850" y="85140"/>
                  </a:lnTo>
                  <a:lnTo>
                    <a:pt x="1613198" y="106452"/>
                  </a:lnTo>
                  <a:lnTo>
                    <a:pt x="1607618" y="127332"/>
                  </a:lnTo>
                  <a:lnTo>
                    <a:pt x="1594082" y="144144"/>
                  </a:lnTo>
                  <a:lnTo>
                    <a:pt x="1574894" y="154044"/>
                  </a:lnTo>
                  <a:lnTo>
                    <a:pt x="1287037" y="226872"/>
                  </a:lnTo>
                  <a:lnTo>
                    <a:pt x="1002061" y="310212"/>
                  </a:lnTo>
                  <a:lnTo>
                    <a:pt x="720325" y="403920"/>
                  </a:lnTo>
                  <a:lnTo>
                    <a:pt x="442224" y="507924"/>
                  </a:lnTo>
                  <a:lnTo>
                    <a:pt x="168120" y="622044"/>
                  </a:lnTo>
                  <a:lnTo>
                    <a:pt x="135828" y="6310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668820" y="7311251"/>
              <a:ext cx="1407160" cy="467995"/>
            </a:xfrm>
            <a:custGeom>
              <a:avLst/>
              <a:gdLst/>
              <a:ahLst/>
              <a:cxnLst/>
              <a:rect l="l" t="t" r="r" b="b"/>
              <a:pathLst>
                <a:path w="1407159" h="467995">
                  <a:moveTo>
                    <a:pt x="0" y="468000"/>
                  </a:moveTo>
                  <a:lnTo>
                    <a:pt x="46989" y="447597"/>
                  </a:lnTo>
                  <a:lnTo>
                    <a:pt x="94099" y="427493"/>
                  </a:lnTo>
                  <a:lnTo>
                    <a:pt x="141330" y="407691"/>
                  </a:lnTo>
                  <a:lnTo>
                    <a:pt x="188680" y="388189"/>
                  </a:lnTo>
                  <a:lnTo>
                    <a:pt x="236147" y="368989"/>
                  </a:lnTo>
                  <a:lnTo>
                    <a:pt x="283730" y="350092"/>
                  </a:lnTo>
                  <a:lnTo>
                    <a:pt x="331427" y="331497"/>
                  </a:lnTo>
                  <a:lnTo>
                    <a:pt x="379237" y="313205"/>
                  </a:lnTo>
                  <a:lnTo>
                    <a:pt x="427158" y="295218"/>
                  </a:lnTo>
                  <a:lnTo>
                    <a:pt x="475190" y="277534"/>
                  </a:lnTo>
                  <a:lnTo>
                    <a:pt x="523330" y="260155"/>
                  </a:lnTo>
                  <a:lnTo>
                    <a:pt x="571577" y="243081"/>
                  </a:lnTo>
                  <a:lnTo>
                    <a:pt x="619930" y="226313"/>
                  </a:lnTo>
                  <a:lnTo>
                    <a:pt x="668387" y="209851"/>
                  </a:lnTo>
                  <a:lnTo>
                    <a:pt x="716947" y="193696"/>
                  </a:lnTo>
                  <a:lnTo>
                    <a:pt x="765608" y="177847"/>
                  </a:lnTo>
                  <a:lnTo>
                    <a:pt x="814369" y="162307"/>
                  </a:lnTo>
                  <a:lnTo>
                    <a:pt x="863229" y="147075"/>
                  </a:lnTo>
                  <a:lnTo>
                    <a:pt x="912186" y="132151"/>
                  </a:lnTo>
                  <a:lnTo>
                    <a:pt x="961238" y="117536"/>
                  </a:lnTo>
                  <a:lnTo>
                    <a:pt x="1010385" y="103232"/>
                  </a:lnTo>
                  <a:lnTo>
                    <a:pt x="1059624" y="89237"/>
                  </a:lnTo>
                  <a:lnTo>
                    <a:pt x="1108955" y="75553"/>
                  </a:lnTo>
                  <a:lnTo>
                    <a:pt x="1158375" y="62180"/>
                  </a:lnTo>
                  <a:lnTo>
                    <a:pt x="1207884" y="49118"/>
                  </a:lnTo>
                  <a:lnTo>
                    <a:pt x="1257480" y="36369"/>
                  </a:lnTo>
                  <a:lnTo>
                    <a:pt x="1307161" y="23933"/>
                  </a:lnTo>
                  <a:lnTo>
                    <a:pt x="1356926" y="11809"/>
                  </a:lnTo>
                  <a:lnTo>
                    <a:pt x="140677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8900" y="7579703"/>
              <a:ext cx="171720" cy="21135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538896" y="7157207"/>
              <a:ext cx="455930" cy="424815"/>
            </a:xfrm>
            <a:custGeom>
              <a:avLst/>
              <a:gdLst/>
              <a:ahLst/>
              <a:cxnLst/>
              <a:rect l="l" t="t" r="r" b="b"/>
              <a:pathLst>
                <a:path w="455929" h="424815">
                  <a:moveTo>
                    <a:pt x="455652" y="0"/>
                  </a:moveTo>
                  <a:lnTo>
                    <a:pt x="0" y="424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994549" y="7157207"/>
              <a:ext cx="1119505" cy="154305"/>
            </a:xfrm>
            <a:custGeom>
              <a:avLst/>
              <a:gdLst/>
              <a:ahLst/>
              <a:cxnLst/>
              <a:rect l="l" t="t" r="r" b="b"/>
              <a:pathLst>
                <a:path w="1119504" h="154304">
                  <a:moveTo>
                    <a:pt x="1064989" y="51552"/>
                  </a:moveTo>
                  <a:lnTo>
                    <a:pt x="1013962" y="53591"/>
                  </a:lnTo>
                  <a:lnTo>
                    <a:pt x="962918" y="55174"/>
                  </a:lnTo>
                  <a:lnTo>
                    <a:pt x="911861" y="56303"/>
                  </a:lnTo>
                  <a:lnTo>
                    <a:pt x="860792" y="56979"/>
                  </a:lnTo>
                  <a:lnTo>
                    <a:pt x="809713" y="57204"/>
                  </a:lnTo>
                  <a:lnTo>
                    <a:pt x="758923" y="56980"/>
                  </a:lnTo>
                  <a:lnTo>
                    <a:pt x="708144" y="56308"/>
                  </a:lnTo>
                  <a:lnTo>
                    <a:pt x="657379" y="55188"/>
                  </a:lnTo>
                  <a:lnTo>
                    <a:pt x="606630" y="53622"/>
                  </a:lnTo>
                  <a:lnTo>
                    <a:pt x="555900" y="51608"/>
                  </a:lnTo>
                  <a:lnTo>
                    <a:pt x="505193" y="49147"/>
                  </a:lnTo>
                  <a:lnTo>
                    <a:pt x="454511" y="46239"/>
                  </a:lnTo>
                  <a:lnTo>
                    <a:pt x="403857" y="42885"/>
                  </a:lnTo>
                  <a:lnTo>
                    <a:pt x="353235" y="39084"/>
                  </a:lnTo>
                  <a:lnTo>
                    <a:pt x="302646" y="34837"/>
                  </a:lnTo>
                  <a:lnTo>
                    <a:pt x="252095" y="30144"/>
                  </a:lnTo>
                  <a:lnTo>
                    <a:pt x="201584" y="25006"/>
                  </a:lnTo>
                  <a:lnTo>
                    <a:pt x="151116" y="19422"/>
                  </a:lnTo>
                  <a:lnTo>
                    <a:pt x="100694" y="13393"/>
                  </a:lnTo>
                  <a:lnTo>
                    <a:pt x="50321" y="6919"/>
                  </a:lnTo>
                  <a:lnTo>
                    <a:pt x="0" y="0"/>
                  </a:lnTo>
                </a:path>
                <a:path w="1119504" h="154304">
                  <a:moveTo>
                    <a:pt x="1064989" y="51552"/>
                  </a:moveTo>
                  <a:lnTo>
                    <a:pt x="1065745" y="51516"/>
                  </a:lnTo>
                  <a:lnTo>
                    <a:pt x="1066501" y="51516"/>
                  </a:lnTo>
                  <a:lnTo>
                    <a:pt x="1067221" y="51516"/>
                  </a:lnTo>
                  <a:lnTo>
                    <a:pt x="1087543" y="55617"/>
                  </a:lnTo>
                  <a:lnTo>
                    <a:pt x="1104135" y="66802"/>
                  </a:lnTo>
                  <a:lnTo>
                    <a:pt x="1115320" y="83394"/>
                  </a:lnTo>
                  <a:lnTo>
                    <a:pt x="1119421" y="103716"/>
                  </a:lnTo>
                  <a:lnTo>
                    <a:pt x="1116614" y="120621"/>
                  </a:lnTo>
                  <a:lnTo>
                    <a:pt x="1108738" y="135360"/>
                  </a:lnTo>
                  <a:lnTo>
                    <a:pt x="1096610" y="146858"/>
                  </a:lnTo>
                  <a:lnTo>
                    <a:pt x="1081045" y="1540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439067" y="3211241"/>
              <a:ext cx="2252345" cy="3012440"/>
            </a:xfrm>
            <a:custGeom>
              <a:avLst/>
              <a:gdLst/>
              <a:ahLst/>
              <a:cxnLst/>
              <a:rect l="l" t="t" r="r" b="b"/>
              <a:pathLst>
                <a:path w="2252345" h="3012440">
                  <a:moveTo>
                    <a:pt x="673309" y="3011836"/>
                  </a:moveTo>
                  <a:lnTo>
                    <a:pt x="0" y="2342379"/>
                  </a:lnTo>
                  <a:lnTo>
                    <a:pt x="870481" y="1528814"/>
                  </a:lnTo>
                  <a:lnTo>
                    <a:pt x="80496" y="682201"/>
                  </a:lnTo>
                  <a:lnTo>
                    <a:pt x="811585" y="0"/>
                  </a:lnTo>
                  <a:lnTo>
                    <a:pt x="972487" y="172476"/>
                  </a:lnTo>
                  <a:lnTo>
                    <a:pt x="820117" y="172476"/>
                  </a:lnTo>
                  <a:lnTo>
                    <a:pt x="300636" y="657289"/>
                  </a:lnTo>
                  <a:lnTo>
                    <a:pt x="1075213" y="1487378"/>
                  </a:lnTo>
                  <a:lnTo>
                    <a:pt x="165420" y="2336223"/>
                  </a:lnTo>
                  <a:lnTo>
                    <a:pt x="697897" y="2875792"/>
                  </a:lnTo>
                  <a:lnTo>
                    <a:pt x="875363" y="2875792"/>
                  </a:lnTo>
                  <a:lnTo>
                    <a:pt x="863749" y="2887024"/>
                  </a:lnTo>
                  <a:lnTo>
                    <a:pt x="673309" y="3011836"/>
                  </a:lnTo>
                  <a:close/>
                </a:path>
                <a:path w="2252345" h="3012440">
                  <a:moveTo>
                    <a:pt x="875363" y="2875792"/>
                  </a:moveTo>
                  <a:lnTo>
                    <a:pt x="697897" y="2875792"/>
                  </a:lnTo>
                  <a:lnTo>
                    <a:pt x="2108703" y="1523882"/>
                  </a:lnTo>
                  <a:lnTo>
                    <a:pt x="820117" y="172476"/>
                  </a:lnTo>
                  <a:lnTo>
                    <a:pt x="972487" y="172476"/>
                  </a:lnTo>
                  <a:lnTo>
                    <a:pt x="2252307" y="1544114"/>
                  </a:lnTo>
                  <a:lnTo>
                    <a:pt x="875363" y="287579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519563" y="3211241"/>
              <a:ext cx="731520" cy="682625"/>
            </a:xfrm>
            <a:custGeom>
              <a:avLst/>
              <a:gdLst/>
              <a:ahLst/>
              <a:cxnLst/>
              <a:rect l="l" t="t" r="r" b="b"/>
              <a:pathLst>
                <a:path w="731520" h="682625">
                  <a:moveTo>
                    <a:pt x="0" y="682201"/>
                  </a:moveTo>
                  <a:lnTo>
                    <a:pt x="73108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250670" y="3211244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4" h="88264">
                  <a:moveTo>
                    <a:pt x="0" y="0"/>
                  </a:moveTo>
                  <a:lnTo>
                    <a:pt x="81864" y="877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332534" y="3298994"/>
              <a:ext cx="1358900" cy="1456690"/>
            </a:xfrm>
            <a:custGeom>
              <a:avLst/>
              <a:gdLst/>
              <a:ahLst/>
              <a:cxnLst/>
              <a:rect l="l" t="t" r="r" b="b"/>
              <a:pathLst>
                <a:path w="1358900" h="1456689">
                  <a:moveTo>
                    <a:pt x="0" y="0"/>
                  </a:moveTo>
                  <a:lnTo>
                    <a:pt x="1358858" y="14563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302834" y="4755355"/>
              <a:ext cx="1388745" cy="1343025"/>
            </a:xfrm>
            <a:custGeom>
              <a:avLst/>
              <a:gdLst/>
              <a:ahLst/>
              <a:cxnLst/>
              <a:rect l="l" t="t" r="r" b="b"/>
              <a:pathLst>
                <a:path w="1388745" h="1343025">
                  <a:moveTo>
                    <a:pt x="1388558" y="0"/>
                  </a:moveTo>
                  <a:lnTo>
                    <a:pt x="0" y="134291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112394" y="6098265"/>
              <a:ext cx="190500" cy="125095"/>
            </a:xfrm>
            <a:custGeom>
              <a:avLst/>
              <a:gdLst/>
              <a:ahLst/>
              <a:cxnLst/>
              <a:rect l="l" t="t" r="r" b="b"/>
              <a:pathLst>
                <a:path w="190500" h="125095">
                  <a:moveTo>
                    <a:pt x="190440" y="0"/>
                  </a:moveTo>
                  <a:lnTo>
                    <a:pt x="0" y="12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439085" y="5553620"/>
              <a:ext cx="673735" cy="669925"/>
            </a:xfrm>
            <a:custGeom>
              <a:avLst/>
              <a:gdLst/>
              <a:ahLst/>
              <a:cxnLst/>
              <a:rect l="l" t="t" r="r" b="b"/>
              <a:pathLst>
                <a:path w="673735" h="669925">
                  <a:moveTo>
                    <a:pt x="673309" y="669457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439077" y="4740055"/>
              <a:ext cx="870585" cy="814069"/>
            </a:xfrm>
            <a:custGeom>
              <a:avLst/>
              <a:gdLst/>
              <a:ahLst/>
              <a:cxnLst/>
              <a:rect l="l" t="t" r="r" b="b"/>
              <a:pathLst>
                <a:path w="870585" h="814070">
                  <a:moveTo>
                    <a:pt x="0" y="813565"/>
                  </a:moveTo>
                  <a:lnTo>
                    <a:pt x="870481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519581" y="3893442"/>
              <a:ext cx="790575" cy="847090"/>
            </a:xfrm>
            <a:custGeom>
              <a:avLst/>
              <a:gdLst/>
              <a:ahLst/>
              <a:cxnLst/>
              <a:rect l="l" t="t" r="r" b="b"/>
              <a:pathLst>
                <a:path w="790575" h="847089">
                  <a:moveTo>
                    <a:pt x="789985" y="84661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604505" y="5547464"/>
              <a:ext cx="87630" cy="88900"/>
            </a:xfrm>
            <a:custGeom>
              <a:avLst/>
              <a:gdLst/>
              <a:ahLst/>
              <a:cxnLst/>
              <a:rect l="l" t="t" r="r" b="b"/>
              <a:pathLst>
                <a:path w="87629" h="88900">
                  <a:moveTo>
                    <a:pt x="0" y="0"/>
                  </a:moveTo>
                  <a:lnTo>
                    <a:pt x="87624" y="88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692129" y="5636276"/>
              <a:ext cx="445134" cy="450850"/>
            </a:xfrm>
            <a:custGeom>
              <a:avLst/>
              <a:gdLst/>
              <a:ahLst/>
              <a:cxnLst/>
              <a:rect l="l" t="t" r="r" b="b"/>
              <a:pathLst>
                <a:path w="445135" h="450850">
                  <a:moveTo>
                    <a:pt x="0" y="0"/>
                  </a:moveTo>
                  <a:lnTo>
                    <a:pt x="444852" y="450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136982" y="4990111"/>
              <a:ext cx="1144905" cy="1097280"/>
            </a:xfrm>
            <a:custGeom>
              <a:avLst/>
              <a:gdLst/>
              <a:ahLst/>
              <a:cxnLst/>
              <a:rect l="l" t="t" r="r" b="b"/>
              <a:pathLst>
                <a:path w="1144904" h="1097279">
                  <a:moveTo>
                    <a:pt x="0" y="1096921"/>
                  </a:moveTo>
                  <a:lnTo>
                    <a:pt x="11447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281712" y="4735123"/>
              <a:ext cx="266700" cy="255270"/>
            </a:xfrm>
            <a:custGeom>
              <a:avLst/>
              <a:gdLst/>
              <a:ahLst/>
              <a:cxnLst/>
              <a:rect l="l" t="t" r="r" b="b"/>
              <a:pathLst>
                <a:path w="266700" h="255270">
                  <a:moveTo>
                    <a:pt x="0" y="254988"/>
                  </a:moveTo>
                  <a:lnTo>
                    <a:pt x="2660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739721" y="3868530"/>
              <a:ext cx="622300" cy="667385"/>
            </a:xfrm>
            <a:custGeom>
              <a:avLst/>
              <a:gdLst/>
              <a:ahLst/>
              <a:cxnLst/>
              <a:rect l="l" t="t" r="r" b="b"/>
              <a:pathLst>
                <a:path w="622300" h="667385">
                  <a:moveTo>
                    <a:pt x="0" y="0"/>
                  </a:moveTo>
                  <a:lnTo>
                    <a:pt x="622188" y="66679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361910" y="4535323"/>
              <a:ext cx="152400" cy="163830"/>
            </a:xfrm>
            <a:custGeom>
              <a:avLst/>
              <a:gdLst/>
              <a:ahLst/>
              <a:cxnLst/>
              <a:rect l="l" t="t" r="r" b="b"/>
              <a:pathLst>
                <a:path w="152400" h="163829">
                  <a:moveTo>
                    <a:pt x="0" y="0"/>
                  </a:moveTo>
                  <a:lnTo>
                    <a:pt x="152352" y="163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900242" y="5894937"/>
              <a:ext cx="2767965" cy="2322195"/>
            </a:xfrm>
            <a:custGeom>
              <a:avLst/>
              <a:gdLst/>
              <a:ahLst/>
              <a:cxnLst/>
              <a:rect l="l" t="t" r="r" b="b"/>
              <a:pathLst>
                <a:path w="2767965" h="2322195">
                  <a:moveTo>
                    <a:pt x="1178605" y="2321931"/>
                  </a:moveTo>
                  <a:lnTo>
                    <a:pt x="396" y="1096165"/>
                  </a:lnTo>
                  <a:lnTo>
                    <a:pt x="288" y="931393"/>
                  </a:lnTo>
                  <a:lnTo>
                    <a:pt x="1189405" y="2153055"/>
                  </a:lnTo>
                  <a:lnTo>
                    <a:pt x="2596252" y="811837"/>
                  </a:lnTo>
                  <a:lnTo>
                    <a:pt x="2065107" y="248868"/>
                  </a:lnTo>
                  <a:lnTo>
                    <a:pt x="1218889" y="1047241"/>
                  </a:lnTo>
                  <a:lnTo>
                    <a:pt x="386028" y="154836"/>
                  </a:lnTo>
                  <a:lnTo>
                    <a:pt x="72" y="530532"/>
                  </a:lnTo>
                  <a:lnTo>
                    <a:pt x="0" y="379908"/>
                  </a:lnTo>
                  <a:lnTo>
                    <a:pt x="390276" y="0"/>
                  </a:lnTo>
                  <a:lnTo>
                    <a:pt x="1215397" y="885853"/>
                  </a:lnTo>
                  <a:lnTo>
                    <a:pt x="2085447" y="76572"/>
                  </a:lnTo>
                  <a:lnTo>
                    <a:pt x="2767936" y="807589"/>
                  </a:lnTo>
                  <a:lnTo>
                    <a:pt x="1178605" y="232193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290508" y="5894937"/>
              <a:ext cx="825500" cy="886460"/>
            </a:xfrm>
            <a:custGeom>
              <a:avLst/>
              <a:gdLst/>
              <a:ahLst/>
              <a:cxnLst/>
              <a:rect l="l" t="t" r="r" b="b"/>
              <a:pathLst>
                <a:path w="825500" h="886459">
                  <a:moveTo>
                    <a:pt x="0" y="0"/>
                  </a:moveTo>
                  <a:lnTo>
                    <a:pt x="825157" y="88585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115654" y="5971509"/>
              <a:ext cx="870585" cy="809625"/>
            </a:xfrm>
            <a:custGeom>
              <a:avLst/>
              <a:gdLst/>
              <a:ahLst/>
              <a:cxnLst/>
              <a:rect l="l" t="t" r="r" b="b"/>
              <a:pathLst>
                <a:path w="870585" h="809625">
                  <a:moveTo>
                    <a:pt x="0" y="809281"/>
                  </a:moveTo>
                  <a:lnTo>
                    <a:pt x="87004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85693" y="5971509"/>
              <a:ext cx="682625" cy="731520"/>
            </a:xfrm>
            <a:custGeom>
              <a:avLst/>
              <a:gdLst/>
              <a:ahLst/>
              <a:cxnLst/>
              <a:rect l="l" t="t" r="r" b="b"/>
              <a:pathLst>
                <a:path w="682625" h="731520">
                  <a:moveTo>
                    <a:pt x="0" y="0"/>
                  </a:moveTo>
                  <a:lnTo>
                    <a:pt x="682489" y="73101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078859" y="6702526"/>
              <a:ext cx="1589405" cy="1514475"/>
            </a:xfrm>
            <a:custGeom>
              <a:avLst/>
              <a:gdLst/>
              <a:ahLst/>
              <a:cxnLst/>
              <a:rect l="l" t="t" r="r" b="b"/>
              <a:pathLst>
                <a:path w="1589404" h="1514475">
                  <a:moveTo>
                    <a:pt x="1589330" y="0"/>
                  </a:moveTo>
                  <a:lnTo>
                    <a:pt x="0" y="151434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900645" y="6991102"/>
              <a:ext cx="1178560" cy="1226185"/>
            </a:xfrm>
            <a:custGeom>
              <a:avLst/>
              <a:gdLst/>
              <a:ahLst/>
              <a:cxnLst/>
              <a:rect l="l" t="t" r="r" b="b"/>
              <a:pathLst>
                <a:path w="1178560" h="1226184">
                  <a:moveTo>
                    <a:pt x="1178209" y="122576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900228" y="5894937"/>
              <a:ext cx="390525" cy="380365"/>
            </a:xfrm>
            <a:custGeom>
              <a:avLst/>
              <a:gdLst/>
              <a:ahLst/>
              <a:cxnLst/>
              <a:rect l="l" t="t" r="r" b="b"/>
              <a:pathLst>
                <a:path w="390525" h="380364">
                  <a:moveTo>
                    <a:pt x="0" y="379908"/>
                  </a:moveTo>
                  <a:lnTo>
                    <a:pt x="390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4406154" y="8472216"/>
              <a:ext cx="9100820" cy="187960"/>
            </a:xfrm>
            <a:custGeom>
              <a:avLst/>
              <a:gdLst/>
              <a:ahLst/>
              <a:cxnLst/>
              <a:rect l="l" t="t" r="r" b="b"/>
              <a:pathLst>
                <a:path w="9100819" h="187959">
                  <a:moveTo>
                    <a:pt x="8753089" y="187776"/>
                  </a:moveTo>
                  <a:lnTo>
                    <a:pt x="0" y="185364"/>
                  </a:lnTo>
                  <a:lnTo>
                    <a:pt x="77652" y="113040"/>
                  </a:lnTo>
                  <a:lnTo>
                    <a:pt x="126756" y="73800"/>
                  </a:lnTo>
                  <a:lnTo>
                    <a:pt x="181116" y="42300"/>
                  </a:lnTo>
                  <a:lnTo>
                    <a:pt x="239616" y="19296"/>
                  </a:lnTo>
                  <a:lnTo>
                    <a:pt x="300888" y="5292"/>
                  </a:lnTo>
                  <a:lnTo>
                    <a:pt x="363564" y="576"/>
                  </a:lnTo>
                  <a:lnTo>
                    <a:pt x="363672" y="0"/>
                  </a:lnTo>
                  <a:lnTo>
                    <a:pt x="9100490" y="1872"/>
                  </a:lnTo>
                  <a:lnTo>
                    <a:pt x="9055849" y="52776"/>
                  </a:lnTo>
                  <a:lnTo>
                    <a:pt x="9004405" y="96732"/>
                  </a:lnTo>
                  <a:lnTo>
                    <a:pt x="8947165" y="132876"/>
                  </a:lnTo>
                  <a:lnTo>
                    <a:pt x="8885353" y="160452"/>
                  </a:lnTo>
                  <a:lnTo>
                    <a:pt x="8820193" y="178884"/>
                  </a:lnTo>
                  <a:lnTo>
                    <a:pt x="8753089" y="187776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483806" y="8472793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464"/>
                  </a:moveTo>
                  <a:lnTo>
                    <a:pt x="40755" y="79045"/>
                  </a:lnTo>
                  <a:lnTo>
                    <a:pt x="85025" y="51194"/>
                  </a:lnTo>
                  <a:lnTo>
                    <a:pt x="132237" y="29137"/>
                  </a:lnTo>
                  <a:lnTo>
                    <a:pt x="181818" y="13101"/>
                  </a:lnTo>
                  <a:lnTo>
                    <a:pt x="233198" y="3313"/>
                  </a:lnTo>
                  <a:lnTo>
                    <a:pt x="285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769719" y="847279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 h="0">
                  <a:moveTo>
                    <a:pt x="1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769827" y="84722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w="0" h="634">
                  <a:moveTo>
                    <a:pt x="-1800" y="288"/>
                  </a:moveTo>
                  <a:lnTo>
                    <a:pt x="1800" y="28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4769827" y="8472216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8736817" y="1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3159244" y="8474088"/>
              <a:ext cx="347980" cy="186055"/>
            </a:xfrm>
            <a:custGeom>
              <a:avLst/>
              <a:gdLst/>
              <a:ahLst/>
              <a:cxnLst/>
              <a:rect l="l" t="t" r="r" b="b"/>
              <a:pathLst>
                <a:path w="347980" h="186054">
                  <a:moveTo>
                    <a:pt x="347400" y="0"/>
                  </a:moveTo>
                  <a:lnTo>
                    <a:pt x="314253" y="39153"/>
                  </a:lnTo>
                  <a:lnTo>
                    <a:pt x="277389" y="74179"/>
                  </a:lnTo>
                  <a:lnTo>
                    <a:pt x="237199" y="104867"/>
                  </a:lnTo>
                  <a:lnTo>
                    <a:pt x="194071" y="131008"/>
                  </a:lnTo>
                  <a:lnTo>
                    <a:pt x="148397" y="152392"/>
                  </a:lnTo>
                  <a:lnTo>
                    <a:pt x="100567" y="168809"/>
                  </a:lnTo>
                  <a:lnTo>
                    <a:pt x="50971" y="180049"/>
                  </a:lnTo>
                  <a:lnTo>
                    <a:pt x="0" y="1859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4406154" y="8657581"/>
              <a:ext cx="8753475" cy="2540"/>
            </a:xfrm>
            <a:custGeom>
              <a:avLst/>
              <a:gdLst/>
              <a:ahLst/>
              <a:cxnLst/>
              <a:rect l="l" t="t" r="r" b="b"/>
              <a:pathLst>
                <a:path w="8753475" h="2540">
                  <a:moveTo>
                    <a:pt x="0" y="0"/>
                  </a:moveTo>
                  <a:lnTo>
                    <a:pt x="8753089" y="24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4406154" y="8585257"/>
              <a:ext cx="78105" cy="72390"/>
            </a:xfrm>
            <a:custGeom>
              <a:avLst/>
              <a:gdLst/>
              <a:ahLst/>
              <a:cxnLst/>
              <a:rect l="l" t="t" r="r" b="b"/>
              <a:pathLst>
                <a:path w="78104" h="72390">
                  <a:moveTo>
                    <a:pt x="77652" y="0"/>
                  </a:moveTo>
                  <a:lnTo>
                    <a:pt x="0" y="723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3122272" y="7494887"/>
              <a:ext cx="391160" cy="455930"/>
            </a:xfrm>
            <a:custGeom>
              <a:avLst/>
              <a:gdLst/>
              <a:ahLst/>
              <a:cxnLst/>
              <a:rect l="l" t="t" r="r" b="b"/>
              <a:pathLst>
                <a:path w="391159" h="455929">
                  <a:moveTo>
                    <a:pt x="390960" y="45532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3487780" y="7950216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0" y="23760"/>
                  </a:moveTo>
                  <a:lnTo>
                    <a:pt x="2545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3148659" y="7962348"/>
              <a:ext cx="339725" cy="76200"/>
            </a:xfrm>
            <a:custGeom>
              <a:avLst/>
              <a:gdLst/>
              <a:ahLst/>
              <a:cxnLst/>
              <a:rect l="l" t="t" r="r" b="b"/>
              <a:pathLst>
                <a:path w="339725" h="76200">
                  <a:moveTo>
                    <a:pt x="339120" y="11628"/>
                  </a:moveTo>
                  <a:lnTo>
                    <a:pt x="303326" y="39209"/>
                  </a:lnTo>
                  <a:lnTo>
                    <a:pt x="263371" y="59454"/>
                  </a:lnTo>
                  <a:lnTo>
                    <a:pt x="220359" y="71922"/>
                  </a:lnTo>
                  <a:lnTo>
                    <a:pt x="175392" y="76176"/>
                  </a:lnTo>
                  <a:lnTo>
                    <a:pt x="126319" y="71102"/>
                  </a:lnTo>
                  <a:lnTo>
                    <a:pt x="79785" y="56299"/>
                  </a:lnTo>
                  <a:lnTo>
                    <a:pt x="37206" y="3239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0" y="0"/>
                  </a:moveTo>
                  <a:lnTo>
                    <a:pt x="245448" y="26301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192479" y="8566543"/>
              <a:ext cx="581025" cy="324485"/>
            </a:xfrm>
            <a:custGeom>
              <a:avLst/>
              <a:gdLst/>
              <a:ahLst/>
              <a:cxnLst/>
              <a:rect l="l" t="t" r="r" b="b"/>
              <a:pathLst>
                <a:path w="581025" h="324484">
                  <a:moveTo>
                    <a:pt x="130505" y="307543"/>
                  </a:moveTo>
                  <a:lnTo>
                    <a:pt x="17538" y="186474"/>
                  </a:lnTo>
                  <a:lnTo>
                    <a:pt x="0" y="202857"/>
                  </a:lnTo>
                  <a:lnTo>
                    <a:pt x="112979" y="323926"/>
                  </a:lnTo>
                  <a:lnTo>
                    <a:pt x="130505" y="307543"/>
                  </a:lnTo>
                  <a:close/>
                </a:path>
                <a:path w="581025" h="324484">
                  <a:moveTo>
                    <a:pt x="194843" y="288544"/>
                  </a:moveTo>
                  <a:lnTo>
                    <a:pt x="31978" y="114007"/>
                  </a:lnTo>
                  <a:lnTo>
                    <a:pt x="14439" y="130352"/>
                  </a:lnTo>
                  <a:lnTo>
                    <a:pt x="177304" y="304914"/>
                  </a:lnTo>
                  <a:lnTo>
                    <a:pt x="194843" y="288544"/>
                  </a:lnTo>
                  <a:close/>
                </a:path>
                <a:path w="581025" h="324484">
                  <a:moveTo>
                    <a:pt x="259181" y="269570"/>
                  </a:moveTo>
                  <a:lnTo>
                    <a:pt x="96316" y="95008"/>
                  </a:lnTo>
                  <a:lnTo>
                    <a:pt x="78778" y="111379"/>
                  </a:lnTo>
                  <a:lnTo>
                    <a:pt x="241642" y="285953"/>
                  </a:lnTo>
                  <a:lnTo>
                    <a:pt x="259181" y="269570"/>
                  </a:lnTo>
                  <a:close/>
                </a:path>
                <a:path w="581025" h="324484">
                  <a:moveTo>
                    <a:pt x="323507" y="250558"/>
                  </a:moveTo>
                  <a:lnTo>
                    <a:pt x="160642" y="75996"/>
                  </a:lnTo>
                  <a:lnTo>
                    <a:pt x="143116" y="92379"/>
                  </a:lnTo>
                  <a:lnTo>
                    <a:pt x="305981" y="266941"/>
                  </a:lnTo>
                  <a:lnTo>
                    <a:pt x="323507" y="250558"/>
                  </a:lnTo>
                  <a:close/>
                </a:path>
                <a:path w="581025" h="324484">
                  <a:moveTo>
                    <a:pt x="387845" y="231546"/>
                  </a:moveTo>
                  <a:lnTo>
                    <a:pt x="224980" y="56984"/>
                  </a:lnTo>
                  <a:lnTo>
                    <a:pt x="207454" y="73367"/>
                  </a:lnTo>
                  <a:lnTo>
                    <a:pt x="370319" y="247929"/>
                  </a:lnTo>
                  <a:lnTo>
                    <a:pt x="387845" y="231546"/>
                  </a:lnTo>
                  <a:close/>
                </a:path>
                <a:path w="581025" h="324484">
                  <a:moveTo>
                    <a:pt x="452183" y="212585"/>
                  </a:moveTo>
                  <a:lnTo>
                    <a:pt x="289318" y="38011"/>
                  </a:lnTo>
                  <a:lnTo>
                    <a:pt x="271792" y="54394"/>
                  </a:lnTo>
                  <a:lnTo>
                    <a:pt x="434657" y="228930"/>
                  </a:lnTo>
                  <a:lnTo>
                    <a:pt x="452183" y="212585"/>
                  </a:lnTo>
                  <a:close/>
                </a:path>
                <a:path w="581025" h="324484">
                  <a:moveTo>
                    <a:pt x="516521" y="193573"/>
                  </a:moveTo>
                  <a:lnTo>
                    <a:pt x="353656" y="19011"/>
                  </a:lnTo>
                  <a:lnTo>
                    <a:pt x="336118" y="35382"/>
                  </a:lnTo>
                  <a:lnTo>
                    <a:pt x="498983" y="209956"/>
                  </a:lnTo>
                  <a:lnTo>
                    <a:pt x="516521" y="193573"/>
                  </a:lnTo>
                  <a:close/>
                </a:path>
                <a:path w="581025" h="324484">
                  <a:moveTo>
                    <a:pt x="580859" y="174561"/>
                  </a:moveTo>
                  <a:lnTo>
                    <a:pt x="417995" y="0"/>
                  </a:lnTo>
                  <a:lnTo>
                    <a:pt x="400456" y="16383"/>
                  </a:lnTo>
                  <a:lnTo>
                    <a:pt x="563321" y="190944"/>
                  </a:lnTo>
                  <a:lnTo>
                    <a:pt x="580859" y="174561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142499" y="8191956"/>
              <a:ext cx="5438140" cy="132080"/>
            </a:xfrm>
            <a:custGeom>
              <a:avLst/>
              <a:gdLst/>
              <a:ahLst/>
              <a:cxnLst/>
              <a:rect l="l" t="t" r="r" b="b"/>
              <a:pathLst>
                <a:path w="5438140" h="132079">
                  <a:moveTo>
                    <a:pt x="5437664" y="131508"/>
                  </a:moveTo>
                  <a:lnTo>
                    <a:pt x="0" y="130320"/>
                  </a:lnTo>
                  <a:lnTo>
                    <a:pt x="89496" y="81936"/>
                  </a:lnTo>
                  <a:lnTo>
                    <a:pt x="124668" y="66420"/>
                  </a:lnTo>
                  <a:lnTo>
                    <a:pt x="161820" y="56736"/>
                  </a:lnTo>
                  <a:lnTo>
                    <a:pt x="200088" y="53064"/>
                  </a:lnTo>
                  <a:lnTo>
                    <a:pt x="1039897" y="40536"/>
                  </a:lnTo>
                  <a:lnTo>
                    <a:pt x="2860456" y="41004"/>
                  </a:lnTo>
                  <a:lnTo>
                    <a:pt x="5029603" y="0"/>
                  </a:lnTo>
                  <a:lnTo>
                    <a:pt x="5073631" y="3240"/>
                  </a:lnTo>
                  <a:lnTo>
                    <a:pt x="5116291" y="14436"/>
                  </a:lnTo>
                  <a:lnTo>
                    <a:pt x="5437664" y="1315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142499" y="8273893"/>
              <a:ext cx="89535" cy="48895"/>
            </a:xfrm>
            <a:custGeom>
              <a:avLst/>
              <a:gdLst/>
              <a:ahLst/>
              <a:cxnLst/>
              <a:rect l="l" t="t" r="r" b="b"/>
              <a:pathLst>
                <a:path w="89535" h="48895">
                  <a:moveTo>
                    <a:pt x="0" y="48384"/>
                  </a:moveTo>
                  <a:lnTo>
                    <a:pt x="894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231996" y="8245020"/>
              <a:ext cx="111125" cy="29209"/>
            </a:xfrm>
            <a:custGeom>
              <a:avLst/>
              <a:gdLst/>
              <a:ahLst/>
              <a:cxnLst/>
              <a:rect l="l" t="t" r="r" b="b"/>
              <a:pathLst>
                <a:path w="111125" h="29209">
                  <a:moveTo>
                    <a:pt x="0" y="28872"/>
                  </a:moveTo>
                  <a:lnTo>
                    <a:pt x="26195" y="16680"/>
                  </a:lnTo>
                  <a:lnTo>
                    <a:pt x="53554" y="7753"/>
                  </a:lnTo>
                  <a:lnTo>
                    <a:pt x="81784" y="2167"/>
                  </a:lnTo>
                  <a:lnTo>
                    <a:pt x="11059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342588" y="8232492"/>
              <a:ext cx="840105" cy="12700"/>
            </a:xfrm>
            <a:custGeom>
              <a:avLst/>
              <a:gdLst/>
              <a:ahLst/>
              <a:cxnLst/>
              <a:rect l="l" t="t" r="r" b="b"/>
              <a:pathLst>
                <a:path w="840104" h="12700">
                  <a:moveTo>
                    <a:pt x="0" y="12528"/>
                  </a:moveTo>
                  <a:lnTo>
                    <a:pt x="8398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182397" y="8232492"/>
              <a:ext cx="1821180" cy="635"/>
            </a:xfrm>
            <a:custGeom>
              <a:avLst/>
              <a:gdLst/>
              <a:ahLst/>
              <a:cxnLst/>
              <a:rect l="l" t="t" r="r" b="b"/>
              <a:pathLst>
                <a:path w="1821179" h="634">
                  <a:moveTo>
                    <a:pt x="0" y="0"/>
                  </a:moveTo>
                  <a:lnTo>
                    <a:pt x="0" y="72"/>
                  </a:lnTo>
                </a:path>
                <a:path w="1821179" h="634">
                  <a:moveTo>
                    <a:pt x="0" y="0"/>
                  </a:moveTo>
                  <a:lnTo>
                    <a:pt x="1820558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0" y="41004"/>
                  </a:moveTo>
                  <a:lnTo>
                    <a:pt x="216914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0" y="0"/>
                  </a:moveTo>
                  <a:lnTo>
                    <a:pt x="321372" y="1170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8410" y="3500393"/>
              <a:ext cx="9343418" cy="482454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366746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0" y="0"/>
                  </a:moveTo>
                  <a:lnTo>
                    <a:pt x="3761645" y="40307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3391084" y="8203440"/>
              <a:ext cx="210820" cy="635"/>
            </a:xfrm>
            <a:custGeom>
              <a:avLst/>
              <a:gdLst/>
              <a:ahLst/>
              <a:cxnLst/>
              <a:rect l="l" t="t" r="r" b="b"/>
              <a:pathLst>
                <a:path w="210819" h="634">
                  <a:moveTo>
                    <a:pt x="0" y="0"/>
                  </a:moveTo>
                  <a:lnTo>
                    <a:pt x="210744" y="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3582532" y="8203512"/>
              <a:ext cx="19685" cy="120650"/>
            </a:xfrm>
            <a:custGeom>
              <a:avLst/>
              <a:gdLst/>
              <a:ahLst/>
              <a:cxnLst/>
              <a:rect l="l" t="t" r="r" b="b"/>
              <a:pathLst>
                <a:path w="19684" h="120650">
                  <a:moveTo>
                    <a:pt x="19296" y="0"/>
                  </a:moveTo>
                  <a:lnTo>
                    <a:pt x="17415" y="30567"/>
                  </a:lnTo>
                  <a:lnTo>
                    <a:pt x="13563" y="60916"/>
                  </a:lnTo>
                  <a:lnTo>
                    <a:pt x="7753" y="90947"/>
                  </a:lnTo>
                  <a:lnTo>
                    <a:pt x="0" y="12056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3203704" y="8324005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0580163" y="8323464"/>
              <a:ext cx="2623820" cy="635"/>
            </a:xfrm>
            <a:custGeom>
              <a:avLst/>
              <a:gdLst/>
              <a:ahLst/>
              <a:cxnLst/>
              <a:rect l="l" t="t" r="r" b="b"/>
              <a:pathLst>
                <a:path w="2623819" h="634">
                  <a:moveTo>
                    <a:pt x="2623540" y="5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321372" y="1170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2169147" y="0"/>
                  </a:moveTo>
                  <a:lnTo>
                    <a:pt x="0" y="410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177645" y="8232564"/>
              <a:ext cx="1825625" cy="635"/>
            </a:xfrm>
            <a:custGeom>
              <a:avLst/>
              <a:gdLst/>
              <a:ahLst/>
              <a:cxnLst/>
              <a:rect l="l" t="t" r="r" b="b"/>
              <a:pathLst>
                <a:path w="1825625" h="634">
                  <a:moveTo>
                    <a:pt x="1825310" y="3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5342588" y="8232564"/>
              <a:ext cx="835660" cy="12700"/>
            </a:xfrm>
            <a:custGeom>
              <a:avLst/>
              <a:gdLst/>
              <a:ahLst/>
              <a:cxnLst/>
              <a:rect l="l" t="t" r="r" b="b"/>
              <a:pathLst>
                <a:path w="835660" h="12700">
                  <a:moveTo>
                    <a:pt x="835057" y="0"/>
                  </a:moveTo>
                  <a:lnTo>
                    <a:pt x="0" y="12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9211" y="8243220"/>
              <a:ext cx="445176" cy="80856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899211" y="8126328"/>
              <a:ext cx="356235" cy="196215"/>
            </a:xfrm>
            <a:custGeom>
              <a:avLst/>
              <a:gdLst/>
              <a:ahLst/>
              <a:cxnLst/>
              <a:rect l="l" t="t" r="r" b="b"/>
              <a:pathLst>
                <a:path w="356235" h="196215">
                  <a:moveTo>
                    <a:pt x="0" y="195912"/>
                  </a:moveTo>
                  <a:lnTo>
                    <a:pt x="43949" y="170490"/>
                  </a:lnTo>
                  <a:lnTo>
                    <a:pt x="88046" y="145334"/>
                  </a:lnTo>
                  <a:lnTo>
                    <a:pt x="132291" y="120445"/>
                  </a:lnTo>
                  <a:lnTo>
                    <a:pt x="176683" y="95823"/>
                  </a:lnTo>
                  <a:lnTo>
                    <a:pt x="221222" y="71467"/>
                  </a:lnTo>
                  <a:lnTo>
                    <a:pt x="265908" y="47378"/>
                  </a:lnTo>
                  <a:lnTo>
                    <a:pt x="310739" y="23555"/>
                  </a:lnTo>
                  <a:lnTo>
                    <a:pt x="355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5254927" y="8112576"/>
              <a:ext cx="922019" cy="13970"/>
            </a:xfrm>
            <a:custGeom>
              <a:avLst/>
              <a:gdLst/>
              <a:ahLst/>
              <a:cxnLst/>
              <a:rect l="l" t="t" r="r" b="b"/>
              <a:pathLst>
                <a:path w="922020" h="13970">
                  <a:moveTo>
                    <a:pt x="0" y="13752"/>
                  </a:moveTo>
                  <a:lnTo>
                    <a:pt x="92185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6176781" y="8112576"/>
              <a:ext cx="1824355" cy="635"/>
            </a:xfrm>
            <a:custGeom>
              <a:avLst/>
              <a:gdLst/>
              <a:ahLst/>
              <a:cxnLst/>
              <a:rect l="l" t="t" r="r" b="b"/>
              <a:pathLst>
                <a:path w="1824354" h="634">
                  <a:moveTo>
                    <a:pt x="0" y="0"/>
                  </a:moveTo>
                  <a:lnTo>
                    <a:pt x="1824014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8000796" y="8104728"/>
              <a:ext cx="448945" cy="8255"/>
            </a:xfrm>
            <a:custGeom>
              <a:avLst/>
              <a:gdLst/>
              <a:ahLst/>
              <a:cxnLst/>
              <a:rect l="l" t="t" r="r" b="b"/>
              <a:pathLst>
                <a:path w="448945" h="8254">
                  <a:moveTo>
                    <a:pt x="0" y="8244"/>
                  </a:moveTo>
                  <a:lnTo>
                    <a:pt x="44888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8449680" y="8071788"/>
              <a:ext cx="1731645" cy="33020"/>
            </a:xfrm>
            <a:custGeom>
              <a:avLst/>
              <a:gdLst/>
              <a:ahLst/>
              <a:cxnLst/>
              <a:rect l="l" t="t" r="r" b="b"/>
              <a:pathLst>
                <a:path w="1731645" h="33020">
                  <a:moveTo>
                    <a:pt x="0" y="32940"/>
                  </a:moveTo>
                  <a:lnTo>
                    <a:pt x="173131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10180995" y="8071716"/>
              <a:ext cx="108585" cy="18415"/>
            </a:xfrm>
            <a:custGeom>
              <a:avLst/>
              <a:gdLst/>
              <a:ahLst/>
              <a:cxnLst/>
              <a:rect l="l" t="t" r="r" b="b"/>
              <a:pathLst>
                <a:path w="108584" h="18415">
                  <a:moveTo>
                    <a:pt x="0" y="72"/>
                  </a:moveTo>
                  <a:lnTo>
                    <a:pt x="1908" y="36"/>
                  </a:lnTo>
                  <a:lnTo>
                    <a:pt x="3816" y="0"/>
                  </a:lnTo>
                  <a:lnTo>
                    <a:pt x="5724" y="0"/>
                  </a:lnTo>
                  <a:lnTo>
                    <a:pt x="31901" y="1143"/>
                  </a:lnTo>
                  <a:lnTo>
                    <a:pt x="57838" y="4558"/>
                  </a:lnTo>
                  <a:lnTo>
                    <a:pt x="83377" y="10221"/>
                  </a:lnTo>
                  <a:lnTo>
                    <a:pt x="108360" y="181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0289355" y="8089824"/>
              <a:ext cx="272415" cy="99695"/>
            </a:xfrm>
            <a:custGeom>
              <a:avLst/>
              <a:gdLst/>
              <a:ahLst/>
              <a:cxnLst/>
              <a:rect l="l" t="t" r="r" b="b"/>
              <a:pathLst>
                <a:path w="272415" h="99695">
                  <a:moveTo>
                    <a:pt x="0" y="0"/>
                  </a:moveTo>
                  <a:lnTo>
                    <a:pt x="272232" y="991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0561588" y="8188968"/>
              <a:ext cx="82550" cy="14604"/>
            </a:xfrm>
            <a:custGeom>
              <a:avLst/>
              <a:gdLst/>
              <a:ahLst/>
              <a:cxnLst/>
              <a:rect l="l" t="t" r="r" b="b"/>
              <a:pathLst>
                <a:path w="82550" h="14604">
                  <a:moveTo>
                    <a:pt x="82080" y="14508"/>
                  </a:moveTo>
                  <a:lnTo>
                    <a:pt x="61195" y="13132"/>
                  </a:lnTo>
                  <a:lnTo>
                    <a:pt x="40500" y="10251"/>
                  </a:lnTo>
                  <a:lnTo>
                    <a:pt x="20074" y="587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0643668" y="8203476"/>
              <a:ext cx="1943735" cy="635"/>
            </a:xfrm>
            <a:custGeom>
              <a:avLst/>
              <a:gdLst/>
              <a:ahLst/>
              <a:cxnLst/>
              <a:rect l="l" t="t" r="r" b="b"/>
              <a:pathLst>
                <a:path w="1943734" h="634">
                  <a:moveTo>
                    <a:pt x="0" y="0"/>
                  </a:moveTo>
                  <a:lnTo>
                    <a:pt x="1943462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2587131" y="7850604"/>
              <a:ext cx="210185" cy="353695"/>
            </a:xfrm>
            <a:custGeom>
              <a:avLst/>
              <a:gdLst/>
              <a:ahLst/>
              <a:cxnLst/>
              <a:rect l="l" t="t" r="r" b="b"/>
              <a:pathLst>
                <a:path w="210184" h="353695">
                  <a:moveTo>
                    <a:pt x="153612" y="0"/>
                  </a:moveTo>
                  <a:lnTo>
                    <a:pt x="177726" y="31307"/>
                  </a:lnTo>
                  <a:lnTo>
                    <a:pt x="195430" y="66267"/>
                  </a:lnTo>
                  <a:lnTo>
                    <a:pt x="206338" y="103913"/>
                  </a:lnTo>
                  <a:lnTo>
                    <a:pt x="210060" y="143280"/>
                  </a:lnTo>
                  <a:lnTo>
                    <a:pt x="204513" y="191434"/>
                  </a:lnTo>
                  <a:lnTo>
                    <a:pt x="188713" y="235636"/>
                  </a:lnTo>
                  <a:lnTo>
                    <a:pt x="163922" y="274625"/>
                  </a:lnTo>
                  <a:lnTo>
                    <a:pt x="131401" y="307142"/>
                  </a:lnTo>
                  <a:lnTo>
                    <a:pt x="92412" y="331928"/>
                  </a:lnTo>
                  <a:lnTo>
                    <a:pt x="48214" y="347723"/>
                  </a:lnTo>
                  <a:lnTo>
                    <a:pt x="72" y="3532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9278581" y="4140762"/>
              <a:ext cx="3462654" cy="3710304"/>
            </a:xfrm>
            <a:custGeom>
              <a:avLst/>
              <a:gdLst/>
              <a:ahLst/>
              <a:cxnLst/>
              <a:rect l="l" t="t" r="r" b="b"/>
              <a:pathLst>
                <a:path w="3462654" h="3710304">
                  <a:moveTo>
                    <a:pt x="3462161" y="370984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9256118" y="4120278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0" y="0"/>
                  </a:moveTo>
                  <a:lnTo>
                    <a:pt x="5864" y="4845"/>
                  </a:lnTo>
                  <a:lnTo>
                    <a:pt x="11569" y="9877"/>
                  </a:lnTo>
                  <a:lnTo>
                    <a:pt x="17106" y="15091"/>
                  </a:lnTo>
                  <a:lnTo>
                    <a:pt x="22464" y="2048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9219470" y="4095078"/>
              <a:ext cx="36830" cy="25400"/>
            </a:xfrm>
            <a:custGeom>
              <a:avLst/>
              <a:gdLst/>
              <a:ahLst/>
              <a:cxnLst/>
              <a:rect l="l" t="t" r="r" b="b"/>
              <a:pathLst>
                <a:path w="36829" h="25400">
                  <a:moveTo>
                    <a:pt x="0" y="0"/>
                  </a:moveTo>
                  <a:lnTo>
                    <a:pt x="9604" y="5648"/>
                  </a:lnTo>
                  <a:lnTo>
                    <a:pt x="18918" y="11736"/>
                  </a:lnTo>
                  <a:lnTo>
                    <a:pt x="27934" y="18255"/>
                  </a:lnTo>
                  <a:lnTo>
                    <a:pt x="36648" y="25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8944069" y="4064622"/>
              <a:ext cx="275590" cy="60325"/>
            </a:xfrm>
            <a:custGeom>
              <a:avLst/>
              <a:gdLst/>
              <a:ahLst/>
              <a:cxnLst/>
              <a:rect l="l" t="t" r="r" b="b"/>
              <a:pathLst>
                <a:path w="275590" h="60325">
                  <a:moveTo>
                    <a:pt x="0" y="59976"/>
                  </a:moveTo>
                  <a:lnTo>
                    <a:pt x="35029" y="34308"/>
                  </a:lnTo>
                  <a:lnTo>
                    <a:pt x="73791" y="15502"/>
                  </a:lnTo>
                  <a:lnTo>
                    <a:pt x="115293" y="3939"/>
                  </a:lnTo>
                  <a:lnTo>
                    <a:pt x="158544" y="0"/>
                  </a:lnTo>
                  <a:lnTo>
                    <a:pt x="189049" y="1949"/>
                  </a:lnTo>
                  <a:lnTo>
                    <a:pt x="218929" y="7735"/>
                  </a:lnTo>
                  <a:lnTo>
                    <a:pt x="247831" y="17268"/>
                  </a:lnTo>
                  <a:lnTo>
                    <a:pt x="275400" y="30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8904613" y="4124598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39456" y="0"/>
                  </a:moveTo>
                  <a:lnTo>
                    <a:pt x="0" y="36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4436250" y="4161354"/>
              <a:ext cx="4468495" cy="4161154"/>
            </a:xfrm>
            <a:custGeom>
              <a:avLst/>
              <a:gdLst/>
              <a:ahLst/>
              <a:cxnLst/>
              <a:rect l="l" t="t" r="r" b="b"/>
              <a:pathLst>
                <a:path w="4468495" h="4161154">
                  <a:moveTo>
                    <a:pt x="4468362" y="0"/>
                  </a:moveTo>
                  <a:lnTo>
                    <a:pt x="0" y="416077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258410" y="8322097"/>
              <a:ext cx="178435" cy="635"/>
            </a:xfrm>
            <a:custGeom>
              <a:avLst/>
              <a:gdLst/>
              <a:ahLst/>
              <a:cxnLst/>
              <a:rect l="l" t="t" r="r" b="b"/>
              <a:pathLst>
                <a:path w="178435" h="634">
                  <a:moveTo>
                    <a:pt x="17784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258410" y="4051914"/>
              <a:ext cx="4585970" cy="4270375"/>
            </a:xfrm>
            <a:custGeom>
              <a:avLst/>
              <a:gdLst/>
              <a:ahLst/>
              <a:cxnLst/>
              <a:rect l="l" t="t" r="r" b="b"/>
              <a:pathLst>
                <a:path w="4585970" h="4270375">
                  <a:moveTo>
                    <a:pt x="0" y="4270182"/>
                  </a:moveTo>
                  <a:lnTo>
                    <a:pt x="458590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1" name="object 1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39923" y="8034852"/>
              <a:ext cx="232668" cy="170928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9347521" y="3967170"/>
              <a:ext cx="4254500" cy="4236720"/>
            </a:xfrm>
            <a:custGeom>
              <a:avLst/>
              <a:gdLst/>
              <a:ahLst/>
              <a:cxnLst/>
              <a:rect l="l" t="t" r="r" b="b"/>
              <a:pathLst>
                <a:path w="4254500" h="4236720">
                  <a:moveTo>
                    <a:pt x="4254306" y="4236342"/>
                  </a:moveTo>
                  <a:lnTo>
                    <a:pt x="4043562" y="4236270"/>
                  </a:lnTo>
                  <a:lnTo>
                    <a:pt x="3984918" y="4231446"/>
                  </a:lnTo>
                  <a:lnTo>
                    <a:pt x="3927822" y="4217118"/>
                  </a:lnTo>
                  <a:lnTo>
                    <a:pt x="3873858" y="4193646"/>
                  </a:lnTo>
                  <a:lnTo>
                    <a:pt x="3824429" y="4161678"/>
                  </a:lnTo>
                  <a:lnTo>
                    <a:pt x="3780869" y="4122078"/>
                  </a:lnTo>
                  <a:lnTo>
                    <a:pt x="19224" y="91332"/>
                  </a:lnTo>
                  <a:lnTo>
                    <a:pt x="0" y="67896"/>
                  </a:lnTo>
                  <a:lnTo>
                    <a:pt x="72900" y="0"/>
                  </a:lnTo>
                  <a:lnTo>
                    <a:pt x="3801065" y="3995070"/>
                  </a:lnTo>
                  <a:lnTo>
                    <a:pt x="3841890" y="4030026"/>
                  </a:lnTo>
                  <a:lnTo>
                    <a:pt x="3889482" y="4055010"/>
                  </a:lnTo>
                  <a:lnTo>
                    <a:pt x="3941430" y="4068762"/>
                  </a:lnTo>
                  <a:lnTo>
                    <a:pt x="3995142" y="4070634"/>
                  </a:lnTo>
                  <a:lnTo>
                    <a:pt x="4221636" y="4070634"/>
                  </a:lnTo>
                  <a:lnTo>
                    <a:pt x="4229178" y="4085718"/>
                  </a:lnTo>
                  <a:lnTo>
                    <a:pt x="4246134" y="4140726"/>
                  </a:lnTo>
                  <a:lnTo>
                    <a:pt x="4253874" y="4197750"/>
                  </a:lnTo>
                  <a:lnTo>
                    <a:pt x="4254306" y="4236342"/>
                  </a:lnTo>
                  <a:close/>
                </a:path>
                <a:path w="4254500" h="4236720">
                  <a:moveTo>
                    <a:pt x="4221636" y="4070634"/>
                  </a:moveTo>
                  <a:lnTo>
                    <a:pt x="3995142" y="4070634"/>
                  </a:lnTo>
                  <a:lnTo>
                    <a:pt x="4047918" y="4060482"/>
                  </a:lnTo>
                  <a:lnTo>
                    <a:pt x="4097094" y="4038846"/>
                  </a:lnTo>
                  <a:lnTo>
                    <a:pt x="4140258" y="4006806"/>
                  </a:lnTo>
                  <a:lnTo>
                    <a:pt x="4165710" y="3983046"/>
                  </a:lnTo>
                  <a:lnTo>
                    <a:pt x="4169670" y="3987654"/>
                  </a:lnTo>
                  <a:lnTo>
                    <a:pt x="4203438" y="4034238"/>
                  </a:lnTo>
                  <a:lnTo>
                    <a:pt x="4221636" y="407063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9347521" y="3967170"/>
              <a:ext cx="73025" cy="67945"/>
            </a:xfrm>
            <a:custGeom>
              <a:avLst/>
              <a:gdLst/>
              <a:ahLst/>
              <a:cxnLst/>
              <a:rect l="l" t="t" r="r" b="b"/>
              <a:pathLst>
                <a:path w="73025" h="67945">
                  <a:moveTo>
                    <a:pt x="72900" y="0"/>
                  </a:moveTo>
                  <a:lnTo>
                    <a:pt x="0" y="678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9420422" y="3967170"/>
              <a:ext cx="3482975" cy="3732529"/>
            </a:xfrm>
            <a:custGeom>
              <a:avLst/>
              <a:gdLst/>
              <a:ahLst/>
              <a:cxnLst/>
              <a:rect l="l" t="t" r="r" b="b"/>
              <a:pathLst>
                <a:path w="3482975" h="3732529">
                  <a:moveTo>
                    <a:pt x="3482789" y="373216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245376" y="2629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3148588" y="7962240"/>
              <a:ext cx="339725" cy="76835"/>
            </a:xfrm>
            <a:custGeom>
              <a:avLst/>
              <a:gdLst/>
              <a:ahLst/>
              <a:cxnLst/>
              <a:rect l="l" t="t" r="r" b="b"/>
              <a:pathLst>
                <a:path w="339725" h="76834">
                  <a:moveTo>
                    <a:pt x="339192" y="11736"/>
                  </a:moveTo>
                  <a:lnTo>
                    <a:pt x="303398" y="39317"/>
                  </a:lnTo>
                  <a:lnTo>
                    <a:pt x="263443" y="59562"/>
                  </a:lnTo>
                  <a:lnTo>
                    <a:pt x="220431" y="72030"/>
                  </a:lnTo>
                  <a:lnTo>
                    <a:pt x="175464" y="76284"/>
                  </a:lnTo>
                  <a:lnTo>
                    <a:pt x="126365" y="71209"/>
                  </a:lnTo>
                  <a:lnTo>
                    <a:pt x="79807" y="56394"/>
                  </a:lnTo>
                  <a:lnTo>
                    <a:pt x="37212" y="32452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7" name="object 1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91084" y="7948416"/>
              <a:ext cx="212760" cy="257472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9366709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36" y="0"/>
                  </a:moveTo>
                  <a:lnTo>
                    <a:pt x="3761681" y="4030746"/>
                  </a:lnTo>
                </a:path>
                <a:path w="3761740" h="4030979">
                  <a:moveTo>
                    <a:pt x="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9347521" y="4035066"/>
              <a:ext cx="19685" cy="23495"/>
            </a:xfrm>
            <a:custGeom>
              <a:avLst/>
              <a:gdLst/>
              <a:ahLst/>
              <a:cxnLst/>
              <a:rect l="l" t="t" r="r" b="b"/>
              <a:pathLst>
                <a:path w="19684" h="23495">
                  <a:moveTo>
                    <a:pt x="19260" y="23436"/>
                  </a:moveTo>
                  <a:lnTo>
                    <a:pt x="14164" y="17799"/>
                  </a:lnTo>
                  <a:lnTo>
                    <a:pt x="9252" y="12015"/>
                  </a:lnTo>
                  <a:lnTo>
                    <a:pt x="4528" y="608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12841723" y="8036652"/>
              <a:ext cx="229235" cy="167640"/>
            </a:xfrm>
            <a:custGeom>
              <a:avLst/>
              <a:gdLst/>
              <a:ahLst/>
              <a:cxnLst/>
              <a:rect l="l" t="t" r="r" b="b"/>
              <a:pathLst>
                <a:path w="229234" h="167640">
                  <a:moveTo>
                    <a:pt x="229068" y="167328"/>
                  </a:moveTo>
                  <a:lnTo>
                    <a:pt x="0" y="167292"/>
                  </a:lnTo>
                  <a:lnTo>
                    <a:pt x="34560" y="116388"/>
                  </a:lnTo>
                  <a:lnTo>
                    <a:pt x="59076" y="59976"/>
                  </a:lnTo>
                  <a:lnTo>
                    <a:pt x="72684" y="0"/>
                  </a:lnTo>
                  <a:lnTo>
                    <a:pt x="229068" y="16732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899900" y="3532361"/>
              <a:ext cx="3065145" cy="2856865"/>
            </a:xfrm>
            <a:custGeom>
              <a:avLst/>
              <a:gdLst/>
              <a:ahLst/>
              <a:cxnLst/>
              <a:rect l="l" t="t" r="r" b="b"/>
              <a:pathLst>
                <a:path w="3065145" h="2856865">
                  <a:moveTo>
                    <a:pt x="1294705" y="2856280"/>
                  </a:moveTo>
                  <a:lnTo>
                    <a:pt x="722413" y="2241039"/>
                  </a:lnTo>
                  <a:lnTo>
                    <a:pt x="673957" y="2197551"/>
                  </a:lnTo>
                  <a:lnTo>
                    <a:pt x="618480" y="2163531"/>
                  </a:lnTo>
                  <a:lnTo>
                    <a:pt x="557748" y="2140059"/>
                  </a:lnTo>
                  <a:lnTo>
                    <a:pt x="493812" y="2127891"/>
                  </a:lnTo>
                  <a:lnTo>
                    <a:pt x="428724" y="2127459"/>
                  </a:lnTo>
                  <a:lnTo>
                    <a:pt x="364608" y="2138727"/>
                  </a:lnTo>
                  <a:lnTo>
                    <a:pt x="303552" y="2161371"/>
                  </a:lnTo>
                  <a:lnTo>
                    <a:pt x="247608" y="2194635"/>
                  </a:lnTo>
                  <a:lnTo>
                    <a:pt x="198576" y="2237439"/>
                  </a:lnTo>
                  <a:lnTo>
                    <a:pt x="144" y="2422623"/>
                  </a:lnTo>
                  <a:lnTo>
                    <a:pt x="0" y="2135523"/>
                  </a:lnTo>
                  <a:lnTo>
                    <a:pt x="478008" y="1689446"/>
                  </a:lnTo>
                  <a:lnTo>
                    <a:pt x="1060021" y="2295651"/>
                  </a:lnTo>
                  <a:lnTo>
                    <a:pt x="1105669" y="2336907"/>
                  </a:lnTo>
                  <a:lnTo>
                    <a:pt x="1157653" y="2369775"/>
                  </a:lnTo>
                  <a:lnTo>
                    <a:pt x="1214497" y="2393283"/>
                  </a:lnTo>
                  <a:lnTo>
                    <a:pt x="1274473" y="2406819"/>
                  </a:lnTo>
                  <a:lnTo>
                    <a:pt x="1335926" y="2409915"/>
                  </a:lnTo>
                  <a:lnTo>
                    <a:pt x="1396982" y="2402535"/>
                  </a:lnTo>
                  <a:lnTo>
                    <a:pt x="1455878" y="2384859"/>
                  </a:lnTo>
                  <a:lnTo>
                    <a:pt x="1510922" y="2357427"/>
                  </a:lnTo>
                  <a:lnTo>
                    <a:pt x="1560494" y="2320995"/>
                  </a:lnTo>
                  <a:lnTo>
                    <a:pt x="2519499" y="1426070"/>
                  </a:lnTo>
                  <a:lnTo>
                    <a:pt x="2559135" y="1379558"/>
                  </a:lnTo>
                  <a:lnTo>
                    <a:pt x="2590095" y="1326854"/>
                  </a:lnTo>
                  <a:lnTo>
                    <a:pt x="2611408" y="1269541"/>
                  </a:lnTo>
                  <a:lnTo>
                    <a:pt x="2622496" y="1209421"/>
                  </a:lnTo>
                  <a:lnTo>
                    <a:pt x="2622964" y="1148329"/>
                  </a:lnTo>
                  <a:lnTo>
                    <a:pt x="2612776" y="1088029"/>
                  </a:lnTo>
                  <a:lnTo>
                    <a:pt x="2592327" y="1030429"/>
                  </a:lnTo>
                  <a:lnTo>
                    <a:pt x="2562159" y="977293"/>
                  </a:lnTo>
                  <a:lnTo>
                    <a:pt x="2523207" y="930169"/>
                  </a:lnTo>
                  <a:lnTo>
                    <a:pt x="1791218" y="143244"/>
                  </a:lnTo>
                  <a:lnTo>
                    <a:pt x="1944650" y="0"/>
                  </a:lnTo>
                  <a:lnTo>
                    <a:pt x="3064900" y="1204381"/>
                  </a:lnTo>
                  <a:lnTo>
                    <a:pt x="1294705" y="285628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899868" y="5221808"/>
              <a:ext cx="478155" cy="446405"/>
            </a:xfrm>
            <a:custGeom>
              <a:avLst/>
              <a:gdLst/>
              <a:ahLst/>
              <a:cxnLst/>
              <a:rect l="l" t="t" r="r" b="b"/>
              <a:pathLst>
                <a:path w="478155" h="446404">
                  <a:moveTo>
                    <a:pt x="478044" y="0"/>
                  </a:moveTo>
                  <a:lnTo>
                    <a:pt x="0" y="4460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1377927" y="5221808"/>
              <a:ext cx="582295" cy="606425"/>
            </a:xfrm>
            <a:custGeom>
              <a:avLst/>
              <a:gdLst/>
              <a:ahLst/>
              <a:cxnLst/>
              <a:rect l="l" t="t" r="r" b="b"/>
              <a:pathLst>
                <a:path w="582294" h="606425">
                  <a:moveTo>
                    <a:pt x="582012" y="606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1959925" y="5828013"/>
              <a:ext cx="501015" cy="114935"/>
            </a:xfrm>
            <a:custGeom>
              <a:avLst/>
              <a:gdLst/>
              <a:ahLst/>
              <a:cxnLst/>
              <a:rect l="l" t="t" r="r" b="b"/>
              <a:pathLst>
                <a:path w="501014" h="114935">
                  <a:moveTo>
                    <a:pt x="500472" y="25344"/>
                  </a:moveTo>
                  <a:lnTo>
                    <a:pt x="458983" y="56677"/>
                  </a:lnTo>
                  <a:lnTo>
                    <a:pt x="413770" y="81540"/>
                  </a:lnTo>
                  <a:lnTo>
                    <a:pt x="365584" y="99651"/>
                  </a:lnTo>
                  <a:lnTo>
                    <a:pt x="315179" y="110725"/>
                  </a:lnTo>
                  <a:lnTo>
                    <a:pt x="263304" y="114480"/>
                  </a:lnTo>
                  <a:lnTo>
                    <a:pt x="213867" y="111072"/>
                  </a:lnTo>
                  <a:lnTo>
                    <a:pt x="165808" y="101032"/>
                  </a:lnTo>
                  <a:lnTo>
                    <a:pt x="119758" y="84631"/>
                  </a:lnTo>
                  <a:lnTo>
                    <a:pt x="76352" y="62144"/>
                  </a:lnTo>
                  <a:lnTo>
                    <a:pt x="36221" y="33842"/>
                  </a:ln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460412" y="4965343"/>
              <a:ext cx="951865" cy="888365"/>
            </a:xfrm>
            <a:custGeom>
              <a:avLst/>
              <a:gdLst/>
              <a:ahLst/>
              <a:cxnLst/>
              <a:rect l="l" t="t" r="r" b="b"/>
              <a:pathLst>
                <a:path w="951864" h="888364">
                  <a:moveTo>
                    <a:pt x="951553" y="0"/>
                  </a:moveTo>
                  <a:lnTo>
                    <a:pt x="0" y="8880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3411969" y="4958431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7416" y="0"/>
                  </a:moveTo>
                  <a:lnTo>
                    <a:pt x="0" y="69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3419396" y="4462531"/>
              <a:ext cx="104775" cy="495934"/>
            </a:xfrm>
            <a:custGeom>
              <a:avLst/>
              <a:gdLst/>
              <a:ahLst/>
              <a:cxnLst/>
              <a:rect l="l" t="t" r="r" b="b"/>
              <a:pathLst>
                <a:path w="104775" h="495935">
                  <a:moveTo>
                    <a:pt x="3708" y="0"/>
                  </a:moveTo>
                  <a:lnTo>
                    <a:pt x="33617" y="34609"/>
                  </a:lnTo>
                  <a:lnTo>
                    <a:pt x="58580" y="72490"/>
                  </a:lnTo>
                  <a:lnTo>
                    <a:pt x="78376" y="113112"/>
                  </a:lnTo>
                  <a:lnTo>
                    <a:pt x="92788" y="155941"/>
                  </a:lnTo>
                  <a:lnTo>
                    <a:pt x="101595" y="200446"/>
                  </a:lnTo>
                  <a:lnTo>
                    <a:pt x="104580" y="246096"/>
                  </a:lnTo>
                  <a:lnTo>
                    <a:pt x="101478" y="292635"/>
                  </a:lnTo>
                  <a:lnTo>
                    <a:pt x="92330" y="337956"/>
                  </a:lnTo>
                  <a:lnTo>
                    <a:pt x="77373" y="381501"/>
                  </a:lnTo>
                  <a:lnTo>
                    <a:pt x="56841" y="422712"/>
                  </a:lnTo>
                  <a:lnTo>
                    <a:pt x="30971" y="461031"/>
                  </a:lnTo>
                  <a:lnTo>
                    <a:pt x="0" y="4959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2691133" y="3675605"/>
              <a:ext cx="732155" cy="787400"/>
            </a:xfrm>
            <a:custGeom>
              <a:avLst/>
              <a:gdLst/>
              <a:ahLst/>
              <a:cxnLst/>
              <a:rect l="l" t="t" r="r" b="b"/>
              <a:pathLst>
                <a:path w="732154" h="787400">
                  <a:moveTo>
                    <a:pt x="0" y="0"/>
                  </a:moveTo>
                  <a:lnTo>
                    <a:pt x="731953" y="786925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2844544" y="3532397"/>
              <a:ext cx="1120775" cy="1204595"/>
            </a:xfrm>
            <a:custGeom>
              <a:avLst/>
              <a:gdLst/>
              <a:ahLst/>
              <a:cxnLst/>
              <a:rect l="l" t="t" r="r" b="b"/>
              <a:pathLst>
                <a:path w="1120775" h="1204595">
                  <a:moveTo>
                    <a:pt x="1120249" y="1204309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2194602" y="4736707"/>
              <a:ext cx="1770380" cy="1652270"/>
            </a:xfrm>
            <a:custGeom>
              <a:avLst/>
              <a:gdLst/>
              <a:ahLst/>
              <a:cxnLst/>
              <a:rect l="l" t="t" r="r" b="b"/>
              <a:pathLst>
                <a:path w="1770379" h="1652270">
                  <a:moveTo>
                    <a:pt x="0" y="1651934"/>
                  </a:moveTo>
                  <a:lnTo>
                    <a:pt x="177019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622328" y="5773401"/>
              <a:ext cx="572770" cy="615315"/>
            </a:xfrm>
            <a:custGeom>
              <a:avLst/>
              <a:gdLst/>
              <a:ahLst/>
              <a:cxnLst/>
              <a:rect l="l" t="t" r="r" b="b"/>
              <a:pathLst>
                <a:path w="572769" h="615314">
                  <a:moveTo>
                    <a:pt x="0" y="0"/>
                  </a:moveTo>
                  <a:lnTo>
                    <a:pt x="572256" y="6152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1098462" y="5658560"/>
              <a:ext cx="523875" cy="114935"/>
            </a:xfrm>
            <a:custGeom>
              <a:avLst/>
              <a:gdLst/>
              <a:ahLst/>
              <a:cxnLst/>
              <a:rect l="l" t="t" r="r" b="b"/>
              <a:pathLst>
                <a:path w="523875" h="114935">
                  <a:moveTo>
                    <a:pt x="0" y="111240"/>
                  </a:moveTo>
                  <a:lnTo>
                    <a:pt x="36037" y="78325"/>
                  </a:lnTo>
                  <a:lnTo>
                    <a:pt x="75814" y="50816"/>
                  </a:lnTo>
                  <a:lnTo>
                    <a:pt x="118728" y="28971"/>
                  </a:lnTo>
                  <a:lnTo>
                    <a:pt x="164173" y="13048"/>
                  </a:lnTo>
                  <a:lnTo>
                    <a:pt x="211546" y="3305"/>
                  </a:lnTo>
                  <a:lnTo>
                    <a:pt x="260244" y="0"/>
                  </a:lnTo>
                  <a:lnTo>
                    <a:pt x="309767" y="3419"/>
                  </a:lnTo>
                  <a:lnTo>
                    <a:pt x="357904" y="13493"/>
                  </a:lnTo>
                  <a:lnTo>
                    <a:pt x="404019" y="29947"/>
                  </a:lnTo>
                  <a:lnTo>
                    <a:pt x="447476" y="52506"/>
                  </a:lnTo>
                  <a:lnTo>
                    <a:pt x="487639" y="80895"/>
                  </a:lnTo>
                  <a:lnTo>
                    <a:pt x="523872" y="1148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900044" y="5769800"/>
              <a:ext cx="198755" cy="185420"/>
            </a:xfrm>
            <a:custGeom>
              <a:avLst/>
              <a:gdLst/>
              <a:ahLst/>
              <a:cxnLst/>
              <a:rect l="l" t="t" r="r" b="b"/>
              <a:pathLst>
                <a:path w="198755" h="185420">
                  <a:moveTo>
                    <a:pt x="0" y="185184"/>
                  </a:moveTo>
                  <a:lnTo>
                    <a:pt x="1984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9345794" y="3662069"/>
              <a:ext cx="238125" cy="245110"/>
            </a:xfrm>
            <a:custGeom>
              <a:avLst/>
              <a:gdLst/>
              <a:ahLst/>
              <a:cxnLst/>
              <a:rect l="l" t="t" r="r" b="b"/>
              <a:pathLst>
                <a:path w="238125" h="245110">
                  <a:moveTo>
                    <a:pt x="139248" y="244944"/>
                  </a:moveTo>
                  <a:lnTo>
                    <a:pt x="0" y="95616"/>
                  </a:lnTo>
                  <a:lnTo>
                    <a:pt x="26748" y="63756"/>
                  </a:lnTo>
                  <a:lnTo>
                    <a:pt x="95112" y="0"/>
                  </a:lnTo>
                  <a:lnTo>
                    <a:pt x="237780" y="153180"/>
                  </a:lnTo>
                  <a:lnTo>
                    <a:pt x="139248" y="24494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6046" y="4119810"/>
              <a:ext cx="2232" cy="230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36531" y="8018976"/>
              <a:ext cx="59148" cy="12254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60468" y="5942997"/>
              <a:ext cx="103860" cy="11127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7086" y="4160598"/>
              <a:ext cx="96192" cy="103068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1772198" y="3729101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225144" y="241272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11997342" y="3859854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118440" y="0"/>
                  </a:moveTo>
                  <a:lnTo>
                    <a:pt x="0" y="1105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12115782" y="3859854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855505" y="91688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12852811" y="4776739"/>
              <a:ext cx="118745" cy="110489"/>
            </a:xfrm>
            <a:custGeom>
              <a:avLst/>
              <a:gdLst/>
              <a:ahLst/>
              <a:cxnLst/>
              <a:rect l="l" t="t" r="r" b="b"/>
              <a:pathLst>
                <a:path w="118745" h="110489">
                  <a:moveTo>
                    <a:pt x="0" y="110484"/>
                  </a:moveTo>
                  <a:lnTo>
                    <a:pt x="1184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2852811" y="4887223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114624" y="1228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2570391" y="5010091"/>
              <a:ext cx="397510" cy="370840"/>
            </a:xfrm>
            <a:custGeom>
              <a:avLst/>
              <a:gdLst/>
              <a:ahLst/>
              <a:cxnLst/>
              <a:rect l="l" t="t" r="r" b="b"/>
              <a:pathLst>
                <a:path w="397509" h="370839">
                  <a:moveTo>
                    <a:pt x="0" y="370404"/>
                  </a:moveTo>
                  <a:lnTo>
                    <a:pt x="39704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12455802" y="5257664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0" y="0"/>
                  </a:moveTo>
                  <a:lnTo>
                    <a:pt x="114588" y="12283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12357090" y="5257664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11501585" y="4432902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11501585" y="4340778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11375153" y="4099506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0" y="0"/>
                  </a:moveTo>
                  <a:lnTo>
                    <a:pt x="225144" y="24127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1276441" y="409950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10420936" y="3274741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10420936" y="318264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0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10442968" y="3100461"/>
              <a:ext cx="76835" cy="82550"/>
            </a:xfrm>
            <a:custGeom>
              <a:avLst/>
              <a:gdLst/>
              <a:ahLst/>
              <a:cxnLst/>
              <a:rect l="l" t="t" r="r" b="b"/>
              <a:pathLst>
                <a:path w="76834" h="82550">
                  <a:moveTo>
                    <a:pt x="0" y="0"/>
                  </a:moveTo>
                  <a:lnTo>
                    <a:pt x="76680" y="821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11406833" y="3100036"/>
              <a:ext cx="483870" cy="518795"/>
            </a:xfrm>
            <a:custGeom>
              <a:avLst/>
              <a:gdLst/>
              <a:ahLst/>
              <a:cxnLst/>
              <a:rect l="l" t="t" r="r" b="b"/>
              <a:pathLst>
                <a:path w="483870" h="518795">
                  <a:moveTo>
                    <a:pt x="483804" y="518544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11772198" y="3618581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4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221486" y="8321952"/>
              <a:ext cx="10361295" cy="377825"/>
            </a:xfrm>
            <a:custGeom>
              <a:avLst/>
              <a:gdLst/>
              <a:ahLst/>
              <a:cxnLst/>
              <a:rect l="l" t="t" r="r" b="b"/>
              <a:pathLst>
                <a:path w="10361294" h="377825">
                  <a:moveTo>
                    <a:pt x="0" y="377280"/>
                  </a:moveTo>
                  <a:lnTo>
                    <a:pt x="36" y="158688"/>
                  </a:lnTo>
                  <a:lnTo>
                    <a:pt x="26316" y="150912"/>
                  </a:lnTo>
                  <a:lnTo>
                    <a:pt x="87840" y="127404"/>
                  </a:lnTo>
                  <a:lnTo>
                    <a:pt x="146376" y="97272"/>
                  </a:lnTo>
                  <a:lnTo>
                    <a:pt x="201276" y="60876"/>
                  </a:lnTo>
                  <a:lnTo>
                    <a:pt x="251892" y="18720"/>
                  </a:lnTo>
                  <a:lnTo>
                    <a:pt x="272016" y="0"/>
                  </a:lnTo>
                  <a:lnTo>
                    <a:pt x="10361031" y="2124"/>
                  </a:lnTo>
                  <a:lnTo>
                    <a:pt x="10341771" y="55044"/>
                  </a:lnTo>
                  <a:lnTo>
                    <a:pt x="10316355" y="105264"/>
                  </a:lnTo>
                  <a:lnTo>
                    <a:pt x="10285143" y="152136"/>
                  </a:lnTo>
                  <a:lnTo>
                    <a:pt x="1548218" y="150264"/>
                  </a:lnTo>
                  <a:lnTo>
                    <a:pt x="1485434" y="154944"/>
                  </a:lnTo>
                  <a:lnTo>
                    <a:pt x="1424090" y="168984"/>
                  </a:lnTo>
                  <a:lnTo>
                    <a:pt x="1365518" y="192024"/>
                  </a:lnTo>
                  <a:lnTo>
                    <a:pt x="1311050" y="223560"/>
                  </a:lnTo>
                  <a:lnTo>
                    <a:pt x="1261909" y="262872"/>
                  </a:lnTo>
                  <a:lnTo>
                    <a:pt x="1183177" y="336168"/>
                  </a:lnTo>
                  <a:lnTo>
                    <a:pt x="913141" y="336132"/>
                  </a:lnTo>
                  <a:lnTo>
                    <a:pt x="608292" y="337788"/>
                  </a:lnTo>
                  <a:lnTo>
                    <a:pt x="303768" y="351540"/>
                  </a:lnTo>
                  <a:lnTo>
                    <a:pt x="0" y="377280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6812" y="8737321"/>
              <a:ext cx="279184" cy="47178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9672" y="8320152"/>
              <a:ext cx="275616" cy="379080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3493481" y="8321952"/>
              <a:ext cx="1407160" cy="635"/>
            </a:xfrm>
            <a:custGeom>
              <a:avLst/>
              <a:gdLst/>
              <a:ahLst/>
              <a:cxnLst/>
              <a:rect l="l" t="t" r="r" b="b"/>
              <a:pathLst>
                <a:path w="1407160" h="634">
                  <a:moveTo>
                    <a:pt x="1406918" y="2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4900399" y="8322240"/>
              <a:ext cx="242570" cy="635"/>
            </a:xfrm>
            <a:custGeom>
              <a:avLst/>
              <a:gdLst/>
              <a:ahLst/>
              <a:cxnLst/>
              <a:rect l="l" t="t" r="r" b="b"/>
              <a:pathLst>
                <a:path w="242570" h="634">
                  <a:moveTo>
                    <a:pt x="24210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10580163" y="8323464"/>
              <a:ext cx="2352675" cy="635"/>
            </a:xfrm>
            <a:custGeom>
              <a:avLst/>
              <a:gdLst/>
              <a:ahLst/>
              <a:cxnLst/>
              <a:rect l="l" t="t" r="r" b="b"/>
              <a:pathLst>
                <a:path w="2352675" h="634">
                  <a:moveTo>
                    <a:pt x="2352207" y="5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12932371" y="8323969"/>
              <a:ext cx="271780" cy="635"/>
            </a:xfrm>
            <a:custGeom>
              <a:avLst/>
              <a:gdLst/>
              <a:ahLst/>
              <a:cxnLst/>
              <a:rect l="l" t="t" r="r" b="b"/>
              <a:pathLst>
                <a:path w="271780" h="634">
                  <a:moveTo>
                    <a:pt x="271332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13203704" y="8324005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3506644" y="8324076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88" y="0"/>
                  </a:moveTo>
                  <a:lnTo>
                    <a:pt x="62030" y="39948"/>
                  </a:lnTo>
                  <a:lnTo>
                    <a:pt x="44680" y="78421"/>
                  </a:lnTo>
                  <a:lnTo>
                    <a:pt x="23961" y="115187"/>
                  </a:ln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4769719" y="8472216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0" y="0"/>
                  </a:moveTo>
                  <a:lnTo>
                    <a:pt x="8736925" y="18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4483410" y="8472216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608"/>
                  </a:moveTo>
                  <a:lnTo>
                    <a:pt x="40812" y="79141"/>
                  </a:lnTo>
                  <a:lnTo>
                    <a:pt x="85144" y="51253"/>
                  </a:lnTo>
                  <a:lnTo>
                    <a:pt x="132421" y="29169"/>
                  </a:lnTo>
                  <a:lnTo>
                    <a:pt x="182072" y="13114"/>
                  </a:lnTo>
                  <a:lnTo>
                    <a:pt x="233522" y="3316"/>
                  </a:lnTo>
                  <a:lnTo>
                    <a:pt x="28620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4404678" y="8584825"/>
              <a:ext cx="78740" cy="73660"/>
            </a:xfrm>
            <a:custGeom>
              <a:avLst/>
              <a:gdLst/>
              <a:ahLst/>
              <a:cxnLst/>
              <a:rect l="l" t="t" r="r" b="b"/>
              <a:pathLst>
                <a:path w="78739" h="73659">
                  <a:moveTo>
                    <a:pt x="0" y="73296"/>
                  </a:moveTo>
                  <a:lnTo>
                    <a:pt x="7873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4134642" y="8658085"/>
              <a:ext cx="270510" cy="635"/>
            </a:xfrm>
            <a:custGeom>
              <a:avLst/>
              <a:gdLst/>
              <a:ahLst/>
              <a:cxnLst/>
              <a:rect l="l" t="t" r="r" b="b"/>
              <a:pathLst>
                <a:path w="270510" h="634">
                  <a:moveTo>
                    <a:pt x="0" y="0"/>
                  </a:moveTo>
                  <a:lnTo>
                    <a:pt x="270036" y="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3221486" y="8657293"/>
              <a:ext cx="913765" cy="42545"/>
            </a:xfrm>
            <a:custGeom>
              <a:avLst/>
              <a:gdLst/>
              <a:ahLst/>
              <a:cxnLst/>
              <a:rect l="l" t="t" r="r" b="b"/>
              <a:pathLst>
                <a:path w="913764" h="42545">
                  <a:moveTo>
                    <a:pt x="0" y="41940"/>
                  </a:moveTo>
                  <a:lnTo>
                    <a:pt x="50038" y="36865"/>
                  </a:lnTo>
                  <a:lnTo>
                    <a:pt x="100105" y="32117"/>
                  </a:lnTo>
                  <a:lnTo>
                    <a:pt x="150198" y="27695"/>
                  </a:lnTo>
                  <a:lnTo>
                    <a:pt x="200316" y="23601"/>
                  </a:lnTo>
                  <a:lnTo>
                    <a:pt x="250457" y="19833"/>
                  </a:lnTo>
                  <a:lnTo>
                    <a:pt x="300620" y="16393"/>
                  </a:lnTo>
                  <a:lnTo>
                    <a:pt x="350803" y="13280"/>
                  </a:lnTo>
                  <a:lnTo>
                    <a:pt x="401004" y="10494"/>
                  </a:lnTo>
                  <a:lnTo>
                    <a:pt x="451222" y="8035"/>
                  </a:lnTo>
                  <a:lnTo>
                    <a:pt x="501456" y="5904"/>
                  </a:lnTo>
                  <a:lnTo>
                    <a:pt x="551703" y="4100"/>
                  </a:lnTo>
                  <a:lnTo>
                    <a:pt x="601962" y="2624"/>
                  </a:lnTo>
                  <a:lnTo>
                    <a:pt x="652232" y="1476"/>
                  </a:lnTo>
                  <a:lnTo>
                    <a:pt x="702511" y="656"/>
                  </a:lnTo>
                  <a:lnTo>
                    <a:pt x="752797" y="164"/>
                  </a:lnTo>
                  <a:lnTo>
                    <a:pt x="803089" y="0"/>
                  </a:lnTo>
                  <a:lnTo>
                    <a:pt x="830602" y="47"/>
                  </a:lnTo>
                  <a:lnTo>
                    <a:pt x="858115" y="193"/>
                  </a:lnTo>
                  <a:lnTo>
                    <a:pt x="885628" y="440"/>
                  </a:lnTo>
                  <a:lnTo>
                    <a:pt x="913141" y="79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901002" y="7652855"/>
              <a:ext cx="769620" cy="873760"/>
            </a:xfrm>
            <a:custGeom>
              <a:avLst/>
              <a:gdLst/>
              <a:ahLst/>
              <a:cxnLst/>
              <a:rect l="l" t="t" r="r" b="b"/>
              <a:pathLst>
                <a:path w="769619" h="873759">
                  <a:moveTo>
                    <a:pt x="716329" y="873145"/>
                  </a:moveTo>
                  <a:lnTo>
                    <a:pt x="72" y="105444"/>
                  </a:lnTo>
                  <a:lnTo>
                    <a:pt x="0" y="0"/>
                  </a:lnTo>
                  <a:lnTo>
                    <a:pt x="769501" y="823537"/>
                  </a:lnTo>
                  <a:lnTo>
                    <a:pt x="716329" y="873145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901023" y="7652855"/>
              <a:ext cx="123189" cy="132080"/>
            </a:xfrm>
            <a:custGeom>
              <a:avLst/>
              <a:gdLst/>
              <a:ahLst/>
              <a:cxnLst/>
              <a:rect l="l" t="t" r="r" b="b"/>
              <a:pathLst>
                <a:path w="123190" h="132079">
                  <a:moveTo>
                    <a:pt x="123084" y="1319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1024104" y="7784760"/>
              <a:ext cx="646430" cy="692150"/>
            </a:xfrm>
            <a:custGeom>
              <a:avLst/>
              <a:gdLst/>
              <a:ahLst/>
              <a:cxnLst/>
              <a:rect l="l" t="t" r="r" b="b"/>
              <a:pathLst>
                <a:path w="646430" h="692150">
                  <a:moveTo>
                    <a:pt x="646380" y="69163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617324" y="8476393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5">
                  <a:moveTo>
                    <a:pt x="0" y="49608"/>
                  </a:moveTo>
                  <a:lnTo>
                    <a:pt x="531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901074" y="7758300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70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7" name="object 20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02378" y="3845922"/>
              <a:ext cx="118044" cy="189144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9258277" y="4122114"/>
              <a:ext cx="1702435" cy="2047875"/>
            </a:xfrm>
            <a:custGeom>
              <a:avLst/>
              <a:gdLst/>
              <a:ahLst/>
              <a:cxnLst/>
              <a:rect l="l" t="t" r="r" b="b"/>
              <a:pathLst>
                <a:path w="1702434" h="2047875">
                  <a:moveTo>
                    <a:pt x="799777" y="2047791"/>
                  </a:moveTo>
                  <a:lnTo>
                    <a:pt x="713161" y="2042751"/>
                  </a:lnTo>
                  <a:lnTo>
                    <a:pt x="627948" y="2026371"/>
                  </a:lnTo>
                  <a:lnTo>
                    <a:pt x="545616" y="1999011"/>
                  </a:lnTo>
                  <a:lnTo>
                    <a:pt x="467604" y="1961031"/>
                  </a:lnTo>
                  <a:lnTo>
                    <a:pt x="395244" y="1913186"/>
                  </a:lnTo>
                  <a:lnTo>
                    <a:pt x="329760" y="1856234"/>
                  </a:lnTo>
                  <a:lnTo>
                    <a:pt x="272340" y="1791182"/>
                  </a:lnTo>
                  <a:lnTo>
                    <a:pt x="223956" y="1719182"/>
                  </a:lnTo>
                  <a:lnTo>
                    <a:pt x="185400" y="1641458"/>
                  </a:lnTo>
                  <a:lnTo>
                    <a:pt x="157392" y="1559342"/>
                  </a:lnTo>
                  <a:lnTo>
                    <a:pt x="140400" y="1474238"/>
                  </a:lnTo>
                  <a:lnTo>
                    <a:pt x="134712" y="1387658"/>
                  </a:lnTo>
                  <a:lnTo>
                    <a:pt x="135000" y="142416"/>
                  </a:lnTo>
                  <a:lnTo>
                    <a:pt x="18072" y="17136"/>
                  </a:lnTo>
                  <a:lnTo>
                    <a:pt x="0" y="0"/>
                  </a:lnTo>
                  <a:lnTo>
                    <a:pt x="20304" y="18648"/>
                  </a:lnTo>
                  <a:lnTo>
                    <a:pt x="1702190" y="1820882"/>
                  </a:lnTo>
                  <a:lnTo>
                    <a:pt x="971245" y="2023779"/>
                  </a:lnTo>
                  <a:lnTo>
                    <a:pt x="886285" y="2041419"/>
                  </a:lnTo>
                  <a:lnTo>
                    <a:pt x="799777" y="2047791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9" name="object 2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56477" y="4120242"/>
              <a:ext cx="138600" cy="146088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278581" y="4140762"/>
              <a:ext cx="1682114" cy="1802764"/>
            </a:xfrm>
            <a:custGeom>
              <a:avLst/>
              <a:gdLst/>
              <a:ahLst/>
              <a:cxnLst/>
              <a:rect l="l" t="t" r="r" b="b"/>
              <a:pathLst>
                <a:path w="1682115" h="1802764">
                  <a:moveTo>
                    <a:pt x="1681886" y="180223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0229523" y="5942997"/>
              <a:ext cx="731520" cy="203200"/>
            </a:xfrm>
            <a:custGeom>
              <a:avLst/>
              <a:gdLst/>
              <a:ahLst/>
              <a:cxnLst/>
              <a:rect l="l" t="t" r="r" b="b"/>
              <a:pathLst>
                <a:path w="731520" h="203200">
                  <a:moveTo>
                    <a:pt x="0" y="202896"/>
                  </a:moveTo>
                  <a:lnTo>
                    <a:pt x="730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9392990" y="5509772"/>
              <a:ext cx="836930" cy="660400"/>
            </a:xfrm>
            <a:custGeom>
              <a:avLst/>
              <a:gdLst/>
              <a:ahLst/>
              <a:cxnLst/>
              <a:rect l="l" t="t" r="r" b="b"/>
              <a:pathLst>
                <a:path w="836929" h="660400">
                  <a:moveTo>
                    <a:pt x="836533" y="636120"/>
                  </a:moveTo>
                  <a:lnTo>
                    <a:pt x="793087" y="646600"/>
                  </a:lnTo>
                  <a:lnTo>
                    <a:pt x="749089" y="654107"/>
                  </a:lnTo>
                  <a:lnTo>
                    <a:pt x="704685" y="658623"/>
                  </a:lnTo>
                  <a:lnTo>
                    <a:pt x="660025" y="660133"/>
                  </a:lnTo>
                  <a:lnTo>
                    <a:pt x="612886" y="658475"/>
                  </a:lnTo>
                  <a:lnTo>
                    <a:pt x="566643" y="653578"/>
                  </a:lnTo>
                  <a:lnTo>
                    <a:pt x="521406" y="645553"/>
                  </a:lnTo>
                  <a:lnTo>
                    <a:pt x="477288" y="634512"/>
                  </a:lnTo>
                  <a:lnTo>
                    <a:pt x="434399" y="620566"/>
                  </a:lnTo>
                  <a:lnTo>
                    <a:pt x="392852" y="603827"/>
                  </a:lnTo>
                  <a:lnTo>
                    <a:pt x="352758" y="584406"/>
                  </a:lnTo>
                  <a:lnTo>
                    <a:pt x="314228" y="562416"/>
                  </a:lnTo>
                  <a:lnTo>
                    <a:pt x="277375" y="537967"/>
                  </a:lnTo>
                  <a:lnTo>
                    <a:pt x="242311" y="511173"/>
                  </a:lnTo>
                  <a:lnTo>
                    <a:pt x="209146" y="482143"/>
                  </a:lnTo>
                  <a:lnTo>
                    <a:pt x="177993" y="450991"/>
                  </a:lnTo>
                  <a:lnTo>
                    <a:pt x="148962" y="417828"/>
                  </a:lnTo>
                  <a:lnTo>
                    <a:pt x="122167" y="382765"/>
                  </a:lnTo>
                  <a:lnTo>
                    <a:pt x="97718" y="345914"/>
                  </a:lnTo>
                  <a:lnTo>
                    <a:pt x="75727" y="307386"/>
                  </a:lnTo>
                  <a:lnTo>
                    <a:pt x="56306" y="267295"/>
                  </a:lnTo>
                  <a:lnTo>
                    <a:pt x="39567" y="225750"/>
                  </a:lnTo>
                  <a:lnTo>
                    <a:pt x="25620" y="182864"/>
                  </a:lnTo>
                  <a:lnTo>
                    <a:pt x="14579" y="138749"/>
                  </a:lnTo>
                  <a:lnTo>
                    <a:pt x="6554" y="93516"/>
                  </a:lnTo>
                  <a:lnTo>
                    <a:pt x="1657" y="47277"/>
                  </a:lnTo>
                  <a:lnTo>
                    <a:pt x="0" y="14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9392990" y="4264530"/>
              <a:ext cx="635" cy="1245870"/>
            </a:xfrm>
            <a:custGeom>
              <a:avLst/>
              <a:gdLst/>
              <a:ahLst/>
              <a:cxnLst/>
              <a:rect l="l" t="t" r="r" b="b"/>
              <a:pathLst>
                <a:path w="634" h="1245870">
                  <a:moveTo>
                    <a:pt x="288" y="0"/>
                  </a:moveTo>
                  <a:lnTo>
                    <a:pt x="0" y="124524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9688226" y="6054273"/>
              <a:ext cx="3108325" cy="1965325"/>
            </a:xfrm>
            <a:custGeom>
              <a:avLst/>
              <a:gdLst/>
              <a:ahLst/>
              <a:cxnLst/>
              <a:rect l="l" t="t" r="r" b="b"/>
              <a:pathLst>
                <a:path w="3108325" h="1965325">
                  <a:moveTo>
                    <a:pt x="3107452" y="1964703"/>
                  </a:moveTo>
                  <a:lnTo>
                    <a:pt x="173016" y="839413"/>
                  </a:lnTo>
                  <a:lnTo>
                    <a:pt x="122868" y="813925"/>
                  </a:lnTo>
                  <a:lnTo>
                    <a:pt x="79092" y="778573"/>
                  </a:lnTo>
                  <a:lnTo>
                    <a:pt x="43596" y="734941"/>
                  </a:lnTo>
                  <a:lnTo>
                    <a:pt x="17928" y="684865"/>
                  </a:lnTo>
                  <a:lnTo>
                    <a:pt x="3168" y="630612"/>
                  </a:lnTo>
                  <a:lnTo>
                    <a:pt x="0" y="574416"/>
                  </a:lnTo>
                  <a:lnTo>
                    <a:pt x="8496" y="518832"/>
                  </a:lnTo>
                  <a:lnTo>
                    <a:pt x="28368" y="466200"/>
                  </a:lnTo>
                  <a:lnTo>
                    <a:pt x="58680" y="418824"/>
                  </a:lnTo>
                  <a:lnTo>
                    <a:pt x="98172" y="378756"/>
                  </a:lnTo>
                  <a:lnTo>
                    <a:pt x="145116" y="347760"/>
                  </a:lnTo>
                  <a:lnTo>
                    <a:pt x="197460" y="327132"/>
                  </a:lnTo>
                  <a:lnTo>
                    <a:pt x="1376102" y="0"/>
                  </a:lnTo>
                  <a:lnTo>
                    <a:pt x="3052516" y="1796330"/>
                  </a:lnTo>
                  <a:lnTo>
                    <a:pt x="3079804" y="1832870"/>
                  </a:lnTo>
                  <a:lnTo>
                    <a:pt x="3098596" y="1874450"/>
                  </a:lnTo>
                  <a:lnTo>
                    <a:pt x="3107956" y="1919091"/>
                  </a:lnTo>
                  <a:lnTo>
                    <a:pt x="3107452" y="1964703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" name="object 2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074" y="3099712"/>
              <a:ext cx="13645785" cy="6751414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2184938" y="3099716"/>
              <a:ext cx="2362200" cy="2531110"/>
            </a:xfrm>
            <a:custGeom>
              <a:avLst/>
              <a:gdLst/>
              <a:ahLst/>
              <a:cxnLst/>
              <a:rect l="l" t="t" r="r" b="b"/>
              <a:pathLst>
                <a:path w="2362200" h="2531110">
                  <a:moveTo>
                    <a:pt x="0" y="0"/>
                  </a:moveTo>
                  <a:lnTo>
                    <a:pt x="2361927" y="2531019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4290545" y="6418450"/>
              <a:ext cx="256540" cy="394970"/>
            </a:xfrm>
            <a:custGeom>
              <a:avLst/>
              <a:gdLst/>
              <a:ahLst/>
              <a:cxnLst/>
              <a:rect l="l" t="t" r="r" b="b"/>
              <a:pathLst>
                <a:path w="256540" h="394970">
                  <a:moveTo>
                    <a:pt x="256320" y="0"/>
                  </a:moveTo>
                  <a:lnTo>
                    <a:pt x="0" y="3948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14262754" y="6813334"/>
              <a:ext cx="27940" cy="52705"/>
            </a:xfrm>
            <a:custGeom>
              <a:avLst/>
              <a:gdLst/>
              <a:ahLst/>
              <a:cxnLst/>
              <a:rect l="l" t="t" r="r" b="b"/>
              <a:pathLst>
                <a:path w="27940" h="52704">
                  <a:moveTo>
                    <a:pt x="27792" y="0"/>
                  </a:moveTo>
                  <a:lnTo>
                    <a:pt x="0" y="525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14244213" y="6865858"/>
              <a:ext cx="19050" cy="56515"/>
            </a:xfrm>
            <a:custGeom>
              <a:avLst/>
              <a:gdLst/>
              <a:ahLst/>
              <a:cxnLst/>
              <a:rect l="l" t="t" r="r" b="b"/>
              <a:pathLst>
                <a:path w="19050" h="56515">
                  <a:moveTo>
                    <a:pt x="18540" y="0"/>
                  </a:moveTo>
                  <a:lnTo>
                    <a:pt x="0" y="56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14235466" y="6922270"/>
              <a:ext cx="8890" cy="59055"/>
            </a:xfrm>
            <a:custGeom>
              <a:avLst/>
              <a:gdLst/>
              <a:ahLst/>
              <a:cxnLst/>
              <a:rect l="l" t="t" r="r" b="b"/>
              <a:pathLst>
                <a:path w="8890" h="59054">
                  <a:moveTo>
                    <a:pt x="8748" y="0"/>
                  </a:moveTo>
                  <a:lnTo>
                    <a:pt x="0" y="587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14235466" y="6981022"/>
              <a:ext cx="1270" cy="59690"/>
            </a:xfrm>
            <a:custGeom>
              <a:avLst/>
              <a:gdLst/>
              <a:ahLst/>
              <a:cxnLst/>
              <a:rect l="l" t="t" r="r" b="b"/>
              <a:pathLst>
                <a:path w="1269" h="59690">
                  <a:moveTo>
                    <a:pt x="630" y="-2700"/>
                  </a:moveTo>
                  <a:lnTo>
                    <a:pt x="630" y="62064"/>
                  </a:lnTo>
                </a:path>
              </a:pathLst>
            </a:custGeom>
            <a:ln w="666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14236725" y="7040386"/>
              <a:ext cx="11430" cy="58419"/>
            </a:xfrm>
            <a:custGeom>
              <a:avLst/>
              <a:gdLst/>
              <a:ahLst/>
              <a:cxnLst/>
              <a:rect l="l" t="t" r="r" b="b"/>
              <a:pathLst>
                <a:path w="11430" h="58420">
                  <a:moveTo>
                    <a:pt x="0" y="0"/>
                  </a:moveTo>
                  <a:lnTo>
                    <a:pt x="11268" y="583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14247994" y="7098707"/>
              <a:ext cx="20955" cy="55880"/>
            </a:xfrm>
            <a:custGeom>
              <a:avLst/>
              <a:gdLst/>
              <a:ahLst/>
              <a:cxnLst/>
              <a:rect l="l" t="t" r="r" b="b"/>
              <a:pathLst>
                <a:path w="20955" h="55879">
                  <a:moveTo>
                    <a:pt x="0" y="0"/>
                  </a:moveTo>
                  <a:lnTo>
                    <a:pt x="20916" y="55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14268909" y="7154291"/>
              <a:ext cx="30480" cy="51435"/>
            </a:xfrm>
            <a:custGeom>
              <a:avLst/>
              <a:gdLst/>
              <a:ahLst/>
              <a:cxnLst/>
              <a:rect l="l" t="t" r="r" b="b"/>
              <a:pathLst>
                <a:path w="30480" h="51434">
                  <a:moveTo>
                    <a:pt x="0" y="0"/>
                  </a:moveTo>
                  <a:lnTo>
                    <a:pt x="30024" y="512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14298933" y="7205519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0"/>
                  </a:moveTo>
                  <a:lnTo>
                    <a:pt x="38196" y="45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14337129" y="7250987"/>
              <a:ext cx="45720" cy="38735"/>
            </a:xfrm>
            <a:custGeom>
              <a:avLst/>
              <a:gdLst/>
              <a:ahLst/>
              <a:cxnLst/>
              <a:rect l="l" t="t" r="r" b="b"/>
              <a:pathLst>
                <a:path w="45719" h="38734">
                  <a:moveTo>
                    <a:pt x="0" y="0"/>
                  </a:moveTo>
                  <a:lnTo>
                    <a:pt x="45360" y="383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14382489" y="7289363"/>
              <a:ext cx="164465" cy="116839"/>
            </a:xfrm>
            <a:custGeom>
              <a:avLst/>
              <a:gdLst/>
              <a:ahLst/>
              <a:cxnLst/>
              <a:rect l="l" t="t" r="r" b="b"/>
              <a:pathLst>
                <a:path w="164465" h="116840">
                  <a:moveTo>
                    <a:pt x="0" y="0"/>
                  </a:moveTo>
                  <a:lnTo>
                    <a:pt x="164376" y="1164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14328345" y="7530455"/>
              <a:ext cx="219075" cy="154305"/>
            </a:xfrm>
            <a:custGeom>
              <a:avLst/>
              <a:gdLst/>
              <a:ahLst/>
              <a:cxnLst/>
              <a:rect l="l" t="t" r="r" b="b"/>
              <a:pathLst>
                <a:path w="219075" h="154304">
                  <a:moveTo>
                    <a:pt x="218520" y="1542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14267830" y="7496435"/>
              <a:ext cx="60960" cy="34290"/>
            </a:xfrm>
            <a:custGeom>
              <a:avLst/>
              <a:gdLst/>
              <a:ahLst/>
              <a:cxnLst/>
              <a:rect l="l" t="t" r="r" b="b"/>
              <a:pathLst>
                <a:path w="60959" h="34290">
                  <a:moveTo>
                    <a:pt x="60516" y="3402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14203282" y="7470947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69" h="26034">
                  <a:moveTo>
                    <a:pt x="64548" y="2548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14135889" y="7454387"/>
              <a:ext cx="67945" cy="17145"/>
            </a:xfrm>
            <a:custGeom>
              <a:avLst/>
              <a:gdLst/>
              <a:ahLst/>
              <a:cxnLst/>
              <a:rect l="l" t="t" r="r" b="b"/>
              <a:pathLst>
                <a:path w="67944" h="17145">
                  <a:moveTo>
                    <a:pt x="67392" y="165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14093625" y="7454387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4" h="7620">
                  <a:moveTo>
                    <a:pt x="42264" y="0"/>
                  </a:moveTo>
                  <a:lnTo>
                    <a:pt x="0" y="74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14054925" y="7461803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700" y="0"/>
                  </a:moveTo>
                  <a:lnTo>
                    <a:pt x="0" y="18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14022561" y="7480271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32364" y="0"/>
                  </a:moveTo>
                  <a:lnTo>
                    <a:pt x="0" y="281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13998945" y="7508423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30" h="36195">
                  <a:moveTo>
                    <a:pt x="23616" y="0"/>
                  </a:moveTo>
                  <a:lnTo>
                    <a:pt x="0" y="357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13985769" y="7544207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3176" y="0"/>
                  </a:moveTo>
                  <a:lnTo>
                    <a:pt x="0" y="408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3984005" y="7585031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5" h="43179">
                  <a:moveTo>
                    <a:pt x="882" y="-2700"/>
                  </a:moveTo>
                  <a:lnTo>
                    <a:pt x="882" y="45540"/>
                  </a:lnTo>
                </a:path>
              </a:pathLst>
            </a:custGeom>
            <a:ln w="716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3984005" y="7627872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09">
                  <a:moveTo>
                    <a:pt x="0" y="0"/>
                  </a:moveTo>
                  <a:lnTo>
                    <a:pt x="9792" y="4176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3993797" y="7669631"/>
              <a:ext cx="20955" cy="38100"/>
            </a:xfrm>
            <a:custGeom>
              <a:avLst/>
              <a:gdLst/>
              <a:ahLst/>
              <a:cxnLst/>
              <a:rect l="l" t="t" r="r" b="b"/>
              <a:pathLst>
                <a:path w="20955" h="38100">
                  <a:moveTo>
                    <a:pt x="0" y="0"/>
                  </a:moveTo>
                  <a:lnTo>
                    <a:pt x="20592" y="37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4014389" y="7707215"/>
              <a:ext cx="443230" cy="474980"/>
            </a:xfrm>
            <a:custGeom>
              <a:avLst/>
              <a:gdLst/>
              <a:ahLst/>
              <a:cxnLst/>
              <a:rect l="l" t="t" r="r" b="b"/>
              <a:pathLst>
                <a:path w="443230" h="474979">
                  <a:moveTo>
                    <a:pt x="0" y="0"/>
                  </a:moveTo>
                  <a:lnTo>
                    <a:pt x="442980" y="47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4457370" y="8181912"/>
              <a:ext cx="89535" cy="78105"/>
            </a:xfrm>
            <a:custGeom>
              <a:avLst/>
              <a:gdLst/>
              <a:ahLst/>
              <a:cxnLst/>
              <a:rect l="l" t="t" r="r" b="b"/>
              <a:pathLst>
                <a:path w="89534" h="78104">
                  <a:moveTo>
                    <a:pt x="0" y="0"/>
                  </a:moveTo>
                  <a:lnTo>
                    <a:pt x="89496" y="776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4204122" y="9627098"/>
              <a:ext cx="10342880" cy="2540"/>
            </a:xfrm>
            <a:custGeom>
              <a:avLst/>
              <a:gdLst/>
              <a:ahLst/>
              <a:cxnLst/>
              <a:rect l="l" t="t" r="r" b="b"/>
              <a:pathLst>
                <a:path w="10342880" h="2540">
                  <a:moveTo>
                    <a:pt x="10342743" y="21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3880121" y="9627026"/>
              <a:ext cx="324485" cy="635"/>
            </a:xfrm>
            <a:custGeom>
              <a:avLst/>
              <a:gdLst/>
              <a:ahLst/>
              <a:cxnLst/>
              <a:rect l="l" t="t" r="r" b="b"/>
              <a:pathLst>
                <a:path w="324485" h="634">
                  <a:moveTo>
                    <a:pt x="324000" y="7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3720929" y="9627026"/>
              <a:ext cx="159385" cy="1905"/>
            </a:xfrm>
            <a:custGeom>
              <a:avLst/>
              <a:gdLst/>
              <a:ahLst/>
              <a:cxnLst/>
              <a:rect l="l" t="t" r="r" b="b"/>
              <a:pathLst>
                <a:path w="159385" h="1904">
                  <a:moveTo>
                    <a:pt x="159192" y="0"/>
                  </a:moveTo>
                  <a:lnTo>
                    <a:pt x="0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3452153" y="9628935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776" y="0"/>
                  </a:moveTo>
                  <a:lnTo>
                    <a:pt x="0" y="167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3184258" y="9645675"/>
              <a:ext cx="267970" cy="27940"/>
            </a:xfrm>
            <a:custGeom>
              <a:avLst/>
              <a:gdLst/>
              <a:ahLst/>
              <a:cxnLst/>
              <a:rect l="l" t="t" r="r" b="b"/>
              <a:pathLst>
                <a:path w="267970" h="27940">
                  <a:moveTo>
                    <a:pt x="267876" y="0"/>
                  </a:moveTo>
                  <a:lnTo>
                    <a:pt x="0" y="275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2917710" y="9673251"/>
              <a:ext cx="266700" cy="38735"/>
            </a:xfrm>
            <a:custGeom>
              <a:avLst/>
              <a:gdLst/>
              <a:ahLst/>
              <a:cxnLst/>
              <a:rect l="l" t="t" r="r" b="b"/>
              <a:pathLst>
                <a:path w="266700" h="38734">
                  <a:moveTo>
                    <a:pt x="266544" y="0"/>
                  </a:moveTo>
                  <a:lnTo>
                    <a:pt x="0" y="38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2652926" y="9711663"/>
              <a:ext cx="264795" cy="49530"/>
            </a:xfrm>
            <a:custGeom>
              <a:avLst/>
              <a:gdLst/>
              <a:ahLst/>
              <a:cxnLst/>
              <a:rect l="l" t="t" r="r" b="b"/>
              <a:pathLst>
                <a:path w="264794" h="49529">
                  <a:moveTo>
                    <a:pt x="264780" y="0"/>
                  </a:moveTo>
                  <a:lnTo>
                    <a:pt x="0" y="491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2390346" y="9760803"/>
              <a:ext cx="262890" cy="60325"/>
            </a:xfrm>
            <a:custGeom>
              <a:avLst/>
              <a:gdLst/>
              <a:ahLst/>
              <a:cxnLst/>
              <a:rect l="l" t="t" r="r" b="b"/>
              <a:pathLst>
                <a:path w="262889" h="60325">
                  <a:moveTo>
                    <a:pt x="262584" y="0"/>
                  </a:moveTo>
                  <a:lnTo>
                    <a:pt x="0" y="598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2277712" y="9820635"/>
              <a:ext cx="113030" cy="31115"/>
            </a:xfrm>
            <a:custGeom>
              <a:avLst/>
              <a:gdLst/>
              <a:ahLst/>
              <a:cxnLst/>
              <a:rect l="l" t="t" r="r" b="b"/>
              <a:pathLst>
                <a:path w="113030" h="31115">
                  <a:moveTo>
                    <a:pt x="112644" y="0"/>
                  </a:moveTo>
                  <a:lnTo>
                    <a:pt x="0" y="3049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901963" y="9311306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80" h="8254">
                  <a:moveTo>
                    <a:pt x="0" y="7956"/>
                  </a:moveTo>
                  <a:lnTo>
                    <a:pt x="174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919466" y="9273470"/>
              <a:ext cx="64135" cy="38100"/>
            </a:xfrm>
            <a:custGeom>
              <a:avLst/>
              <a:gdLst/>
              <a:ahLst/>
              <a:cxnLst/>
              <a:rect l="l" t="t" r="r" b="b"/>
              <a:pathLst>
                <a:path w="64134" h="38100">
                  <a:moveTo>
                    <a:pt x="0" y="37836"/>
                  </a:moveTo>
                  <a:lnTo>
                    <a:pt x="6386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983334" y="92260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0" y="47376"/>
                  </a:moveTo>
                  <a:lnTo>
                    <a:pt x="571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1040469" y="9170330"/>
              <a:ext cx="49530" cy="55880"/>
            </a:xfrm>
            <a:custGeom>
              <a:avLst/>
              <a:gdLst/>
              <a:ahLst/>
              <a:cxnLst/>
              <a:rect l="l" t="t" r="r" b="b"/>
              <a:pathLst>
                <a:path w="49530" h="55879">
                  <a:moveTo>
                    <a:pt x="0" y="55764"/>
                  </a:moveTo>
                  <a:lnTo>
                    <a:pt x="489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1089451" y="9107546"/>
              <a:ext cx="40005" cy="62865"/>
            </a:xfrm>
            <a:custGeom>
              <a:avLst/>
              <a:gdLst/>
              <a:ahLst/>
              <a:cxnLst/>
              <a:rect l="l" t="t" r="r" b="b"/>
              <a:pathLst>
                <a:path w="40005" h="62865">
                  <a:moveTo>
                    <a:pt x="0" y="62784"/>
                  </a:moveTo>
                  <a:lnTo>
                    <a:pt x="396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1129062" y="9039326"/>
              <a:ext cx="29845" cy="68580"/>
            </a:xfrm>
            <a:custGeom>
              <a:avLst/>
              <a:gdLst/>
              <a:ahLst/>
              <a:cxnLst/>
              <a:rect l="l" t="t" r="r" b="b"/>
              <a:pathLst>
                <a:path w="29844" h="68579">
                  <a:moveTo>
                    <a:pt x="0" y="68220"/>
                  </a:moveTo>
                  <a:lnTo>
                    <a:pt x="2926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1158319" y="8967361"/>
              <a:ext cx="18415" cy="72390"/>
            </a:xfrm>
            <a:custGeom>
              <a:avLst/>
              <a:gdLst/>
              <a:ahLst/>
              <a:cxnLst/>
              <a:rect l="l" t="t" r="r" b="b"/>
              <a:pathLst>
                <a:path w="18415" h="72390">
                  <a:moveTo>
                    <a:pt x="0" y="71964"/>
                  </a:moveTo>
                  <a:lnTo>
                    <a:pt x="181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1176496" y="8895685"/>
              <a:ext cx="6985" cy="71755"/>
            </a:xfrm>
            <a:custGeom>
              <a:avLst/>
              <a:gdLst/>
              <a:ahLst/>
              <a:cxnLst/>
              <a:rect l="l" t="t" r="r" b="b"/>
              <a:pathLst>
                <a:path w="6984" h="71754">
                  <a:moveTo>
                    <a:pt x="3312" y="-2700"/>
                  </a:moveTo>
                  <a:lnTo>
                    <a:pt x="3312" y="74376"/>
                  </a:lnTo>
                </a:path>
              </a:pathLst>
            </a:custGeom>
            <a:ln w="1202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1178721" y="8823793"/>
              <a:ext cx="4445" cy="72390"/>
            </a:xfrm>
            <a:custGeom>
              <a:avLst/>
              <a:gdLst/>
              <a:ahLst/>
              <a:cxnLst/>
              <a:rect l="l" t="t" r="r" b="b"/>
              <a:pathLst>
                <a:path w="4444" h="72390">
                  <a:moveTo>
                    <a:pt x="2196" y="-2700"/>
                  </a:moveTo>
                  <a:lnTo>
                    <a:pt x="2196" y="74592"/>
                  </a:lnTo>
                </a:path>
              </a:pathLst>
            </a:custGeom>
            <a:ln w="979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1163420" y="8753449"/>
              <a:ext cx="15875" cy="70485"/>
            </a:xfrm>
            <a:custGeom>
              <a:avLst/>
              <a:gdLst/>
              <a:ahLst/>
              <a:cxnLst/>
              <a:rect l="l" t="t" r="r" b="b"/>
              <a:pathLst>
                <a:path w="15875" h="70484">
                  <a:moveTo>
                    <a:pt x="15300" y="703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1137583" y="8686237"/>
              <a:ext cx="26034" cy="67310"/>
            </a:xfrm>
            <a:custGeom>
              <a:avLst/>
              <a:gdLst/>
              <a:ahLst/>
              <a:cxnLst/>
              <a:rect l="l" t="t" r="r" b="b"/>
              <a:pathLst>
                <a:path w="26034" h="67309">
                  <a:moveTo>
                    <a:pt x="25848" y="67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1101810" y="8623777"/>
              <a:ext cx="36195" cy="62865"/>
            </a:xfrm>
            <a:custGeom>
              <a:avLst/>
              <a:gdLst/>
              <a:ahLst/>
              <a:cxnLst/>
              <a:rect l="l" t="t" r="r" b="b"/>
              <a:pathLst>
                <a:path w="36194" h="62865">
                  <a:moveTo>
                    <a:pt x="35784" y="624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1056925" y="8567473"/>
              <a:ext cx="45085" cy="56515"/>
            </a:xfrm>
            <a:custGeom>
              <a:avLst/>
              <a:gdLst/>
              <a:ahLst/>
              <a:cxnLst/>
              <a:rect l="l" t="t" r="r" b="b"/>
              <a:pathLst>
                <a:path w="45084" h="56515">
                  <a:moveTo>
                    <a:pt x="44892" y="563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901452" y="8400829"/>
              <a:ext cx="155575" cy="167005"/>
            </a:xfrm>
            <a:custGeom>
              <a:avLst/>
              <a:gdLst/>
              <a:ahLst/>
              <a:cxnLst/>
              <a:rect l="l" t="t" r="r" b="b"/>
              <a:pathLst>
                <a:path w="155575" h="167004">
                  <a:moveTo>
                    <a:pt x="155484" y="1666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901074" y="7758408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5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1617324" y="8526001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0" y="0"/>
                  </a:moveTo>
                  <a:lnTo>
                    <a:pt x="69948" y="676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1687272" y="8593645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500" y="6015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1763768" y="8653801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0" y="0"/>
                  </a:moveTo>
                  <a:lnTo>
                    <a:pt x="82260" y="520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1846014" y="8705821"/>
              <a:ext cx="87630" cy="43815"/>
            </a:xfrm>
            <a:custGeom>
              <a:avLst/>
              <a:gdLst/>
              <a:ahLst/>
              <a:cxnLst/>
              <a:rect l="l" t="t" r="r" b="b"/>
              <a:pathLst>
                <a:path w="87630" h="43815">
                  <a:moveTo>
                    <a:pt x="0" y="0"/>
                  </a:moveTo>
                  <a:lnTo>
                    <a:pt x="87120" y="433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1933141" y="8749165"/>
              <a:ext cx="91440" cy="34290"/>
            </a:xfrm>
            <a:custGeom>
              <a:avLst/>
              <a:gdLst/>
              <a:ahLst/>
              <a:cxnLst/>
              <a:rect l="l" t="t" r="r" b="b"/>
              <a:pathLst>
                <a:path w="91439" h="34290">
                  <a:moveTo>
                    <a:pt x="0" y="0"/>
                  </a:moveTo>
                  <a:lnTo>
                    <a:pt x="91116" y="342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2024247" y="8783401"/>
              <a:ext cx="94615" cy="24765"/>
            </a:xfrm>
            <a:custGeom>
              <a:avLst/>
              <a:gdLst/>
              <a:ahLst/>
              <a:cxnLst/>
              <a:rect l="l" t="t" r="r" b="b"/>
              <a:pathLst>
                <a:path w="94614" h="24765">
                  <a:moveTo>
                    <a:pt x="0" y="0"/>
                  </a:moveTo>
                  <a:lnTo>
                    <a:pt x="94104" y="2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2118369" y="8808097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0"/>
                  </a:moveTo>
                  <a:lnTo>
                    <a:pt x="96156" y="149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2214525" y="8823073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538"/>
                  </a:moveTo>
                  <a:lnTo>
                    <a:pt x="99900" y="2538"/>
                  </a:lnTo>
                </a:path>
              </a:pathLst>
            </a:custGeom>
            <a:ln w="1047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311711" y="8823289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0" y="4860"/>
                  </a:moveTo>
                  <a:lnTo>
                    <a:pt x="972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408904" y="8808493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14796"/>
                  </a:moveTo>
                  <a:lnTo>
                    <a:pt x="961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505089" y="8753161"/>
              <a:ext cx="314960" cy="55880"/>
            </a:xfrm>
            <a:custGeom>
              <a:avLst/>
              <a:gdLst/>
              <a:ahLst/>
              <a:cxnLst/>
              <a:rect l="l" t="t" r="r" b="b"/>
              <a:pathLst>
                <a:path w="314960" h="55879">
                  <a:moveTo>
                    <a:pt x="0" y="55332"/>
                  </a:moveTo>
                  <a:lnTo>
                    <a:pt x="3144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819531" y="8708701"/>
              <a:ext cx="316230" cy="45085"/>
            </a:xfrm>
            <a:custGeom>
              <a:avLst/>
              <a:gdLst/>
              <a:ahLst/>
              <a:cxnLst/>
              <a:rect l="l" t="t" r="r" b="b"/>
              <a:pathLst>
                <a:path w="316230" h="45084">
                  <a:moveTo>
                    <a:pt x="0" y="44460"/>
                  </a:moveTo>
                  <a:lnTo>
                    <a:pt x="3161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3135698" y="8683897"/>
              <a:ext cx="249554" cy="25400"/>
            </a:xfrm>
            <a:custGeom>
              <a:avLst/>
              <a:gdLst/>
              <a:ahLst/>
              <a:cxnLst/>
              <a:rect l="l" t="t" r="r" b="b"/>
              <a:pathLst>
                <a:path w="249554" h="25400">
                  <a:moveTo>
                    <a:pt x="-2700" y="12402"/>
                  </a:moveTo>
                  <a:lnTo>
                    <a:pt x="251676" y="12402"/>
                  </a:lnTo>
                </a:path>
              </a:pathLst>
            </a:custGeom>
            <a:ln w="3020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3384682" y="8667157"/>
              <a:ext cx="250190" cy="17145"/>
            </a:xfrm>
            <a:custGeom>
              <a:avLst/>
              <a:gdLst/>
              <a:ahLst/>
              <a:cxnLst/>
              <a:rect l="l" t="t" r="r" b="b"/>
              <a:pathLst>
                <a:path w="250189" h="17145">
                  <a:moveTo>
                    <a:pt x="0" y="16740"/>
                  </a:moveTo>
                  <a:lnTo>
                    <a:pt x="2496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3634349" y="8658553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89" h="8890">
                  <a:moveTo>
                    <a:pt x="0" y="8604"/>
                  </a:moveTo>
                  <a:lnTo>
                    <a:pt x="25005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3884406" y="8658085"/>
              <a:ext cx="250825" cy="635"/>
            </a:xfrm>
            <a:custGeom>
              <a:avLst/>
              <a:gdLst/>
              <a:ahLst/>
              <a:cxnLst/>
              <a:rect l="l" t="t" r="r" b="b"/>
              <a:pathLst>
                <a:path w="250825" h="634">
                  <a:moveTo>
                    <a:pt x="0" y="468"/>
                  </a:moveTo>
                  <a:lnTo>
                    <a:pt x="25023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4134642" y="8658085"/>
              <a:ext cx="9023985" cy="1905"/>
            </a:xfrm>
            <a:custGeom>
              <a:avLst/>
              <a:gdLst/>
              <a:ahLst/>
              <a:cxnLst/>
              <a:rect l="l" t="t" r="r" b="b"/>
              <a:pathLst>
                <a:path w="9023985" h="1904">
                  <a:moveTo>
                    <a:pt x="0" y="0"/>
                  </a:moveTo>
                  <a:lnTo>
                    <a:pt x="9023701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13158344" y="8657581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40">
                  <a:moveTo>
                    <a:pt x="-2700" y="1206"/>
                  </a:moveTo>
                  <a:lnTo>
                    <a:pt x="30816" y="1206"/>
                  </a:lnTo>
                </a:path>
              </a:pathLst>
            </a:custGeom>
            <a:ln w="781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13186460" y="8644225"/>
              <a:ext cx="69215" cy="13970"/>
            </a:xfrm>
            <a:custGeom>
              <a:avLst/>
              <a:gdLst/>
              <a:ahLst/>
              <a:cxnLst/>
              <a:rect l="l" t="t" r="r" b="b"/>
              <a:pathLst>
                <a:path w="69215" h="13970">
                  <a:moveTo>
                    <a:pt x="0" y="13356"/>
                  </a:moveTo>
                  <a:lnTo>
                    <a:pt x="686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13255076" y="8620861"/>
              <a:ext cx="66040" cy="23495"/>
            </a:xfrm>
            <a:custGeom>
              <a:avLst/>
              <a:gdLst/>
              <a:ahLst/>
              <a:cxnLst/>
              <a:rect l="l" t="t" r="r" b="b"/>
              <a:pathLst>
                <a:path w="66040" h="23495">
                  <a:moveTo>
                    <a:pt x="0" y="23364"/>
                  </a:moveTo>
                  <a:lnTo>
                    <a:pt x="659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13320992" y="8587993"/>
              <a:ext cx="62230" cy="33020"/>
            </a:xfrm>
            <a:custGeom>
              <a:avLst/>
              <a:gdLst/>
              <a:ahLst/>
              <a:cxnLst/>
              <a:rect l="l" t="t" r="r" b="b"/>
              <a:pathLst>
                <a:path w="62230" h="33020">
                  <a:moveTo>
                    <a:pt x="0" y="32868"/>
                  </a:moveTo>
                  <a:lnTo>
                    <a:pt x="6170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13382696" y="8546341"/>
              <a:ext cx="56515" cy="41910"/>
            </a:xfrm>
            <a:custGeom>
              <a:avLst/>
              <a:gdLst/>
              <a:ahLst/>
              <a:cxnLst/>
              <a:rect l="l" t="t" r="r" b="b"/>
              <a:pathLst>
                <a:path w="56515" h="41909">
                  <a:moveTo>
                    <a:pt x="0" y="41652"/>
                  </a:moveTo>
                  <a:lnTo>
                    <a:pt x="561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13438856" y="8496877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29">
                  <a:moveTo>
                    <a:pt x="0" y="49464"/>
                  </a:moveTo>
                  <a:lnTo>
                    <a:pt x="493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13488248" y="8440609"/>
              <a:ext cx="41910" cy="56515"/>
            </a:xfrm>
            <a:custGeom>
              <a:avLst/>
              <a:gdLst/>
              <a:ahLst/>
              <a:cxnLst/>
              <a:rect l="l" t="t" r="r" b="b"/>
              <a:pathLst>
                <a:path w="41909" h="56515">
                  <a:moveTo>
                    <a:pt x="0" y="56268"/>
                  </a:moveTo>
                  <a:lnTo>
                    <a:pt x="4150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13529756" y="8378833"/>
              <a:ext cx="33020" cy="62230"/>
            </a:xfrm>
            <a:custGeom>
              <a:avLst/>
              <a:gdLst/>
              <a:ahLst/>
              <a:cxnLst/>
              <a:rect l="l" t="t" r="r" b="b"/>
              <a:pathLst>
                <a:path w="33019" h="62229">
                  <a:moveTo>
                    <a:pt x="0" y="61776"/>
                  </a:moveTo>
                  <a:lnTo>
                    <a:pt x="327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13562480" y="8312880"/>
              <a:ext cx="23495" cy="66040"/>
            </a:xfrm>
            <a:custGeom>
              <a:avLst/>
              <a:gdLst/>
              <a:ahLst/>
              <a:cxnLst/>
              <a:rect l="l" t="t" r="r" b="b"/>
              <a:pathLst>
                <a:path w="23494" h="66040">
                  <a:moveTo>
                    <a:pt x="0" y="65952"/>
                  </a:moveTo>
                  <a:lnTo>
                    <a:pt x="2322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13585700" y="8239512"/>
              <a:ext cx="13970" cy="73660"/>
            </a:xfrm>
            <a:custGeom>
              <a:avLst/>
              <a:gdLst/>
              <a:ahLst/>
              <a:cxnLst/>
              <a:rect l="l" t="t" r="r" b="b"/>
              <a:pathLst>
                <a:path w="13969" h="73659">
                  <a:moveTo>
                    <a:pt x="0" y="73368"/>
                  </a:moveTo>
                  <a:lnTo>
                    <a:pt x="137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13599416" y="8164920"/>
              <a:ext cx="2540" cy="74930"/>
            </a:xfrm>
            <a:custGeom>
              <a:avLst/>
              <a:gdLst/>
              <a:ahLst/>
              <a:cxnLst/>
              <a:rect l="l" t="t" r="r" b="b"/>
              <a:pathLst>
                <a:path w="2540" h="74929">
                  <a:moveTo>
                    <a:pt x="0" y="74592"/>
                  </a:moveTo>
                  <a:lnTo>
                    <a:pt x="19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13601036" y="815912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0" y="57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13593728" y="8108292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19" h="51434">
                  <a:moveTo>
                    <a:pt x="7308" y="5083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13579076" y="8059044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652" y="492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13557404" y="8012460"/>
              <a:ext cx="22225" cy="46990"/>
            </a:xfrm>
            <a:custGeom>
              <a:avLst/>
              <a:gdLst/>
              <a:ahLst/>
              <a:cxnLst/>
              <a:rect l="l" t="t" r="r" b="b"/>
              <a:pathLst>
                <a:path w="22225" h="46990">
                  <a:moveTo>
                    <a:pt x="21672" y="465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13538756" y="7982652"/>
              <a:ext cx="19050" cy="29845"/>
            </a:xfrm>
            <a:custGeom>
              <a:avLst/>
              <a:gdLst/>
              <a:ahLst/>
              <a:cxnLst/>
              <a:rect l="l" t="t" r="r" b="b"/>
              <a:pathLst>
                <a:path w="19050" h="29845">
                  <a:moveTo>
                    <a:pt x="18648" y="2980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13517193" y="7954824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21564" y="27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13122272" y="7494887"/>
              <a:ext cx="394970" cy="460375"/>
            </a:xfrm>
            <a:custGeom>
              <a:avLst/>
              <a:gdLst/>
              <a:ahLst/>
              <a:cxnLst/>
              <a:rect l="l" t="t" r="r" b="b"/>
              <a:pathLst>
                <a:path w="394969" h="460375">
                  <a:moveTo>
                    <a:pt x="394920" y="45993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11458169" y="6150825"/>
              <a:ext cx="1445260" cy="1548765"/>
            </a:xfrm>
            <a:custGeom>
              <a:avLst/>
              <a:gdLst/>
              <a:ahLst/>
              <a:cxnLst/>
              <a:rect l="l" t="t" r="r" b="b"/>
              <a:pathLst>
                <a:path w="1445259" h="1548765">
                  <a:moveTo>
                    <a:pt x="1445042" y="154850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11415293" y="5665184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152" y="28101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9555710" y="4112142"/>
              <a:ext cx="1543685" cy="1654175"/>
            </a:xfrm>
            <a:custGeom>
              <a:avLst/>
              <a:gdLst/>
              <a:ahLst/>
              <a:cxnLst/>
              <a:rect l="l" t="t" r="r" b="b"/>
              <a:pathLst>
                <a:path w="1543684" h="1654175">
                  <a:moveTo>
                    <a:pt x="1543250" y="165377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9554954" y="3631145"/>
              <a:ext cx="240665" cy="257810"/>
            </a:xfrm>
            <a:custGeom>
              <a:avLst/>
              <a:gdLst/>
              <a:ahLst/>
              <a:cxnLst/>
              <a:rect l="l" t="t" r="r" b="b"/>
              <a:pathLst>
                <a:path w="240665" h="257810">
                  <a:moveTo>
                    <a:pt x="240300" y="2575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9" name="object 30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7865" y="3433210"/>
              <a:ext cx="319788" cy="200635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8917501" y="3101116"/>
              <a:ext cx="323215" cy="346710"/>
            </a:xfrm>
            <a:custGeom>
              <a:avLst/>
              <a:gdLst/>
              <a:ahLst/>
              <a:cxnLst/>
              <a:rect l="l" t="t" r="r" b="b"/>
              <a:pathLst>
                <a:path w="323215" h="346710">
                  <a:moveTo>
                    <a:pt x="323064" y="346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10035447" y="3544248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8604" y="95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10044051" y="3553767"/>
              <a:ext cx="3391535" cy="3632200"/>
            </a:xfrm>
            <a:custGeom>
              <a:avLst/>
              <a:gdLst/>
              <a:ahLst/>
              <a:cxnLst/>
              <a:rect l="l" t="t" r="r" b="b"/>
              <a:pathLst>
                <a:path w="3391534" h="3632200">
                  <a:moveTo>
                    <a:pt x="0" y="0"/>
                  </a:moveTo>
                  <a:lnTo>
                    <a:pt x="3391241" y="36316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3" name="object 31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432592" y="7151519"/>
              <a:ext cx="367560" cy="108864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13797453" y="6210765"/>
              <a:ext cx="612775" cy="943610"/>
            </a:xfrm>
            <a:custGeom>
              <a:avLst/>
              <a:gdLst/>
              <a:ahLst/>
              <a:cxnLst/>
              <a:rect l="l" t="t" r="r" b="b"/>
              <a:pathLst>
                <a:path w="612775" h="943609">
                  <a:moveTo>
                    <a:pt x="0" y="943453"/>
                  </a:moveTo>
                  <a:lnTo>
                    <a:pt x="6122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5" name="object 3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63625" y="5786360"/>
              <a:ext cx="98568" cy="42710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1856761" y="3099856"/>
              <a:ext cx="2510155" cy="2689225"/>
            </a:xfrm>
            <a:custGeom>
              <a:avLst/>
              <a:gdLst/>
              <a:ahLst/>
              <a:cxnLst/>
              <a:rect l="l" t="t" r="r" b="b"/>
              <a:pathLst>
                <a:path w="2510155" h="2689225">
                  <a:moveTo>
                    <a:pt x="2509563" y="2689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7" name="object 31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46527" y="3097941"/>
              <a:ext cx="91620" cy="449014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4668199" y="890425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476176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4672447" y="89042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4806439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471712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4668199" y="891026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4848199" y="89042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4668199" y="890425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4668199" y="89042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13646433" y="80334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13776333" y="81728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13735408" y="81290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0"/>
                  </a:moveTo>
                  <a:lnTo>
                    <a:pt x="177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13694465" y="8085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13653525" y="80412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13796821" y="8194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13755878" y="81509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13714940" y="81070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13673976" y="80632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8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13646433" y="804979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13809333" y="82079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13664001" y="80334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13646433" y="80334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13690316" y="79925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13820793" y="81325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13779855" y="80887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13738917" y="80448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13697997" y="8000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4"/>
                  </a:moveTo>
                  <a:lnTo>
                    <a:pt x="177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13841265" y="8154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13800333" y="81106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13759403" y="80667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13718449" y="80229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13690316" y="80088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13853181" y="81670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13707848" y="79925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13690316" y="7992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13734165" y="79515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13865246" y="80922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13824320" y="80484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13783379" y="80045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13742445" y="796067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13892384" y="8114232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44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13852100" y="80703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95"/>
                  </a:moveTo>
                  <a:lnTo>
                    <a:pt x="104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13811816" y="8026465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7"/>
                  </a:moveTo>
                  <a:lnTo>
                    <a:pt x="97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13771496" y="7982616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16"/>
                  </a:moveTo>
                  <a:lnTo>
                    <a:pt x="91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13734165" y="79679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13897065" y="81261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13751732" y="79515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13734165" y="79515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13778049" y="79106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13909706" y="8051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13868769" y="8008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13827836" y="7964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13786910" y="79203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13778049" y="79269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13940913" y="808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13795580" y="79106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13778049" y="79106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13821933" y="78696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396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13954164" y="80116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13913244" y="79678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13872305" y="79239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13831368" y="7880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13974649" y="80437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43"/>
                  </a:moveTo>
                  <a:lnTo>
                    <a:pt x="66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13933712" y="7999248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13892756" y="79547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188"/>
                  </a:moveTo>
                  <a:lnTo>
                    <a:pt x="79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13851819" y="7910328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69"/>
                  </a:moveTo>
                  <a:lnTo>
                    <a:pt x="8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13821933" y="788606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13984797" y="80442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13839465" y="78696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13821933" y="786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13865781" y="782875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13998635" y="7971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13957692" y="79275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13916757" y="78836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13875824" y="78397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14019105" y="79933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13978147" y="79494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3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13937222" y="79055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13896280" y="78616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13865781" y="784513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14028644" y="80033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13883349" y="782875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13865781" y="782875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13909665" y="778781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14043081" y="79311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14002156" y="78872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13961219" y="784333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13920285" y="77994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14063565" y="79530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14022609" y="79091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13981670" y="7865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13940750" y="78214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13909665" y="780419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14072528" y="7962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13927196" y="778781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13909665" y="778781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13953512" y="774688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14087549" y="78907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14046609" y="784689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14005677" y="78030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13964744" y="775916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14114648" y="7912704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80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14074366" y="786885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504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14034081" y="7824971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8"/>
                  </a:moveTo>
                  <a:lnTo>
                    <a:pt x="9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13993761" y="7781088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52"/>
                  </a:moveTo>
                  <a:lnTo>
                    <a:pt x="9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13953512" y="776326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14116413" y="79214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13971080" y="774688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13953512" y="77468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13602584" y="80743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396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13731879" y="82131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13690941" y="81693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13650004" y="81254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5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13609083" y="80815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3"/>
                  </a:moveTo>
                  <a:lnTo>
                    <a:pt x="17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13752347" y="82451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81"/>
                  </a:moveTo>
                  <a:lnTo>
                    <a:pt x="6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13711412" y="8200740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13670490" y="815628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27"/>
                  </a:moveTo>
                  <a:lnTo>
                    <a:pt x="79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13629535" y="8111820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91"/>
                  </a:moveTo>
                  <a:lnTo>
                    <a:pt x="8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13602584" y="809072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13765449" y="82489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13620116" y="80743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13602584" y="8074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12799279" y="7372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12800179" y="755169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24012"/>
                  </a:moveTo>
                  <a:lnTo>
                    <a:pt x="26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12848923" y="750129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12904471" y="74509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12960055" y="74005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13015604" y="737623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12803347" y="7376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12799279" y="7372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12799279" y="7574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13008224" y="7359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13020248" y="73721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13012616" y="7359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13008224" y="7359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13008224" y="7363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13020500" y="7376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13028671" y="7381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12696931" y="7262435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12697831" y="7266546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12701035" y="7266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12696931" y="7262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12696931" y="7465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12905876" y="7249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12917909" y="7262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12910268" y="7249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12905876" y="7249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12905876" y="7253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12918152" y="7266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12926360" y="7271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12594583" y="7152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12595488" y="7329395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5" h="27304">
                  <a:moveTo>
                    <a:pt x="0" y="26960"/>
                  </a:moveTo>
                  <a:lnTo>
                    <a:pt x="296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12647431" y="72790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12702979" y="72286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12758563" y="717830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12814111" y="71568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88"/>
                  </a:moveTo>
                  <a:lnTo>
                    <a:pt x="14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12598687" y="7157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12594583" y="7152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12594583" y="73553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12803527" y="713989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12815551" y="71528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12807919" y="713989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2803527" y="71398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12803527" y="714399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2815839" y="7157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2824011" y="7161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2492235" y="704308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2493135" y="704719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76"/>
                  </a:moveTo>
                  <a:lnTo>
                    <a:pt x="220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2496339" y="70474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2492235" y="70430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2492235" y="7245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2701215" y="70302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2713203" y="7043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2705571" y="70302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2701215" y="7030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12701215" y="703433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12713491" y="704747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2721663" y="70521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2389923" y="6933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2390788" y="7107130"/>
              <a:ext cx="33020" cy="30480"/>
            </a:xfrm>
            <a:custGeom>
              <a:avLst/>
              <a:gdLst/>
              <a:ahLst/>
              <a:cxnLst/>
              <a:rect l="l" t="t" r="r" b="b"/>
              <a:pathLst>
                <a:path w="33020" h="30479">
                  <a:moveTo>
                    <a:pt x="0" y="29878"/>
                  </a:moveTo>
                  <a:lnTo>
                    <a:pt x="329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2445939" y="70567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2501486" y="70064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2557071" y="69560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2393991" y="6937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2389923" y="6933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2389923" y="7136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2598866" y="6920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12612655" y="693346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10"/>
                  </a:moveTo>
                  <a:lnTo>
                    <a:pt x="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12603258" y="6920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12598866" y="6920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12598866" y="692464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12611142" y="6937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12619315" y="6942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12287575" y="682377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12288438" y="682785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2291678" y="6828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4" name="object 51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4325" y="8736421"/>
              <a:ext cx="2685874" cy="951481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12287575" y="6823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12287575" y="7026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12496518" y="681088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2508517" y="68238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2"/>
                  </a:moveTo>
                  <a:lnTo>
                    <a:pt x="44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12500910" y="681088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12496518" y="68108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12496518" y="6814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12508794" y="6828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2517002" y="6832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12185226" y="6714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12188898" y="68848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12244446" y="68345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12300030" y="67841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12355578" y="67337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12189330" y="67184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12185226" y="6714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12185226" y="69167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12394170" y="6701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12398562" y="6701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12394170" y="6701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12394170" y="6705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12406446" y="671847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12414654" y="6723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12082878" y="660442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12083713" y="6608458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6"/>
                  </a:moveTo>
                  <a:lnTo>
                    <a:pt x="2200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12086982" y="6608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12082878" y="660442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12082878" y="6807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12291822" y="6591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12303774" y="660443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12296214" y="6591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12291822" y="6591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12291822" y="6595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12304134" y="6608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12312306" y="6613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11980566" y="649477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11987406" y="66626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12042954" y="66122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12098538" y="65618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12154086" y="65114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11984634" y="64991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11980530" y="649477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11980530" y="66974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12189510" y="648191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12193902" y="648191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12189510" y="64819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12189510" y="648598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12201786" y="649916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12209958" y="65038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11878217" y="638511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11879018" y="6389114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0"/>
                  </a:moveTo>
                  <a:lnTo>
                    <a:pt x="2200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11882285" y="638950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11878217" y="638511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11878217" y="65877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12087162" y="637222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12099080" y="63850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12091554" y="637222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12087162" y="637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12087162" y="637632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12099438" y="638950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12107610" y="63941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11775869" y="6275457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11785914" y="644033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11841461" y="63899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11897046" y="63396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11952593" y="62892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11779974" y="627981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11775869" y="62754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11775869" y="64780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11984814" y="626256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11989206" y="626256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11984814" y="626256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11984814" y="626667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11997090" y="627981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12005298" y="62844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11673521" y="616576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11674321" y="6169765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1"/>
                  </a:moveTo>
                  <a:lnTo>
                    <a:pt x="2200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11677625" y="61701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11673521" y="616576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11673521" y="63684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11882466" y="615291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11894382" y="616573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11886858" y="615291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11882466" y="61529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11882466" y="615701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11894742" y="617015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11902950" y="61748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11571173" y="6056109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11584421" y="62180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11639969" y="61677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11695553" y="61173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11751138" y="606694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11575277" y="606050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11571173" y="605610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11571173" y="62587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11780154" y="604325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11784509" y="604325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11780154" y="604325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11780154" y="604732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11792430" y="606050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11800601" y="606518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9668679" y="401746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9702411" y="4020094"/>
              <a:ext cx="186055" cy="168910"/>
            </a:xfrm>
            <a:custGeom>
              <a:avLst/>
              <a:gdLst/>
              <a:ahLst/>
              <a:cxnLst/>
              <a:rect l="l" t="t" r="r" b="b"/>
              <a:pathLst>
                <a:path w="186054" h="168910">
                  <a:moveTo>
                    <a:pt x="0" y="168512"/>
                  </a:moveTo>
                  <a:lnTo>
                    <a:pt x="185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9672782" y="4021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9668679" y="40174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9668679" y="4220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9877659" y="4004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9888315" y="40160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9882014" y="4004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9877659" y="4004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9877659" y="4008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9889935" y="4021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9898106" y="4026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9771027" y="4127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9811310" y="42621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9866894" y="42117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9922479" y="41613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9978026" y="4129790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0" y="11439"/>
                  </a:moveTo>
                  <a:lnTo>
                    <a:pt x="1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9775130" y="413151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9771027" y="4127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9771027" y="43297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9979970" y="4114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9990665" y="41257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9984362" y="4114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9979970" y="4114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9979970" y="4118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9992246" y="413151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10000454" y="4136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9873375" y="423677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9906296" y="4239447"/>
              <a:ext cx="187325" cy="169545"/>
            </a:xfrm>
            <a:custGeom>
              <a:avLst/>
              <a:gdLst/>
              <a:ahLst/>
              <a:cxnLst/>
              <a:rect l="l" t="t" r="r" b="b"/>
              <a:pathLst>
                <a:path w="187325" h="169545">
                  <a:moveTo>
                    <a:pt x="0" y="169250"/>
                  </a:moveTo>
                  <a:lnTo>
                    <a:pt x="1867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9877478" y="4241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9873375" y="4236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9873375" y="4439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10082319" y="422392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10093011" y="42354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10086711" y="422392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10082319" y="42239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10082319" y="4227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10094595" y="4241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10102803" y="4245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9975723" y="4346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10012803" y="44843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10068387" y="44340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10123935" y="43836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10179519" y="4349130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364"/>
                  </a:moveTo>
                  <a:lnTo>
                    <a:pt x="158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9979791" y="4350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9975723" y="4346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9975723" y="4549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10184667" y="4333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10195359" y="43450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10189059" y="4333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10184667" y="4333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10184667" y="433768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10196943" y="4350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10205115" y="4355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10078035" y="445612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10108599" y="4458822"/>
              <a:ext cx="189230" cy="171450"/>
            </a:xfrm>
            <a:custGeom>
              <a:avLst/>
              <a:gdLst/>
              <a:ahLst/>
              <a:cxnLst/>
              <a:rect l="l" t="t" r="r" b="b"/>
              <a:pathLst>
                <a:path w="189229" h="171450">
                  <a:moveTo>
                    <a:pt x="0" y="171432"/>
                  </a:moveTo>
                  <a:lnTo>
                    <a:pt x="189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10082139" y="44604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10078035" y="44561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10078035" y="4658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10287015" y="44432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10297717" y="445479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10291407" y="44432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10287015" y="4443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10287015" y="44473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10299291" y="44604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/>
            <p:cNvSpPr/>
            <p:nvPr/>
          </p:nvSpPr>
          <p:spPr>
            <a:xfrm>
              <a:off x="10307463" y="44651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/>
            <p:nvPr/>
          </p:nvSpPr>
          <p:spPr>
            <a:xfrm>
              <a:off x="10180383" y="4565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/>
            <p:cNvSpPr/>
            <p:nvPr/>
          </p:nvSpPr>
          <p:spPr>
            <a:xfrm>
              <a:off x="10214295" y="47066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10269879" y="46562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/>
            <p:nvPr/>
          </p:nvSpPr>
          <p:spPr>
            <a:xfrm>
              <a:off x="10325427" y="460591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/>
            <p:cNvSpPr/>
            <p:nvPr/>
          </p:nvSpPr>
          <p:spPr>
            <a:xfrm>
              <a:off x="10381011" y="4568479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280"/>
                  </a:moveTo>
                  <a:lnTo>
                    <a:pt x="190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10184487" y="4570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10180383" y="4565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10180383" y="47684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10389328" y="455289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10400056" y="456445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10393720" y="455289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10389328" y="45528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10389328" y="455699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10401639" y="4570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10409812" y="4574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10282731" y="467543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10312632" y="4678171"/>
              <a:ext cx="189865" cy="172085"/>
            </a:xfrm>
            <a:custGeom>
              <a:avLst/>
              <a:gdLst/>
              <a:ahLst/>
              <a:cxnLst/>
              <a:rect l="l" t="t" r="r" b="b"/>
              <a:pathLst>
                <a:path w="189865" h="172085">
                  <a:moveTo>
                    <a:pt x="0" y="172004"/>
                  </a:moveTo>
                  <a:lnTo>
                    <a:pt x="189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10286835" y="4679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10282731" y="4675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10282731" y="4878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10491676" y="4662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10502413" y="467414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10496068" y="4662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10491676" y="4662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10491676" y="4666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10503952" y="4679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10512160" y="4684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10385079" y="4785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10415787" y="49289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10471371" y="48785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10526919" y="48281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10582503" y="4787827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20195"/>
                  </a:moveTo>
                  <a:lnTo>
                    <a:pt x="22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10389183" y="4789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10385079" y="4785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10385079" y="4987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10594024" y="4772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10604752" y="4783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10598416" y="4772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10594024" y="4772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10594024" y="4776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10606300" y="4789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10614508" y="4794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10487428" y="4894783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10514787" y="4897519"/>
              <a:ext cx="192405" cy="174625"/>
            </a:xfrm>
            <a:custGeom>
              <a:avLst/>
              <a:gdLst/>
              <a:ahLst/>
              <a:cxnLst/>
              <a:rect l="l" t="t" r="r" b="b"/>
              <a:pathLst>
                <a:path w="192404" h="174625">
                  <a:moveTo>
                    <a:pt x="0" y="174348"/>
                  </a:moveTo>
                  <a:lnTo>
                    <a:pt x="1923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10491496" y="48991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10487428" y="48947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10487428" y="50973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10696372" y="488189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10707109" y="489348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10700764" y="488189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10696372" y="48818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10696372" y="488599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10708648" y="48991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10716820" y="49038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10589739" y="500443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10617280" y="51511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10672828" y="51008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10728412" y="50504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10783996" y="5007175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4" h="23495">
                  <a:moveTo>
                    <a:pt x="0" y="23112"/>
                  </a:moveTo>
                  <a:lnTo>
                    <a:pt x="25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10593844" y="500883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10589739" y="50044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10589739" y="52070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10798720" y="499155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10809456" y="50031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2"/>
                  </a:moveTo>
                  <a:lnTo>
                    <a:pt x="4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10803076" y="499155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10798720" y="49915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10798720" y="499565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10810996" y="50088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10819168" y="5013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10692087" y="511409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10718968" y="5116880"/>
              <a:ext cx="193040" cy="175260"/>
            </a:xfrm>
            <a:custGeom>
              <a:avLst/>
              <a:gdLst/>
              <a:ahLst/>
              <a:cxnLst/>
              <a:rect l="l" t="t" r="r" b="b"/>
              <a:pathLst>
                <a:path w="193040" h="175260">
                  <a:moveTo>
                    <a:pt x="0" y="174775"/>
                  </a:moveTo>
                  <a:lnTo>
                    <a:pt x="1928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10696192" y="51184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10692087" y="511409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10692087" y="531674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10901032" y="510124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10911832" y="51128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10905424" y="510124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10901032" y="51012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10901032" y="510531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10913308" y="51184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10921516" y="512316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10794436" y="522375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10819953" y="537344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9145"/>
                  </a:moveTo>
                  <a:lnTo>
                    <a:pt x="321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10874320" y="53230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10929904" y="527271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10985453" y="5226560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09" h="26035">
                  <a:moveTo>
                    <a:pt x="0" y="25992"/>
                  </a:moveTo>
                  <a:lnTo>
                    <a:pt x="28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10798540" y="52281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10794436" y="522375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10794436" y="54263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11003380" y="521090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11014180" y="52225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11007772" y="521090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11003380" y="52109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11003380" y="521500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11015656" y="522814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11023864" y="523282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10896784" y="533344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10920976" y="5336224"/>
              <a:ext cx="195580" cy="177800"/>
            </a:xfrm>
            <a:custGeom>
              <a:avLst/>
              <a:gdLst/>
              <a:ahLst/>
              <a:cxnLst/>
              <a:rect l="l" t="t" r="r" b="b"/>
              <a:pathLst>
                <a:path w="195579" h="177800">
                  <a:moveTo>
                    <a:pt x="0" y="177256"/>
                  </a:moveTo>
                  <a:lnTo>
                    <a:pt x="1955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10900852" y="53378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10896784" y="53334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10896784" y="55360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11105728" y="532055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11116528" y="53321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11110121" y="532055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11105728" y="53205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11105728" y="532466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11118005" y="533780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11126176" y="53424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10999132" y="5443100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11022996" y="5595704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5" h="27939">
                  <a:moveTo>
                    <a:pt x="0" y="27767"/>
                  </a:moveTo>
                  <a:lnTo>
                    <a:pt x="306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11075812" y="5545340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11131396" y="54949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11186945" y="544591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8905"/>
                  </a:moveTo>
                  <a:lnTo>
                    <a:pt x="319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11003200" y="544749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10999132" y="54431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10999132" y="56457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11208077" y="543021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11218882" y="544461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90"/>
                  </a:moveTo>
                  <a:lnTo>
                    <a:pt x="13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11212469" y="543021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11208077" y="5430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11208077" y="543431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11220353" y="544749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11228524" y="54521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11101445" y="555275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11124053" y="5555566"/>
              <a:ext cx="197485" cy="179070"/>
            </a:xfrm>
            <a:custGeom>
              <a:avLst/>
              <a:gdLst/>
              <a:ahLst/>
              <a:cxnLst/>
              <a:rect l="l" t="t" r="r" b="b"/>
              <a:pathLst>
                <a:path w="197484" h="179070">
                  <a:moveTo>
                    <a:pt x="0" y="178738"/>
                  </a:moveTo>
                  <a:lnTo>
                    <a:pt x="1971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11105548" y="555714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11101445" y="555275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11101445" y="57554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11310388" y="553990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11321225" y="555153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11314780" y="553990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11310388" y="55399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11310388" y="554397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11322701" y="555714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11330873" y="55618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7" name="object 81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18486" y="3322726"/>
              <a:ext cx="401580" cy="397411"/>
            </a:xfrm>
            <a:prstGeom prst="rect">
              <a:avLst/>
            </a:prstGeom>
          </p:spPr>
        </p:pic>
        <p:sp>
          <p:nvSpPr>
            <p:cNvPr id="818" name="object 818"/>
            <p:cNvSpPr/>
            <p:nvPr/>
          </p:nvSpPr>
          <p:spPr>
            <a:xfrm>
              <a:off x="4428186" y="890414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4583239" y="8904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4493922" y="89041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4538562" y="890817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1980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/>
            <p:nvPr/>
          </p:nvSpPr>
          <p:spPr>
            <a:xfrm>
              <a:off x="4428186" y="890414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/>
            <p:cNvSpPr/>
            <p:nvPr/>
          </p:nvSpPr>
          <p:spPr>
            <a:xfrm>
              <a:off x="4428186" y="89041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/>
            <p:cNvSpPr/>
            <p:nvPr/>
          </p:nvSpPr>
          <p:spPr>
            <a:xfrm>
              <a:off x="4428186" y="891012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/>
            <p:cNvSpPr/>
            <p:nvPr/>
          </p:nvSpPr>
          <p:spPr>
            <a:xfrm>
              <a:off x="4608187" y="8904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/>
            <p:cNvSpPr/>
            <p:nvPr/>
          </p:nvSpPr>
          <p:spPr>
            <a:xfrm>
              <a:off x="901261" y="8075244"/>
              <a:ext cx="485140" cy="523875"/>
            </a:xfrm>
            <a:custGeom>
              <a:avLst/>
              <a:gdLst/>
              <a:ahLst/>
              <a:cxnLst/>
              <a:rect l="l" t="t" r="r" b="b"/>
              <a:pathLst>
                <a:path w="485140" h="523875">
                  <a:moveTo>
                    <a:pt x="480384" y="523584"/>
                  </a:moveTo>
                  <a:lnTo>
                    <a:pt x="0" y="8820"/>
                  </a:lnTo>
                  <a:lnTo>
                    <a:pt x="0" y="0"/>
                  </a:lnTo>
                  <a:lnTo>
                    <a:pt x="484776" y="519480"/>
                  </a:lnTo>
                  <a:lnTo>
                    <a:pt x="480384" y="523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7" name="object 8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7401" y="8097384"/>
              <a:ext cx="456562" cy="488408"/>
            </a:xfrm>
            <a:prstGeom prst="rect">
              <a:avLst/>
            </a:prstGeom>
          </p:spPr>
        </p:pic>
        <p:sp>
          <p:nvSpPr>
            <p:cNvPr id="828" name="object 828"/>
            <p:cNvSpPr/>
            <p:nvPr/>
          </p:nvSpPr>
          <p:spPr>
            <a:xfrm>
              <a:off x="901257" y="80763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936"/>
                  </a:moveTo>
                  <a:lnTo>
                    <a:pt x="10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/>
            <p:cNvSpPr/>
            <p:nvPr/>
          </p:nvSpPr>
          <p:spPr>
            <a:xfrm>
              <a:off x="901264" y="8075244"/>
              <a:ext cx="485140" cy="520065"/>
            </a:xfrm>
            <a:custGeom>
              <a:avLst/>
              <a:gdLst/>
              <a:ahLst/>
              <a:cxnLst/>
              <a:rect l="l" t="t" r="r" b="b"/>
              <a:pathLst>
                <a:path w="485140" h="520065">
                  <a:moveTo>
                    <a:pt x="484776" y="5194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/>
            <p:cNvSpPr/>
            <p:nvPr/>
          </p:nvSpPr>
          <p:spPr>
            <a:xfrm>
              <a:off x="901261" y="8084064"/>
              <a:ext cx="480695" cy="514984"/>
            </a:xfrm>
            <a:custGeom>
              <a:avLst/>
              <a:gdLst/>
              <a:ahLst/>
              <a:cxnLst/>
              <a:rect l="l" t="t" r="r" b="b"/>
              <a:pathLst>
                <a:path w="480694" h="514984">
                  <a:moveTo>
                    <a:pt x="0" y="0"/>
                  </a:moveTo>
                  <a:lnTo>
                    <a:pt x="480384" y="5147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/>
            <p:cNvSpPr/>
            <p:nvPr/>
          </p:nvSpPr>
          <p:spPr>
            <a:xfrm>
              <a:off x="1381653" y="85947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/>
            <p:cNvSpPr/>
            <p:nvPr/>
          </p:nvSpPr>
          <p:spPr>
            <a:xfrm>
              <a:off x="1592930" y="856653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/>
            <p:cNvSpPr/>
            <p:nvPr/>
          </p:nvSpPr>
          <p:spPr>
            <a:xfrm>
              <a:off x="1736765" y="87209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/>
            <p:cNvSpPr/>
            <p:nvPr/>
          </p:nvSpPr>
          <p:spPr>
            <a:xfrm>
              <a:off x="1695829" y="86770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/>
            <p:cNvSpPr/>
            <p:nvPr/>
          </p:nvSpPr>
          <p:spPr>
            <a:xfrm>
              <a:off x="1654894" y="86332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/>
            <p:cNvSpPr/>
            <p:nvPr/>
          </p:nvSpPr>
          <p:spPr>
            <a:xfrm>
              <a:off x="1613955" y="858933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/>
            <p:cNvSpPr/>
            <p:nvPr/>
          </p:nvSpPr>
          <p:spPr>
            <a:xfrm>
              <a:off x="1716295" y="870639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47"/>
                  </a:moveTo>
                  <a:lnTo>
                    <a:pt x="9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/>
            <p:cNvSpPr/>
            <p:nvPr/>
          </p:nvSpPr>
          <p:spPr>
            <a:xfrm>
              <a:off x="1675359" y="8661973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288"/>
                  </a:moveTo>
                  <a:lnTo>
                    <a:pt x="10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/>
            <p:cNvSpPr/>
            <p:nvPr/>
          </p:nvSpPr>
          <p:spPr>
            <a:xfrm>
              <a:off x="1634424" y="8617513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64"/>
                  </a:moveTo>
                  <a:lnTo>
                    <a:pt x="10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/>
            <p:cNvSpPr/>
            <p:nvPr/>
          </p:nvSpPr>
          <p:spPr>
            <a:xfrm>
              <a:off x="1593493" y="8573053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67"/>
                  </a:moveTo>
                  <a:lnTo>
                    <a:pt x="115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/>
            <p:cNvSpPr/>
            <p:nvPr/>
          </p:nvSpPr>
          <p:spPr>
            <a:xfrm>
              <a:off x="1592930" y="858291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/>
            <p:cNvSpPr/>
            <p:nvPr/>
          </p:nvSpPr>
          <p:spPr>
            <a:xfrm>
              <a:off x="1755805" y="87411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/>
            <p:cNvSpPr/>
            <p:nvPr/>
          </p:nvSpPr>
          <p:spPr>
            <a:xfrm>
              <a:off x="1610491" y="856653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/>
            <p:cNvSpPr/>
            <p:nvPr/>
          </p:nvSpPr>
          <p:spPr>
            <a:xfrm>
              <a:off x="1592944" y="85665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/>
            <p:cNvSpPr/>
            <p:nvPr/>
          </p:nvSpPr>
          <p:spPr>
            <a:xfrm>
              <a:off x="1528594" y="858554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/>
            <p:cNvSpPr/>
            <p:nvPr/>
          </p:nvSpPr>
          <p:spPr>
            <a:xfrm>
              <a:off x="1651369" y="87173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/>
            <p:cNvSpPr/>
            <p:nvPr/>
          </p:nvSpPr>
          <p:spPr>
            <a:xfrm>
              <a:off x="1610433" y="86735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/>
            <p:cNvSpPr/>
            <p:nvPr/>
          </p:nvSpPr>
          <p:spPr>
            <a:xfrm>
              <a:off x="1569494" y="86296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/>
            <p:cNvSpPr/>
            <p:nvPr/>
          </p:nvSpPr>
          <p:spPr>
            <a:xfrm>
              <a:off x="1532095" y="8585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884"/>
                  </a:moveTo>
                  <a:lnTo>
                    <a:pt x="14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/>
            <p:cNvSpPr/>
            <p:nvPr/>
          </p:nvSpPr>
          <p:spPr>
            <a:xfrm>
              <a:off x="1549028" y="86234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/>
            <p:cNvSpPr/>
            <p:nvPr/>
          </p:nvSpPr>
          <p:spPr>
            <a:xfrm>
              <a:off x="1528594" y="86019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/>
            <p:cNvSpPr/>
            <p:nvPr/>
          </p:nvSpPr>
          <p:spPr>
            <a:xfrm>
              <a:off x="1691469" y="87601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/>
            <p:cNvSpPr/>
            <p:nvPr/>
          </p:nvSpPr>
          <p:spPr>
            <a:xfrm>
              <a:off x="1546155" y="858554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/>
            <p:cNvSpPr/>
            <p:nvPr/>
          </p:nvSpPr>
          <p:spPr>
            <a:xfrm>
              <a:off x="1528609" y="85855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/>
            <p:cNvSpPr/>
            <p:nvPr/>
          </p:nvSpPr>
          <p:spPr>
            <a:xfrm>
              <a:off x="1464259" y="860455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/>
            <p:cNvSpPr/>
            <p:nvPr/>
          </p:nvSpPr>
          <p:spPr>
            <a:xfrm>
              <a:off x="1606912" y="8757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/>
            <p:cNvSpPr/>
            <p:nvPr/>
          </p:nvSpPr>
          <p:spPr>
            <a:xfrm>
              <a:off x="1565981" y="87138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/>
            <p:cNvSpPr/>
            <p:nvPr/>
          </p:nvSpPr>
          <p:spPr>
            <a:xfrm>
              <a:off x="1525037" y="86699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/>
            <p:cNvSpPr/>
            <p:nvPr/>
          </p:nvSpPr>
          <p:spPr>
            <a:xfrm>
              <a:off x="1484098" y="86260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/>
            <p:cNvSpPr/>
            <p:nvPr/>
          </p:nvSpPr>
          <p:spPr>
            <a:xfrm>
              <a:off x="1596714" y="8735747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793"/>
                  </a:moveTo>
                  <a:lnTo>
                    <a:pt x="75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/>
            <p:cNvSpPr/>
            <p:nvPr/>
          </p:nvSpPr>
          <p:spPr>
            <a:xfrm>
              <a:off x="1556419" y="869186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13"/>
                  </a:moveTo>
                  <a:lnTo>
                    <a:pt x="68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1516120" y="864800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51"/>
                  </a:moveTo>
                  <a:lnTo>
                    <a:pt x="62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1464259" y="86209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1627134" y="87791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1481819" y="860455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1464273" y="86045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1399923" y="862352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1562458" y="87979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1521518" y="8754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1480577" y="87102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1439656" y="86663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1541986" y="8776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1501056" y="87321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1460554" y="8688297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80" h="15875">
                  <a:moveTo>
                    <a:pt x="0" y="15723"/>
                  </a:moveTo>
                  <a:lnTo>
                    <a:pt x="17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1420256" y="864444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40">
                  <a:moveTo>
                    <a:pt x="0" y="15120"/>
                  </a:moveTo>
                  <a:lnTo>
                    <a:pt x="167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1399923" y="863990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1562798" y="8798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1417484" y="86235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1399937" y="86235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1335587" y="864253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1477064" y="879441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1436125" y="87505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1395183" y="87066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1354246" y="8662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1497526" y="881635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1456591" y="87724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1415663" y="87286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1374724" y="86847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1335587" y="865891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1498462" y="88170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1353148" y="86425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1335602" y="86425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1271251" y="866154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1432600" y="88347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1391661" y="87908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1350731" y="87469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1309792" y="87030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1412132" y="8819005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98"/>
                  </a:moveTo>
                  <a:lnTo>
                    <a:pt x="109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1371195" y="877454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76"/>
                  </a:moveTo>
                  <a:lnTo>
                    <a:pt x="11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1330256" y="873008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52"/>
                  </a:moveTo>
                  <a:lnTo>
                    <a:pt x="12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1289330" y="868562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654"/>
                  </a:moveTo>
                  <a:lnTo>
                    <a:pt x="128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1271251" y="867792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1434126" y="88361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1288812" y="866154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1271266" y="86615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1206916" y="868054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1347216" y="8831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1306272" y="87872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1265329" y="87434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1224399" y="869952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1326735" y="88249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1285808" y="87804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000"/>
                  </a:moveTo>
                  <a:lnTo>
                    <a:pt x="10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1244862" y="8735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582"/>
                  </a:moveTo>
                  <a:lnTo>
                    <a:pt x="17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1206916" y="869689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1369791" y="88550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1224477" y="868054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1206930" y="86805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1192476" y="8753017"/>
              <a:ext cx="130810" cy="137795"/>
            </a:xfrm>
            <a:custGeom>
              <a:avLst/>
              <a:gdLst/>
              <a:ahLst/>
              <a:cxnLst/>
              <a:rect l="l" t="t" r="r" b="b"/>
              <a:pathLst>
                <a:path w="130809" h="137795">
                  <a:moveTo>
                    <a:pt x="112968" y="13744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30536" y="121068"/>
                  </a:lnTo>
                  <a:lnTo>
                    <a:pt x="112968" y="137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1302746" y="88714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0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1261815" y="88275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1220873" y="87836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6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1293852" y="884950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41"/>
                  </a:moveTo>
                  <a:lnTo>
                    <a:pt x="6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1253554" y="880562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5064"/>
                  </a:moveTo>
                  <a:lnTo>
                    <a:pt x="5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1213259" y="87617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464"/>
                  </a:moveTo>
                  <a:lnTo>
                    <a:pt x="4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1192476" y="876939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0" y="0"/>
                  </a:moveTo>
                  <a:lnTo>
                    <a:pt x="112968" y="121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1305455" y="88740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1210037" y="875301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112968" y="1210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1192491" y="87530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902265" y="9226814"/>
              <a:ext cx="1988820" cy="624840"/>
            </a:xfrm>
            <a:custGeom>
              <a:avLst/>
              <a:gdLst/>
              <a:ahLst/>
              <a:cxnLst/>
              <a:rect l="l" t="t" r="r" b="b"/>
              <a:pathLst>
                <a:path w="1988820" h="624840">
                  <a:moveTo>
                    <a:pt x="6588" y="624312"/>
                  </a:moveTo>
                  <a:lnTo>
                    <a:pt x="0" y="624312"/>
                  </a:lnTo>
                  <a:lnTo>
                    <a:pt x="0" y="620820"/>
                  </a:lnTo>
                  <a:lnTo>
                    <a:pt x="237456" y="511992"/>
                  </a:lnTo>
                  <a:lnTo>
                    <a:pt x="478692" y="411840"/>
                  </a:lnTo>
                  <a:lnTo>
                    <a:pt x="723385" y="320544"/>
                  </a:lnTo>
                  <a:lnTo>
                    <a:pt x="971245" y="238140"/>
                  </a:lnTo>
                  <a:lnTo>
                    <a:pt x="1221949" y="164808"/>
                  </a:lnTo>
                  <a:lnTo>
                    <a:pt x="1475138" y="100620"/>
                  </a:lnTo>
                  <a:lnTo>
                    <a:pt x="1730486" y="45684"/>
                  </a:lnTo>
                  <a:lnTo>
                    <a:pt x="1987635" y="0"/>
                  </a:lnTo>
                  <a:lnTo>
                    <a:pt x="1988571" y="5940"/>
                  </a:lnTo>
                  <a:lnTo>
                    <a:pt x="1732178" y="51444"/>
                  </a:lnTo>
                  <a:lnTo>
                    <a:pt x="1477550" y="106236"/>
                  </a:lnTo>
                  <a:lnTo>
                    <a:pt x="1225117" y="170172"/>
                  </a:lnTo>
                  <a:lnTo>
                    <a:pt x="975133" y="243216"/>
                  </a:lnTo>
                  <a:lnTo>
                    <a:pt x="727993" y="325260"/>
                  </a:lnTo>
                  <a:lnTo>
                    <a:pt x="483984" y="416232"/>
                  </a:lnTo>
                  <a:lnTo>
                    <a:pt x="243396" y="515952"/>
                  </a:lnTo>
                  <a:lnTo>
                    <a:pt x="6588" y="624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2886494" y="92299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48"/>
                  </a:moveTo>
                  <a:lnTo>
                    <a:pt x="39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2775225" y="9245822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2663956" y="926570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4"/>
                  </a:moveTo>
                  <a:lnTo>
                    <a:pt x="8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2548894" y="928855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6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2431135" y="931430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74"/>
                  </a:moveTo>
                  <a:lnTo>
                    <a:pt x="8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2311215" y="934143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5"/>
                  </a:moveTo>
                  <a:lnTo>
                    <a:pt x="95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2186060" y="937390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47"/>
                  </a:moveTo>
                  <a:lnTo>
                    <a:pt x="9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2059611" y="94068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5"/>
                  </a:moveTo>
                  <a:lnTo>
                    <a:pt x="103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/>
            <p:cNvSpPr/>
            <p:nvPr/>
          </p:nvSpPr>
          <p:spPr>
            <a:xfrm>
              <a:off x="1925884" y="944709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1"/>
                  </a:moveTo>
                  <a:lnTo>
                    <a:pt x="102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/>
            <p:cNvSpPr/>
            <p:nvPr/>
          </p:nvSpPr>
          <p:spPr>
            <a:xfrm>
              <a:off x="1790437" y="948805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99"/>
                  </a:moveTo>
                  <a:lnTo>
                    <a:pt x="112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1646624" y="953742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18"/>
                  </a:moveTo>
                  <a:lnTo>
                    <a:pt x="112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1498577" y="958964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11"/>
                  </a:moveTo>
                  <a:lnTo>
                    <a:pt x="123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1342686" y="96499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3"/>
                  </a:moveTo>
                  <a:lnTo>
                    <a:pt x="12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1176535" y="971835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6"/>
                  </a:moveTo>
                  <a:lnTo>
                    <a:pt x="13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1002065" y="9793923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76"/>
                  </a:moveTo>
                  <a:lnTo>
                    <a:pt x="15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2719588" y="925576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2607750" y="9275681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4"/>
                  </a:moveTo>
                  <a:lnTo>
                    <a:pt x="8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2372248" y="9327182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2256746" y="93576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298"/>
                  </a:moveTo>
                  <a:lnTo>
                    <a:pt x="14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2123488" y="9390129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1859021" y="9467212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9"/>
                  </a:moveTo>
                  <a:lnTo>
                    <a:pt x="103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1718531" y="951274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08"/>
                  </a:moveTo>
                  <a:lnTo>
                    <a:pt x="112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1574719" y="956211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22"/>
                  </a:moveTo>
                  <a:lnTo>
                    <a:pt x="112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1420630" y="961981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6"/>
                  </a:moveTo>
                  <a:lnTo>
                    <a:pt x="123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1261866" y="968150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48"/>
                  </a:moveTo>
                  <a:lnTo>
                    <a:pt x="137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/>
            <p:cNvSpPr/>
            <p:nvPr/>
          </p:nvSpPr>
          <p:spPr>
            <a:xfrm>
              <a:off x="1100860" y="975522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7"/>
                  </a:moveTo>
                  <a:lnTo>
                    <a:pt x="40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/>
            <p:cNvSpPr/>
            <p:nvPr/>
          </p:nvSpPr>
          <p:spPr>
            <a:xfrm>
              <a:off x="909825" y="983917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52"/>
                  </a:moveTo>
                  <a:lnTo>
                    <a:pt x="131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/>
            <p:cNvSpPr/>
            <p:nvPr/>
          </p:nvSpPr>
          <p:spPr>
            <a:xfrm>
              <a:off x="902267" y="9226814"/>
              <a:ext cx="1988185" cy="621030"/>
            </a:xfrm>
            <a:custGeom>
              <a:avLst/>
              <a:gdLst/>
              <a:ahLst/>
              <a:cxnLst/>
              <a:rect l="l" t="t" r="r" b="b"/>
              <a:pathLst>
                <a:path w="1988185" h="621029">
                  <a:moveTo>
                    <a:pt x="0" y="620858"/>
                  </a:moveTo>
                  <a:lnTo>
                    <a:pt x="67896" y="588621"/>
                  </a:lnTo>
                  <a:lnTo>
                    <a:pt x="113637" y="567423"/>
                  </a:lnTo>
                  <a:lnTo>
                    <a:pt x="159517" y="546550"/>
                  </a:lnTo>
                  <a:lnTo>
                    <a:pt x="205532" y="526003"/>
                  </a:lnTo>
                  <a:lnTo>
                    <a:pt x="251682" y="505782"/>
                  </a:lnTo>
                  <a:lnTo>
                    <a:pt x="297964" y="485889"/>
                  </a:lnTo>
                  <a:lnTo>
                    <a:pt x="344377" y="466323"/>
                  </a:lnTo>
                  <a:lnTo>
                    <a:pt x="390919" y="447085"/>
                  </a:lnTo>
                  <a:lnTo>
                    <a:pt x="437589" y="428176"/>
                  </a:lnTo>
                  <a:lnTo>
                    <a:pt x="484383" y="409596"/>
                  </a:lnTo>
                  <a:lnTo>
                    <a:pt x="531302" y="391346"/>
                  </a:lnTo>
                  <a:lnTo>
                    <a:pt x="578342" y="373426"/>
                  </a:lnTo>
                  <a:lnTo>
                    <a:pt x="625502" y="355838"/>
                  </a:lnTo>
                  <a:lnTo>
                    <a:pt x="672781" y="338581"/>
                  </a:lnTo>
                  <a:lnTo>
                    <a:pt x="720177" y="321656"/>
                  </a:lnTo>
                  <a:lnTo>
                    <a:pt x="767687" y="305063"/>
                  </a:lnTo>
                  <a:lnTo>
                    <a:pt x="815311" y="288804"/>
                  </a:lnTo>
                  <a:lnTo>
                    <a:pt x="863046" y="272879"/>
                  </a:lnTo>
                  <a:lnTo>
                    <a:pt x="910890" y="257287"/>
                  </a:lnTo>
                  <a:lnTo>
                    <a:pt x="958842" y="242031"/>
                  </a:lnTo>
                  <a:lnTo>
                    <a:pt x="1006901" y="227110"/>
                  </a:lnTo>
                  <a:lnTo>
                    <a:pt x="1055064" y="212526"/>
                  </a:lnTo>
                  <a:lnTo>
                    <a:pt x="1103329" y="198277"/>
                  </a:lnTo>
                  <a:lnTo>
                    <a:pt x="1151695" y="184366"/>
                  </a:lnTo>
                  <a:lnTo>
                    <a:pt x="1200160" y="170793"/>
                  </a:lnTo>
                  <a:lnTo>
                    <a:pt x="1248722" y="157558"/>
                  </a:lnTo>
                  <a:lnTo>
                    <a:pt x="1297380" y="144661"/>
                  </a:lnTo>
                  <a:lnTo>
                    <a:pt x="1346131" y="132104"/>
                  </a:lnTo>
                  <a:lnTo>
                    <a:pt x="1394975" y="119887"/>
                  </a:lnTo>
                  <a:lnTo>
                    <a:pt x="1443909" y="108010"/>
                  </a:lnTo>
                  <a:lnTo>
                    <a:pt x="1492931" y="96475"/>
                  </a:lnTo>
                  <a:lnTo>
                    <a:pt x="1542040" y="85281"/>
                  </a:lnTo>
                  <a:lnTo>
                    <a:pt x="1591233" y="74429"/>
                  </a:lnTo>
                  <a:lnTo>
                    <a:pt x="1640510" y="63920"/>
                  </a:lnTo>
                  <a:lnTo>
                    <a:pt x="1689869" y="53754"/>
                  </a:lnTo>
                  <a:lnTo>
                    <a:pt x="1739307" y="43932"/>
                  </a:lnTo>
                  <a:lnTo>
                    <a:pt x="1788822" y="34455"/>
                  </a:lnTo>
                  <a:lnTo>
                    <a:pt x="1838414" y="25322"/>
                  </a:lnTo>
                  <a:lnTo>
                    <a:pt x="1888081" y="16535"/>
                  </a:lnTo>
                  <a:lnTo>
                    <a:pt x="1937820" y="8094"/>
                  </a:lnTo>
                  <a:lnTo>
                    <a:pt x="19876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/>
            <p:cNvSpPr/>
            <p:nvPr/>
          </p:nvSpPr>
          <p:spPr>
            <a:xfrm>
              <a:off x="908940" y="9232754"/>
              <a:ext cx="1982470" cy="618490"/>
            </a:xfrm>
            <a:custGeom>
              <a:avLst/>
              <a:gdLst/>
              <a:ahLst/>
              <a:cxnLst/>
              <a:rect l="l" t="t" r="r" b="b"/>
              <a:pathLst>
                <a:path w="1982470" h="618490">
                  <a:moveTo>
                    <a:pt x="0" y="618373"/>
                  </a:moveTo>
                  <a:lnTo>
                    <a:pt x="63766" y="588121"/>
                  </a:lnTo>
                  <a:lnTo>
                    <a:pt x="109470" y="566941"/>
                  </a:lnTo>
                  <a:lnTo>
                    <a:pt x="155312" y="546086"/>
                  </a:lnTo>
                  <a:lnTo>
                    <a:pt x="201289" y="525556"/>
                  </a:lnTo>
                  <a:lnTo>
                    <a:pt x="247401" y="505353"/>
                  </a:lnTo>
                  <a:lnTo>
                    <a:pt x="293644" y="485476"/>
                  </a:lnTo>
                  <a:lnTo>
                    <a:pt x="340019" y="465927"/>
                  </a:lnTo>
                  <a:lnTo>
                    <a:pt x="386522" y="446705"/>
                  </a:lnTo>
                  <a:lnTo>
                    <a:pt x="433152" y="427812"/>
                  </a:lnTo>
                  <a:lnTo>
                    <a:pt x="479908" y="409248"/>
                  </a:lnTo>
                  <a:lnTo>
                    <a:pt x="526787" y="391013"/>
                  </a:lnTo>
                  <a:lnTo>
                    <a:pt x="573788" y="373109"/>
                  </a:lnTo>
                  <a:lnTo>
                    <a:pt x="620909" y="355535"/>
                  </a:lnTo>
                  <a:lnTo>
                    <a:pt x="668149" y="338292"/>
                  </a:lnTo>
                  <a:lnTo>
                    <a:pt x="715505" y="321381"/>
                  </a:lnTo>
                  <a:lnTo>
                    <a:pt x="762976" y="304803"/>
                  </a:lnTo>
                  <a:lnTo>
                    <a:pt x="810559" y="288557"/>
                  </a:lnTo>
                  <a:lnTo>
                    <a:pt x="858254" y="272645"/>
                  </a:lnTo>
                  <a:lnTo>
                    <a:pt x="906059" y="257067"/>
                  </a:lnTo>
                  <a:lnTo>
                    <a:pt x="953971" y="241823"/>
                  </a:lnTo>
                  <a:lnTo>
                    <a:pt x="1001990" y="226915"/>
                  </a:lnTo>
                  <a:lnTo>
                    <a:pt x="1050113" y="212342"/>
                  </a:lnTo>
                  <a:lnTo>
                    <a:pt x="1098338" y="198106"/>
                  </a:lnTo>
                  <a:lnTo>
                    <a:pt x="1146664" y="184207"/>
                  </a:lnTo>
                  <a:lnTo>
                    <a:pt x="1195089" y="170645"/>
                  </a:lnTo>
                  <a:lnTo>
                    <a:pt x="1243611" y="157421"/>
                  </a:lnTo>
                  <a:lnTo>
                    <a:pt x="1292229" y="144535"/>
                  </a:lnTo>
                  <a:lnTo>
                    <a:pt x="1340940" y="131989"/>
                  </a:lnTo>
                  <a:lnTo>
                    <a:pt x="1389744" y="119782"/>
                  </a:lnTo>
                  <a:lnTo>
                    <a:pt x="1438637" y="107915"/>
                  </a:lnTo>
                  <a:lnTo>
                    <a:pt x="1487619" y="96390"/>
                  </a:lnTo>
                  <a:lnTo>
                    <a:pt x="1536688" y="85205"/>
                  </a:lnTo>
                  <a:lnTo>
                    <a:pt x="1585842" y="74363"/>
                  </a:lnTo>
                  <a:lnTo>
                    <a:pt x="1635079" y="63863"/>
                  </a:lnTo>
                  <a:lnTo>
                    <a:pt x="1684397" y="53706"/>
                  </a:lnTo>
                  <a:lnTo>
                    <a:pt x="1733796" y="43892"/>
                  </a:lnTo>
                  <a:lnTo>
                    <a:pt x="1783272" y="34423"/>
                  </a:lnTo>
                  <a:lnTo>
                    <a:pt x="1832824" y="25299"/>
                  </a:lnTo>
                  <a:lnTo>
                    <a:pt x="1882451" y="16520"/>
                  </a:lnTo>
                  <a:lnTo>
                    <a:pt x="1932150" y="8086"/>
                  </a:lnTo>
                  <a:lnTo>
                    <a:pt x="19819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/>
            <p:cNvSpPr/>
            <p:nvPr/>
          </p:nvSpPr>
          <p:spPr>
            <a:xfrm>
              <a:off x="2889915" y="922681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/>
            <p:cNvSpPr/>
            <p:nvPr/>
          </p:nvSpPr>
          <p:spPr>
            <a:xfrm>
              <a:off x="902258" y="9214826"/>
              <a:ext cx="1988185" cy="626745"/>
            </a:xfrm>
            <a:custGeom>
              <a:avLst/>
              <a:gdLst/>
              <a:ahLst/>
              <a:cxnLst/>
              <a:rect l="l" t="t" r="r" b="b"/>
              <a:pathLst>
                <a:path w="1988185" h="626745">
                  <a:moveTo>
                    <a:pt x="0" y="626184"/>
                  </a:moveTo>
                  <a:lnTo>
                    <a:pt x="0" y="619524"/>
                  </a:lnTo>
                  <a:lnTo>
                    <a:pt x="237384" y="510948"/>
                  </a:lnTo>
                  <a:lnTo>
                    <a:pt x="478548" y="411012"/>
                  </a:lnTo>
                  <a:lnTo>
                    <a:pt x="723169" y="319896"/>
                  </a:lnTo>
                  <a:lnTo>
                    <a:pt x="970921" y="237672"/>
                  </a:lnTo>
                  <a:lnTo>
                    <a:pt x="1221517" y="164520"/>
                  </a:lnTo>
                  <a:lnTo>
                    <a:pt x="1474562" y="100440"/>
                  </a:lnTo>
                  <a:lnTo>
                    <a:pt x="1729766" y="45576"/>
                  </a:lnTo>
                  <a:lnTo>
                    <a:pt x="1986807" y="0"/>
                  </a:lnTo>
                  <a:lnTo>
                    <a:pt x="1987743" y="5940"/>
                  </a:lnTo>
                  <a:lnTo>
                    <a:pt x="1730594" y="51552"/>
                  </a:lnTo>
                  <a:lnTo>
                    <a:pt x="1475246" y="106452"/>
                  </a:lnTo>
                  <a:lnTo>
                    <a:pt x="1222057" y="170568"/>
                  </a:lnTo>
                  <a:lnTo>
                    <a:pt x="971353" y="243828"/>
                  </a:lnTo>
                  <a:lnTo>
                    <a:pt x="723457" y="326160"/>
                  </a:lnTo>
                  <a:lnTo>
                    <a:pt x="478728" y="417384"/>
                  </a:lnTo>
                  <a:lnTo>
                    <a:pt x="237492" y="517428"/>
                  </a:lnTo>
                  <a:lnTo>
                    <a:pt x="0" y="6261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/>
            <p:cNvSpPr/>
            <p:nvPr/>
          </p:nvSpPr>
          <p:spPr>
            <a:xfrm>
              <a:off x="2791923" y="92306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4"/>
                  </a:moveTo>
                  <a:lnTo>
                    <a:pt x="83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/>
            <p:cNvSpPr/>
            <p:nvPr/>
          </p:nvSpPr>
          <p:spPr>
            <a:xfrm>
              <a:off x="2680679" y="925053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96"/>
                  </a:moveTo>
                  <a:lnTo>
                    <a:pt x="8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/>
            <p:cNvSpPr/>
            <p:nvPr/>
          </p:nvSpPr>
          <p:spPr>
            <a:xfrm>
              <a:off x="2566670" y="92723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00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/>
            <p:cNvSpPr/>
            <p:nvPr/>
          </p:nvSpPr>
          <p:spPr>
            <a:xfrm>
              <a:off x="2448963" y="929813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88"/>
                  </a:moveTo>
                  <a:lnTo>
                    <a:pt x="89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/>
            <p:cNvSpPr/>
            <p:nvPr/>
          </p:nvSpPr>
          <p:spPr>
            <a:xfrm>
              <a:off x="2330329" y="9324122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/>
            <p:cNvSpPr/>
            <p:nvPr/>
          </p:nvSpPr>
          <p:spPr>
            <a:xfrm>
              <a:off x="2205191" y="935655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1"/>
                  </a:moveTo>
                  <a:lnTo>
                    <a:pt x="9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/>
            <p:cNvSpPr/>
            <p:nvPr/>
          </p:nvSpPr>
          <p:spPr>
            <a:xfrm>
              <a:off x="2080061" y="938899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6"/>
                  </a:moveTo>
                  <a:lnTo>
                    <a:pt x="9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/>
            <p:cNvSpPr/>
            <p:nvPr/>
          </p:nvSpPr>
          <p:spPr>
            <a:xfrm>
              <a:off x="1946552" y="9428365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9"/>
                  </a:moveTo>
                  <a:lnTo>
                    <a:pt x="102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/>
            <p:cNvSpPr/>
            <p:nvPr/>
          </p:nvSpPr>
          <p:spPr>
            <a:xfrm>
              <a:off x="1812852" y="946859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4"/>
                  </a:moveTo>
                  <a:lnTo>
                    <a:pt x="103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/>
            <p:cNvSpPr/>
            <p:nvPr/>
          </p:nvSpPr>
          <p:spPr>
            <a:xfrm>
              <a:off x="1669117" y="9517053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1"/>
                  </a:moveTo>
                  <a:lnTo>
                    <a:pt x="11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/>
            <p:cNvSpPr/>
            <p:nvPr/>
          </p:nvSpPr>
          <p:spPr>
            <a:xfrm>
              <a:off x="1523325" y="95672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81"/>
                  </a:moveTo>
                  <a:lnTo>
                    <a:pt x="123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/>
            <p:cNvSpPr/>
            <p:nvPr/>
          </p:nvSpPr>
          <p:spPr>
            <a:xfrm>
              <a:off x="1367415" y="962756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96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/>
            <p:cNvSpPr/>
            <p:nvPr/>
          </p:nvSpPr>
          <p:spPr>
            <a:xfrm>
              <a:off x="1204039" y="969346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9"/>
                  </a:moveTo>
                  <a:lnTo>
                    <a:pt x="136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/>
            <p:cNvSpPr/>
            <p:nvPr/>
          </p:nvSpPr>
          <p:spPr>
            <a:xfrm>
              <a:off x="1033097" y="9767149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720"/>
                  </a:moveTo>
                  <a:lnTo>
                    <a:pt x="140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/>
            <p:cNvSpPr/>
            <p:nvPr/>
          </p:nvSpPr>
          <p:spPr>
            <a:xfrm>
              <a:off x="2847543" y="922076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60"/>
                  </a:moveTo>
                  <a:lnTo>
                    <a:pt x="8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/>
            <p:cNvSpPr/>
            <p:nvPr/>
          </p:nvSpPr>
          <p:spPr>
            <a:xfrm>
              <a:off x="2625064" y="926061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444"/>
                  </a:moveTo>
                  <a:lnTo>
                    <a:pt x="81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/>
            <p:cNvSpPr/>
            <p:nvPr/>
          </p:nvSpPr>
          <p:spPr>
            <a:xfrm>
              <a:off x="2507810" y="9285278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/>
            <p:cNvSpPr/>
            <p:nvPr/>
          </p:nvSpPr>
          <p:spPr>
            <a:xfrm>
              <a:off x="2267747" y="934033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4"/>
                  </a:moveTo>
                  <a:lnTo>
                    <a:pt x="95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/>
            <p:cNvSpPr/>
            <p:nvPr/>
          </p:nvSpPr>
          <p:spPr>
            <a:xfrm>
              <a:off x="2013389" y="940825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0"/>
                  </a:moveTo>
                  <a:lnTo>
                    <a:pt x="10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/>
            <p:cNvSpPr/>
            <p:nvPr/>
          </p:nvSpPr>
          <p:spPr>
            <a:xfrm>
              <a:off x="1879688" y="944847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8"/>
                  </a:moveTo>
                  <a:lnTo>
                    <a:pt x="103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/>
            <p:cNvSpPr/>
            <p:nvPr/>
          </p:nvSpPr>
          <p:spPr>
            <a:xfrm>
              <a:off x="1118738" y="97303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0"/>
                  </a:moveTo>
                  <a:lnTo>
                    <a:pt x="136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/>
            <p:cNvSpPr/>
            <p:nvPr/>
          </p:nvSpPr>
          <p:spPr>
            <a:xfrm>
              <a:off x="949429" y="981107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64"/>
                  </a:moveTo>
                  <a:lnTo>
                    <a:pt x="4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/>
            <p:cNvSpPr/>
            <p:nvPr/>
          </p:nvSpPr>
          <p:spPr>
            <a:xfrm>
              <a:off x="902259" y="9214826"/>
              <a:ext cx="1986914" cy="619760"/>
            </a:xfrm>
            <a:custGeom>
              <a:avLst/>
              <a:gdLst/>
              <a:ahLst/>
              <a:cxnLst/>
              <a:rect l="l" t="t" r="r" b="b"/>
              <a:pathLst>
                <a:path w="1986914" h="619759">
                  <a:moveTo>
                    <a:pt x="0" y="619568"/>
                  </a:moveTo>
                  <a:lnTo>
                    <a:pt x="62911" y="589727"/>
                  </a:lnTo>
                  <a:lnTo>
                    <a:pt x="108751" y="568483"/>
                  </a:lnTo>
                  <a:lnTo>
                    <a:pt x="154728" y="547565"/>
                  </a:lnTo>
                  <a:lnTo>
                    <a:pt x="200842" y="526975"/>
                  </a:lnTo>
                  <a:lnTo>
                    <a:pt x="247091" y="506711"/>
                  </a:lnTo>
                  <a:lnTo>
                    <a:pt x="293473" y="486775"/>
                  </a:lnTo>
                  <a:lnTo>
                    <a:pt x="339985" y="467168"/>
                  </a:lnTo>
                  <a:lnTo>
                    <a:pt x="386627" y="447890"/>
                  </a:lnTo>
                  <a:lnTo>
                    <a:pt x="433397" y="428941"/>
                  </a:lnTo>
                  <a:lnTo>
                    <a:pt x="480293" y="410322"/>
                  </a:lnTo>
                  <a:lnTo>
                    <a:pt x="527312" y="392035"/>
                  </a:lnTo>
                  <a:lnTo>
                    <a:pt x="574454" y="374078"/>
                  </a:lnTo>
                  <a:lnTo>
                    <a:pt x="621717" y="356453"/>
                  </a:lnTo>
                  <a:lnTo>
                    <a:pt x="669098" y="339161"/>
                  </a:lnTo>
                  <a:lnTo>
                    <a:pt x="716597" y="322202"/>
                  </a:lnTo>
                  <a:lnTo>
                    <a:pt x="764210" y="305576"/>
                  </a:lnTo>
                  <a:lnTo>
                    <a:pt x="811937" y="289284"/>
                  </a:lnTo>
                  <a:lnTo>
                    <a:pt x="859776" y="273328"/>
                  </a:lnTo>
                  <a:lnTo>
                    <a:pt x="907724" y="257706"/>
                  </a:lnTo>
                  <a:lnTo>
                    <a:pt x="955781" y="242420"/>
                  </a:lnTo>
                  <a:lnTo>
                    <a:pt x="1003944" y="227471"/>
                  </a:lnTo>
                  <a:lnTo>
                    <a:pt x="1052212" y="212858"/>
                  </a:lnTo>
                  <a:lnTo>
                    <a:pt x="1100583" y="198583"/>
                  </a:lnTo>
                  <a:lnTo>
                    <a:pt x="1149055" y="184646"/>
                  </a:lnTo>
                  <a:lnTo>
                    <a:pt x="1197626" y="171048"/>
                  </a:lnTo>
                  <a:lnTo>
                    <a:pt x="1246294" y="157789"/>
                  </a:lnTo>
                  <a:lnTo>
                    <a:pt x="1295059" y="144870"/>
                  </a:lnTo>
                  <a:lnTo>
                    <a:pt x="1343917" y="132291"/>
                  </a:lnTo>
                  <a:lnTo>
                    <a:pt x="1392868" y="120053"/>
                  </a:lnTo>
                  <a:lnTo>
                    <a:pt x="1441909" y="108157"/>
                  </a:lnTo>
                  <a:lnTo>
                    <a:pt x="1491039" y="96603"/>
                  </a:lnTo>
                  <a:lnTo>
                    <a:pt x="1540256" y="85391"/>
                  </a:lnTo>
                  <a:lnTo>
                    <a:pt x="1589559" y="74523"/>
                  </a:lnTo>
                  <a:lnTo>
                    <a:pt x="1638944" y="63998"/>
                  </a:lnTo>
                  <a:lnTo>
                    <a:pt x="1688411" y="53818"/>
                  </a:lnTo>
                  <a:lnTo>
                    <a:pt x="1737958" y="43983"/>
                  </a:lnTo>
                  <a:lnTo>
                    <a:pt x="1787584" y="34493"/>
                  </a:lnTo>
                  <a:lnTo>
                    <a:pt x="1837285" y="25349"/>
                  </a:lnTo>
                  <a:lnTo>
                    <a:pt x="1887061" y="16552"/>
                  </a:lnTo>
                  <a:lnTo>
                    <a:pt x="1936910" y="8102"/>
                  </a:lnTo>
                  <a:lnTo>
                    <a:pt x="19868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/>
            <p:cNvSpPr/>
            <p:nvPr/>
          </p:nvSpPr>
          <p:spPr>
            <a:xfrm>
              <a:off x="902263" y="9220766"/>
              <a:ext cx="1988185" cy="620395"/>
            </a:xfrm>
            <a:custGeom>
              <a:avLst/>
              <a:gdLst/>
              <a:ahLst/>
              <a:cxnLst/>
              <a:rect l="l" t="t" r="r" b="b"/>
              <a:pathLst>
                <a:path w="1988185" h="620395">
                  <a:moveTo>
                    <a:pt x="0" y="620288"/>
                  </a:moveTo>
                  <a:lnTo>
                    <a:pt x="65451" y="589227"/>
                  </a:lnTo>
                  <a:lnTo>
                    <a:pt x="111253" y="568001"/>
                  </a:lnTo>
                  <a:lnTo>
                    <a:pt x="157192" y="547101"/>
                  </a:lnTo>
                  <a:lnTo>
                    <a:pt x="203268" y="526528"/>
                  </a:lnTo>
                  <a:lnTo>
                    <a:pt x="249479" y="506282"/>
                  </a:lnTo>
                  <a:lnTo>
                    <a:pt x="295822" y="486363"/>
                  </a:lnTo>
                  <a:lnTo>
                    <a:pt x="342296" y="466772"/>
                  </a:lnTo>
                  <a:lnTo>
                    <a:pt x="388899" y="447510"/>
                  </a:lnTo>
                  <a:lnTo>
                    <a:pt x="435630" y="428577"/>
                  </a:lnTo>
                  <a:lnTo>
                    <a:pt x="482486" y="409974"/>
                  </a:lnTo>
                  <a:lnTo>
                    <a:pt x="529466" y="391702"/>
                  </a:lnTo>
                  <a:lnTo>
                    <a:pt x="576569" y="373760"/>
                  </a:lnTo>
                  <a:lnTo>
                    <a:pt x="623792" y="356150"/>
                  </a:lnTo>
                  <a:lnTo>
                    <a:pt x="671133" y="338873"/>
                  </a:lnTo>
                  <a:lnTo>
                    <a:pt x="718592" y="321928"/>
                  </a:lnTo>
                  <a:lnTo>
                    <a:pt x="766165" y="305316"/>
                  </a:lnTo>
                  <a:lnTo>
                    <a:pt x="813852" y="289038"/>
                  </a:lnTo>
                  <a:lnTo>
                    <a:pt x="861650" y="273094"/>
                  </a:lnTo>
                  <a:lnTo>
                    <a:pt x="909558" y="257485"/>
                  </a:lnTo>
                  <a:lnTo>
                    <a:pt x="957575" y="242212"/>
                  </a:lnTo>
                  <a:lnTo>
                    <a:pt x="1005697" y="227275"/>
                  </a:lnTo>
                  <a:lnTo>
                    <a:pt x="1053924" y="212675"/>
                  </a:lnTo>
                  <a:lnTo>
                    <a:pt x="1102254" y="198412"/>
                  </a:lnTo>
                  <a:lnTo>
                    <a:pt x="1150685" y="184487"/>
                  </a:lnTo>
                  <a:lnTo>
                    <a:pt x="1199215" y="170900"/>
                  </a:lnTo>
                  <a:lnTo>
                    <a:pt x="1247842" y="157652"/>
                  </a:lnTo>
                  <a:lnTo>
                    <a:pt x="1296566" y="144744"/>
                  </a:lnTo>
                  <a:lnTo>
                    <a:pt x="1345383" y="132176"/>
                  </a:lnTo>
                  <a:lnTo>
                    <a:pt x="1394292" y="119948"/>
                  </a:lnTo>
                  <a:lnTo>
                    <a:pt x="1443292" y="108062"/>
                  </a:lnTo>
                  <a:lnTo>
                    <a:pt x="1492381" y="96518"/>
                  </a:lnTo>
                  <a:lnTo>
                    <a:pt x="1541556" y="85316"/>
                  </a:lnTo>
                  <a:lnTo>
                    <a:pt x="1590817" y="74457"/>
                  </a:lnTo>
                  <a:lnTo>
                    <a:pt x="1640161" y="63941"/>
                  </a:lnTo>
                  <a:lnTo>
                    <a:pt x="1689587" y="53770"/>
                  </a:lnTo>
                  <a:lnTo>
                    <a:pt x="1739092" y="43943"/>
                  </a:lnTo>
                  <a:lnTo>
                    <a:pt x="1788676" y="34462"/>
                  </a:lnTo>
                  <a:lnTo>
                    <a:pt x="1838335" y="25326"/>
                  </a:lnTo>
                  <a:lnTo>
                    <a:pt x="1888070" y="16537"/>
                  </a:lnTo>
                  <a:lnTo>
                    <a:pt x="1937877" y="8094"/>
                  </a:lnTo>
                  <a:lnTo>
                    <a:pt x="19877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/>
            <p:cNvSpPr/>
            <p:nvPr/>
          </p:nvSpPr>
          <p:spPr>
            <a:xfrm>
              <a:off x="2889079" y="9214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/>
            <p:cNvSpPr/>
            <p:nvPr/>
          </p:nvSpPr>
          <p:spPr>
            <a:xfrm>
              <a:off x="8268204" y="89050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8268204" y="89110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8328181" y="89050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8268204" y="89050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8268204" y="89050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8508180" y="89051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8512969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8557608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8508180" y="891109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8568192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8508180" y="89051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8508180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8748193" y="89051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8780917" y="8905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8748193" y="89111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8808205" y="89051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8748193" y="89051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8748193" y="89051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8988205" y="89052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8988205" y="89112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9048182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8988205" y="89052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8988205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9228181" y="89052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9228181" y="890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64"/>
                  </a:moveTo>
                  <a:lnTo>
                    <a:pt x="59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9272138" y="89052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9228181" y="89112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9288193" y="89052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9228181" y="890526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9228181" y="89052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9468194" y="89053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9495410" y="89053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9468194" y="89113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9528206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9468194" y="89053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9468194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9708206" y="89053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9763358" y="890702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56"/>
                  </a:moveTo>
                  <a:lnTo>
                    <a:pt x="48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9723075" y="89074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9708206" y="89113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9768183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9708206" y="89053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/>
            <p:cNvSpPr/>
            <p:nvPr/>
          </p:nvSpPr>
          <p:spPr>
            <a:xfrm>
              <a:off x="9708206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/>
            <p:nvPr/>
          </p:nvSpPr>
          <p:spPr>
            <a:xfrm>
              <a:off x="9948182" y="890544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/>
            <p:cNvSpPr/>
            <p:nvPr/>
          </p:nvSpPr>
          <p:spPr>
            <a:xfrm>
              <a:off x="9948182" y="89054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/>
            <p:cNvSpPr/>
            <p:nvPr/>
          </p:nvSpPr>
          <p:spPr>
            <a:xfrm>
              <a:off x="9986667" y="89054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/>
            <p:cNvSpPr/>
            <p:nvPr/>
          </p:nvSpPr>
          <p:spPr>
            <a:xfrm>
              <a:off x="9948182" y="89114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/>
            <p:cNvSpPr/>
            <p:nvPr/>
          </p:nvSpPr>
          <p:spPr>
            <a:xfrm>
              <a:off x="10008195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/>
            <p:cNvSpPr/>
            <p:nvPr/>
          </p:nvSpPr>
          <p:spPr>
            <a:xfrm>
              <a:off x="9948182" y="89054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/>
            <p:cNvSpPr/>
            <p:nvPr/>
          </p:nvSpPr>
          <p:spPr>
            <a:xfrm>
              <a:off x="9948182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/>
            <p:cNvSpPr/>
            <p:nvPr/>
          </p:nvSpPr>
          <p:spPr>
            <a:xfrm>
              <a:off x="10188195" y="89054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/>
            <p:cNvSpPr/>
            <p:nvPr/>
          </p:nvSpPr>
          <p:spPr>
            <a:xfrm>
              <a:off x="10209939" y="8905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/>
            <p:cNvSpPr/>
            <p:nvPr/>
          </p:nvSpPr>
          <p:spPr>
            <a:xfrm>
              <a:off x="10188195" y="89114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/>
            <p:cNvSpPr/>
            <p:nvPr/>
          </p:nvSpPr>
          <p:spPr>
            <a:xfrm>
              <a:off x="10248207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/>
            <p:cNvSpPr/>
            <p:nvPr/>
          </p:nvSpPr>
          <p:spPr>
            <a:xfrm>
              <a:off x="10188195" y="89054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/>
            <p:cNvSpPr/>
            <p:nvPr/>
          </p:nvSpPr>
          <p:spPr>
            <a:xfrm>
              <a:off x="10188195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/>
            <p:cNvSpPr/>
            <p:nvPr/>
          </p:nvSpPr>
          <p:spPr>
            <a:xfrm>
              <a:off x="10428207" y="890554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/>
            <p:cNvSpPr/>
            <p:nvPr/>
          </p:nvSpPr>
          <p:spPr>
            <a:xfrm>
              <a:off x="10477887" y="89055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/>
            <p:cNvSpPr/>
            <p:nvPr/>
          </p:nvSpPr>
          <p:spPr>
            <a:xfrm>
              <a:off x="10434399" y="8910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/>
            <p:cNvSpPr/>
            <p:nvPr/>
          </p:nvSpPr>
          <p:spPr>
            <a:xfrm>
              <a:off x="10428207" y="891152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/>
            <p:cNvSpPr/>
            <p:nvPr/>
          </p:nvSpPr>
          <p:spPr>
            <a:xfrm>
              <a:off x="10488184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/>
            <p:cNvSpPr/>
            <p:nvPr/>
          </p:nvSpPr>
          <p:spPr>
            <a:xfrm>
              <a:off x="10428207" y="89055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/>
            <p:cNvSpPr/>
            <p:nvPr/>
          </p:nvSpPr>
          <p:spPr>
            <a:xfrm>
              <a:off x="10428207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/>
            <p:cNvSpPr/>
            <p:nvPr/>
          </p:nvSpPr>
          <p:spPr>
            <a:xfrm>
              <a:off x="10668184" y="890558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/>
            <p:cNvSpPr/>
            <p:nvPr/>
          </p:nvSpPr>
          <p:spPr>
            <a:xfrm>
              <a:off x="10701160" y="89055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/>
            <p:cNvSpPr/>
            <p:nvPr/>
          </p:nvSpPr>
          <p:spPr>
            <a:xfrm>
              <a:off x="10668184" y="891159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/>
            <p:cNvSpPr/>
            <p:nvPr/>
          </p:nvSpPr>
          <p:spPr>
            <a:xfrm>
              <a:off x="10728196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/>
            <p:cNvSpPr/>
            <p:nvPr/>
          </p:nvSpPr>
          <p:spPr>
            <a:xfrm>
              <a:off x="10668184" y="890558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/>
            <p:cNvSpPr/>
            <p:nvPr/>
          </p:nvSpPr>
          <p:spPr>
            <a:xfrm>
              <a:off x="10668184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/>
            <p:cNvSpPr/>
            <p:nvPr/>
          </p:nvSpPr>
          <p:spPr>
            <a:xfrm>
              <a:off x="10908196" y="890562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/>
            <p:cNvSpPr/>
            <p:nvPr/>
          </p:nvSpPr>
          <p:spPr>
            <a:xfrm>
              <a:off x="10924468" y="89056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/>
            <p:cNvSpPr/>
            <p:nvPr/>
          </p:nvSpPr>
          <p:spPr>
            <a:xfrm>
              <a:off x="10908196" y="89116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/>
            <p:cNvSpPr/>
            <p:nvPr/>
          </p:nvSpPr>
          <p:spPr>
            <a:xfrm>
              <a:off x="10968209" y="89056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/>
            <p:cNvSpPr/>
            <p:nvPr/>
          </p:nvSpPr>
          <p:spPr>
            <a:xfrm>
              <a:off x="10908196" y="890562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/>
            <p:cNvSpPr/>
            <p:nvPr/>
          </p:nvSpPr>
          <p:spPr>
            <a:xfrm>
              <a:off x="10908196" y="89056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/>
            <p:cNvSpPr/>
            <p:nvPr/>
          </p:nvSpPr>
          <p:spPr>
            <a:xfrm>
              <a:off x="11148208" y="890569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/>
            <p:cNvSpPr/>
            <p:nvPr/>
          </p:nvSpPr>
          <p:spPr>
            <a:xfrm>
              <a:off x="11192381" y="89056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/>
            <p:cNvSpPr/>
            <p:nvPr/>
          </p:nvSpPr>
          <p:spPr>
            <a:xfrm>
              <a:off x="11148208" y="891170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/>
            <p:cNvSpPr/>
            <p:nvPr/>
          </p:nvSpPr>
          <p:spPr>
            <a:xfrm>
              <a:off x="11208185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/>
            <p:cNvSpPr/>
            <p:nvPr/>
          </p:nvSpPr>
          <p:spPr>
            <a:xfrm>
              <a:off x="11148208" y="890569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/>
            <p:cNvSpPr/>
            <p:nvPr/>
          </p:nvSpPr>
          <p:spPr>
            <a:xfrm>
              <a:off x="11148208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/>
            <p:cNvSpPr/>
            <p:nvPr/>
          </p:nvSpPr>
          <p:spPr>
            <a:xfrm>
              <a:off x="11388185" y="890572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/>
            <p:cNvSpPr/>
            <p:nvPr/>
          </p:nvSpPr>
          <p:spPr>
            <a:xfrm>
              <a:off x="11415689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/>
            <p:cNvSpPr/>
            <p:nvPr/>
          </p:nvSpPr>
          <p:spPr>
            <a:xfrm>
              <a:off x="11388185" y="89117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/>
            <p:cNvSpPr/>
            <p:nvPr/>
          </p:nvSpPr>
          <p:spPr>
            <a:xfrm>
              <a:off x="11448197" y="890576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/>
            <p:cNvSpPr/>
            <p:nvPr/>
          </p:nvSpPr>
          <p:spPr>
            <a:xfrm>
              <a:off x="11388185" y="890572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/>
            <p:cNvSpPr/>
            <p:nvPr/>
          </p:nvSpPr>
          <p:spPr>
            <a:xfrm>
              <a:off x="11388185" y="89057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/>
            <p:cNvSpPr/>
            <p:nvPr/>
          </p:nvSpPr>
          <p:spPr>
            <a:xfrm>
              <a:off x="11628197" y="890580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/>
            <p:cNvSpPr/>
            <p:nvPr/>
          </p:nvSpPr>
          <p:spPr>
            <a:xfrm>
              <a:off x="11638961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/>
            <p:cNvSpPr/>
            <p:nvPr/>
          </p:nvSpPr>
          <p:spPr>
            <a:xfrm>
              <a:off x="11683637" y="890767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4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/>
            <p:cNvSpPr/>
            <p:nvPr/>
          </p:nvSpPr>
          <p:spPr>
            <a:xfrm>
              <a:off x="11628197" y="891177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/>
            <p:cNvSpPr/>
            <p:nvPr/>
          </p:nvSpPr>
          <p:spPr>
            <a:xfrm>
              <a:off x="11688210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/>
            <p:cNvSpPr/>
            <p:nvPr/>
          </p:nvSpPr>
          <p:spPr>
            <a:xfrm>
              <a:off x="11628197" y="890580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/>
            <p:cNvSpPr/>
            <p:nvPr/>
          </p:nvSpPr>
          <p:spPr>
            <a:xfrm>
              <a:off x="11628197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/>
            <p:cNvSpPr/>
            <p:nvPr/>
          </p:nvSpPr>
          <p:spPr>
            <a:xfrm>
              <a:off x="11868209" y="890583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/>
            <p:cNvSpPr/>
            <p:nvPr/>
          </p:nvSpPr>
          <p:spPr>
            <a:xfrm>
              <a:off x="11906909" y="89058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/>
            <p:cNvSpPr/>
            <p:nvPr/>
          </p:nvSpPr>
          <p:spPr>
            <a:xfrm>
              <a:off x="11868209" y="89058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12"/>
                  </a:moveTo>
                  <a:lnTo>
                    <a:pt x="6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/>
            <p:cNvSpPr/>
            <p:nvPr/>
          </p:nvSpPr>
          <p:spPr>
            <a:xfrm>
              <a:off x="11868209" y="89118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/>
            <p:cNvSpPr/>
            <p:nvPr/>
          </p:nvSpPr>
          <p:spPr>
            <a:xfrm>
              <a:off x="11928186" y="89058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/>
            <p:cNvSpPr/>
            <p:nvPr/>
          </p:nvSpPr>
          <p:spPr>
            <a:xfrm>
              <a:off x="11868209" y="890583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/>
            <p:cNvSpPr/>
            <p:nvPr/>
          </p:nvSpPr>
          <p:spPr>
            <a:xfrm>
              <a:off x="11868209" y="89058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/>
            <p:cNvSpPr/>
            <p:nvPr/>
          </p:nvSpPr>
          <p:spPr>
            <a:xfrm>
              <a:off x="12108186" y="890590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/>
            <p:cNvSpPr/>
            <p:nvPr/>
          </p:nvSpPr>
          <p:spPr>
            <a:xfrm>
              <a:off x="12130182" y="890882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/>
            <p:cNvSpPr/>
            <p:nvPr/>
          </p:nvSpPr>
          <p:spPr>
            <a:xfrm>
              <a:off x="12108186" y="891188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/>
            <p:cNvSpPr/>
            <p:nvPr/>
          </p:nvSpPr>
          <p:spPr>
            <a:xfrm>
              <a:off x="12168198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/>
            <p:cNvSpPr/>
            <p:nvPr/>
          </p:nvSpPr>
          <p:spPr>
            <a:xfrm>
              <a:off x="12108186" y="89059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/>
            <p:cNvSpPr/>
            <p:nvPr/>
          </p:nvSpPr>
          <p:spPr>
            <a:xfrm>
              <a:off x="12108186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/>
            <p:cNvSpPr/>
            <p:nvPr/>
          </p:nvSpPr>
          <p:spPr>
            <a:xfrm>
              <a:off x="12348198" y="89059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/>
            <p:cNvSpPr/>
            <p:nvPr/>
          </p:nvSpPr>
          <p:spPr>
            <a:xfrm>
              <a:off x="12353491" y="89059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/>
            <p:cNvSpPr/>
            <p:nvPr/>
          </p:nvSpPr>
          <p:spPr>
            <a:xfrm>
              <a:off x="12398131" y="89059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/>
            <p:cNvSpPr/>
            <p:nvPr/>
          </p:nvSpPr>
          <p:spPr>
            <a:xfrm>
              <a:off x="12348198" y="89119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/>
            <p:cNvSpPr/>
            <p:nvPr/>
          </p:nvSpPr>
          <p:spPr>
            <a:xfrm>
              <a:off x="12408211" y="89059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/>
            <p:cNvSpPr/>
            <p:nvPr/>
          </p:nvSpPr>
          <p:spPr>
            <a:xfrm>
              <a:off x="12348198" y="89059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/>
            <p:cNvSpPr/>
            <p:nvPr/>
          </p:nvSpPr>
          <p:spPr>
            <a:xfrm>
              <a:off x="12348198" y="89059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/>
            <p:cNvSpPr/>
            <p:nvPr/>
          </p:nvSpPr>
          <p:spPr>
            <a:xfrm>
              <a:off x="12588210" y="89060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/>
            <p:cNvSpPr/>
            <p:nvPr/>
          </p:nvSpPr>
          <p:spPr>
            <a:xfrm>
              <a:off x="12621403" y="89060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/>
            <p:cNvSpPr/>
            <p:nvPr/>
          </p:nvSpPr>
          <p:spPr>
            <a:xfrm>
              <a:off x="12588210" y="89119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/>
            <p:cNvSpPr/>
            <p:nvPr/>
          </p:nvSpPr>
          <p:spPr>
            <a:xfrm>
              <a:off x="12648187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/>
            <p:cNvSpPr/>
            <p:nvPr/>
          </p:nvSpPr>
          <p:spPr>
            <a:xfrm>
              <a:off x="12588210" y="89060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/>
            <p:cNvSpPr/>
            <p:nvPr/>
          </p:nvSpPr>
          <p:spPr>
            <a:xfrm>
              <a:off x="12588210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/>
            <p:cNvSpPr/>
            <p:nvPr/>
          </p:nvSpPr>
          <p:spPr>
            <a:xfrm>
              <a:off x="12828187" y="89060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/>
            <p:cNvSpPr/>
            <p:nvPr/>
          </p:nvSpPr>
          <p:spPr>
            <a:xfrm>
              <a:off x="12844711" y="89118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/>
            <p:cNvSpPr/>
            <p:nvPr/>
          </p:nvSpPr>
          <p:spPr>
            <a:xfrm>
              <a:off x="12828187" y="89120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/>
            <p:cNvSpPr/>
            <p:nvPr/>
          </p:nvSpPr>
          <p:spPr>
            <a:xfrm>
              <a:off x="12888199" y="89060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/>
            <p:cNvSpPr/>
            <p:nvPr/>
          </p:nvSpPr>
          <p:spPr>
            <a:xfrm>
              <a:off x="12828187" y="89060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/>
            <p:cNvSpPr/>
            <p:nvPr/>
          </p:nvSpPr>
          <p:spPr>
            <a:xfrm>
              <a:off x="12828187" y="89060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/>
            <p:cNvSpPr/>
            <p:nvPr/>
          </p:nvSpPr>
          <p:spPr>
            <a:xfrm>
              <a:off x="13068200" y="89061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/>
            <p:cNvSpPr/>
            <p:nvPr/>
          </p:nvSpPr>
          <p:spPr>
            <a:xfrm>
              <a:off x="1306820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/>
            <p:cNvSpPr/>
            <p:nvPr/>
          </p:nvSpPr>
          <p:spPr>
            <a:xfrm>
              <a:off x="1311266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/>
            <p:cNvSpPr/>
            <p:nvPr/>
          </p:nvSpPr>
          <p:spPr>
            <a:xfrm>
              <a:off x="13068200" y="89121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/>
            <p:cNvSpPr/>
            <p:nvPr/>
          </p:nvSpPr>
          <p:spPr>
            <a:xfrm>
              <a:off x="13128464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/>
            <p:cNvSpPr/>
            <p:nvPr/>
          </p:nvSpPr>
          <p:spPr>
            <a:xfrm>
              <a:off x="13068200" y="89061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/>
            <p:cNvSpPr/>
            <p:nvPr/>
          </p:nvSpPr>
          <p:spPr>
            <a:xfrm>
              <a:off x="1306820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/>
            <p:cNvSpPr/>
            <p:nvPr/>
          </p:nvSpPr>
          <p:spPr>
            <a:xfrm>
              <a:off x="12804643" y="93860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/>
            <p:cNvSpPr/>
            <p:nvPr/>
          </p:nvSpPr>
          <p:spPr>
            <a:xfrm>
              <a:off x="12806515" y="9386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/>
            <p:cNvSpPr/>
            <p:nvPr/>
          </p:nvSpPr>
          <p:spPr>
            <a:xfrm>
              <a:off x="12851191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/>
            <p:cNvSpPr/>
            <p:nvPr/>
          </p:nvSpPr>
          <p:spPr>
            <a:xfrm>
              <a:off x="12804643" y="93860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/>
            <p:cNvSpPr/>
            <p:nvPr/>
          </p:nvSpPr>
          <p:spPr>
            <a:xfrm>
              <a:off x="12804643" y="93860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/>
            <p:cNvSpPr/>
            <p:nvPr/>
          </p:nvSpPr>
          <p:spPr>
            <a:xfrm>
              <a:off x="12804643" y="93920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/>
            <p:cNvSpPr/>
            <p:nvPr/>
          </p:nvSpPr>
          <p:spPr>
            <a:xfrm>
              <a:off x="12864655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/>
            <p:cNvSpPr/>
            <p:nvPr/>
          </p:nvSpPr>
          <p:spPr>
            <a:xfrm>
              <a:off x="12564667" y="93860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/>
            <p:cNvSpPr/>
            <p:nvPr/>
          </p:nvSpPr>
          <p:spPr>
            <a:xfrm>
              <a:off x="12587959" y="9387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/>
            <p:cNvSpPr/>
            <p:nvPr/>
          </p:nvSpPr>
          <p:spPr>
            <a:xfrm>
              <a:off x="12564667" y="93860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/>
            <p:cNvSpPr/>
            <p:nvPr/>
          </p:nvSpPr>
          <p:spPr>
            <a:xfrm>
              <a:off x="12564667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/>
            <p:cNvSpPr/>
            <p:nvPr/>
          </p:nvSpPr>
          <p:spPr>
            <a:xfrm>
              <a:off x="12564667" y="93920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/>
            <p:cNvSpPr/>
            <p:nvPr/>
          </p:nvSpPr>
          <p:spPr>
            <a:xfrm>
              <a:off x="12624643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/>
            <p:cNvSpPr/>
            <p:nvPr/>
          </p:nvSpPr>
          <p:spPr>
            <a:xfrm>
              <a:off x="12324654" y="938597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/>
            <p:cNvSpPr/>
            <p:nvPr/>
          </p:nvSpPr>
          <p:spPr>
            <a:xfrm>
              <a:off x="12359935" y="9386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/>
            <p:cNvSpPr/>
            <p:nvPr/>
          </p:nvSpPr>
          <p:spPr>
            <a:xfrm>
              <a:off x="12324654" y="938597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/>
            <p:cNvSpPr/>
            <p:nvPr/>
          </p:nvSpPr>
          <p:spPr>
            <a:xfrm>
              <a:off x="12324654" y="93859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/>
            <p:cNvSpPr/>
            <p:nvPr/>
          </p:nvSpPr>
          <p:spPr>
            <a:xfrm>
              <a:off x="12324654" y="93919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/>
            <p:cNvSpPr/>
            <p:nvPr/>
          </p:nvSpPr>
          <p:spPr>
            <a:xfrm>
              <a:off x="12384666" y="93860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/>
            <p:cNvSpPr/>
            <p:nvPr/>
          </p:nvSpPr>
          <p:spPr>
            <a:xfrm>
              <a:off x="12084642" y="93859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/>
            <p:cNvSpPr/>
            <p:nvPr/>
          </p:nvSpPr>
          <p:spPr>
            <a:xfrm>
              <a:off x="1209202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/>
            <p:cNvSpPr/>
            <p:nvPr/>
          </p:nvSpPr>
          <p:spPr>
            <a:xfrm>
              <a:off x="1213666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/>
            <p:cNvSpPr/>
            <p:nvPr/>
          </p:nvSpPr>
          <p:spPr>
            <a:xfrm>
              <a:off x="12084642" y="93859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/>
            <p:cNvSpPr/>
            <p:nvPr/>
          </p:nvSpPr>
          <p:spPr>
            <a:xfrm>
              <a:off x="12084642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/>
            <p:cNvSpPr/>
            <p:nvPr/>
          </p:nvSpPr>
          <p:spPr>
            <a:xfrm>
              <a:off x="12084642" y="93919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/>
            <p:cNvSpPr/>
            <p:nvPr/>
          </p:nvSpPr>
          <p:spPr>
            <a:xfrm>
              <a:off x="12144654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/>
            <p:cNvSpPr/>
            <p:nvPr/>
          </p:nvSpPr>
          <p:spPr>
            <a:xfrm>
              <a:off x="11844666" y="93858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/>
            <p:cNvSpPr/>
            <p:nvPr/>
          </p:nvSpPr>
          <p:spPr>
            <a:xfrm>
              <a:off x="11844666" y="93858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/>
            <p:cNvSpPr/>
            <p:nvPr/>
          </p:nvSpPr>
          <p:spPr>
            <a:xfrm>
              <a:off x="11844666" y="93858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/>
            <p:cNvSpPr/>
            <p:nvPr/>
          </p:nvSpPr>
          <p:spPr>
            <a:xfrm>
              <a:off x="11844666" y="93918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/>
            <p:cNvSpPr/>
            <p:nvPr/>
          </p:nvSpPr>
          <p:spPr>
            <a:xfrm>
              <a:off x="11904641" y="93858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/>
            <p:cNvSpPr/>
            <p:nvPr/>
          </p:nvSpPr>
          <p:spPr>
            <a:xfrm>
              <a:off x="11604653" y="93858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/>
            <p:cNvSpPr/>
            <p:nvPr/>
          </p:nvSpPr>
          <p:spPr>
            <a:xfrm>
              <a:off x="11645442" y="9385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/>
            <p:cNvSpPr/>
            <p:nvPr/>
          </p:nvSpPr>
          <p:spPr>
            <a:xfrm>
              <a:off x="11604653" y="938582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/>
            <p:cNvSpPr/>
            <p:nvPr/>
          </p:nvSpPr>
          <p:spPr>
            <a:xfrm>
              <a:off x="11604653" y="93858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/>
            <p:cNvSpPr/>
            <p:nvPr/>
          </p:nvSpPr>
          <p:spPr>
            <a:xfrm>
              <a:off x="11604653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/>
            <p:cNvSpPr/>
            <p:nvPr/>
          </p:nvSpPr>
          <p:spPr>
            <a:xfrm>
              <a:off x="11604653" y="93918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/>
            <p:cNvSpPr/>
            <p:nvPr/>
          </p:nvSpPr>
          <p:spPr>
            <a:xfrm>
              <a:off x="11664665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/>
            <p:cNvSpPr/>
            <p:nvPr/>
          </p:nvSpPr>
          <p:spPr>
            <a:xfrm>
              <a:off x="11364641" y="93857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/>
            <p:cNvSpPr/>
            <p:nvPr/>
          </p:nvSpPr>
          <p:spPr>
            <a:xfrm>
              <a:off x="11377493" y="9385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/>
            <p:cNvSpPr/>
            <p:nvPr/>
          </p:nvSpPr>
          <p:spPr>
            <a:xfrm>
              <a:off x="11422133" y="93894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304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/>
            <p:cNvSpPr/>
            <p:nvPr/>
          </p:nvSpPr>
          <p:spPr>
            <a:xfrm>
              <a:off x="11364641" y="93857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/>
            <p:cNvSpPr/>
            <p:nvPr/>
          </p:nvSpPr>
          <p:spPr>
            <a:xfrm>
              <a:off x="11364641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/>
            <p:cNvSpPr/>
            <p:nvPr/>
          </p:nvSpPr>
          <p:spPr>
            <a:xfrm>
              <a:off x="11364641" y="93917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/>
            <p:cNvSpPr/>
            <p:nvPr/>
          </p:nvSpPr>
          <p:spPr>
            <a:xfrm>
              <a:off x="11424653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/>
            <p:cNvSpPr/>
            <p:nvPr/>
          </p:nvSpPr>
          <p:spPr>
            <a:xfrm>
              <a:off x="11124664" y="93857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/>
            <p:cNvSpPr/>
            <p:nvPr/>
          </p:nvSpPr>
          <p:spPr>
            <a:xfrm>
              <a:off x="11124664" y="938571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/>
            <p:cNvSpPr/>
            <p:nvPr/>
          </p:nvSpPr>
          <p:spPr>
            <a:xfrm>
              <a:off x="11124664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/>
            <p:cNvSpPr/>
            <p:nvPr/>
          </p:nvSpPr>
          <p:spPr>
            <a:xfrm>
              <a:off x="11124664" y="93917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/>
            <p:cNvSpPr/>
            <p:nvPr/>
          </p:nvSpPr>
          <p:spPr>
            <a:xfrm>
              <a:off x="11184640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/>
            <p:cNvSpPr/>
            <p:nvPr/>
          </p:nvSpPr>
          <p:spPr>
            <a:xfrm>
              <a:off x="10884652" y="93856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/>
            <p:cNvSpPr/>
            <p:nvPr/>
          </p:nvSpPr>
          <p:spPr>
            <a:xfrm>
              <a:off x="10930912" y="9385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/>
            <p:cNvSpPr/>
            <p:nvPr/>
          </p:nvSpPr>
          <p:spPr>
            <a:xfrm>
              <a:off x="10888793" y="93856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1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/>
            <p:cNvSpPr/>
            <p:nvPr/>
          </p:nvSpPr>
          <p:spPr>
            <a:xfrm>
              <a:off x="10884652" y="93856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/>
            <p:cNvSpPr/>
            <p:nvPr/>
          </p:nvSpPr>
          <p:spPr>
            <a:xfrm>
              <a:off x="10884652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/>
            <p:cNvSpPr/>
            <p:nvPr/>
          </p:nvSpPr>
          <p:spPr>
            <a:xfrm>
              <a:off x="10884652" y="93916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/>
            <p:cNvSpPr/>
            <p:nvPr/>
          </p:nvSpPr>
          <p:spPr>
            <a:xfrm>
              <a:off x="10944664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/>
            <p:cNvSpPr/>
            <p:nvPr/>
          </p:nvSpPr>
          <p:spPr>
            <a:xfrm>
              <a:off x="10644640" y="93856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/>
            <p:cNvSpPr/>
            <p:nvPr/>
          </p:nvSpPr>
          <p:spPr>
            <a:xfrm>
              <a:off x="10662964" y="9385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/>
            <p:cNvSpPr/>
            <p:nvPr/>
          </p:nvSpPr>
          <p:spPr>
            <a:xfrm>
              <a:off x="10644640" y="93856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/>
            <p:cNvSpPr/>
            <p:nvPr/>
          </p:nvSpPr>
          <p:spPr>
            <a:xfrm>
              <a:off x="10644640" y="93856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/>
            <p:cNvSpPr/>
            <p:nvPr/>
          </p:nvSpPr>
          <p:spPr>
            <a:xfrm>
              <a:off x="10644640" y="93916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/>
            <p:cNvSpPr/>
            <p:nvPr/>
          </p:nvSpPr>
          <p:spPr>
            <a:xfrm>
              <a:off x="10704652" y="93856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/>
            <p:cNvSpPr/>
            <p:nvPr/>
          </p:nvSpPr>
          <p:spPr>
            <a:xfrm>
              <a:off x="10404663" y="93855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/>
            <p:cNvSpPr/>
            <p:nvPr/>
          </p:nvSpPr>
          <p:spPr>
            <a:xfrm>
              <a:off x="10439691" y="938874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44"/>
                  </a:moveTo>
                  <a:lnTo>
                    <a:pt x="31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/>
            <p:cNvSpPr/>
            <p:nvPr/>
          </p:nvSpPr>
          <p:spPr>
            <a:xfrm>
              <a:off x="10404663" y="93855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/>
            <p:cNvSpPr/>
            <p:nvPr/>
          </p:nvSpPr>
          <p:spPr>
            <a:xfrm>
              <a:off x="10404663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/>
            <p:cNvSpPr/>
            <p:nvPr/>
          </p:nvSpPr>
          <p:spPr>
            <a:xfrm>
              <a:off x="10404663" y="93915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/>
            <p:cNvSpPr/>
            <p:nvPr/>
          </p:nvSpPr>
          <p:spPr>
            <a:xfrm>
              <a:off x="10464639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/>
            <p:cNvSpPr/>
            <p:nvPr/>
          </p:nvSpPr>
          <p:spPr>
            <a:xfrm>
              <a:off x="10164651" y="93855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/>
            <p:cNvSpPr/>
            <p:nvPr/>
          </p:nvSpPr>
          <p:spPr>
            <a:xfrm>
              <a:off x="10216419" y="9385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/>
            <p:cNvSpPr/>
            <p:nvPr/>
          </p:nvSpPr>
          <p:spPr>
            <a:xfrm>
              <a:off x="10177431" y="93855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28"/>
                  </a:moveTo>
                  <a:lnTo>
                    <a:pt x="9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/>
            <p:cNvSpPr/>
            <p:nvPr/>
          </p:nvSpPr>
          <p:spPr>
            <a:xfrm>
              <a:off x="10164651" y="93855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/>
            <p:cNvSpPr/>
            <p:nvPr/>
          </p:nvSpPr>
          <p:spPr>
            <a:xfrm>
              <a:off x="10164651" y="93855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/>
            <p:cNvSpPr/>
            <p:nvPr/>
          </p:nvSpPr>
          <p:spPr>
            <a:xfrm>
              <a:off x="10164651" y="93915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/>
            <p:cNvSpPr/>
            <p:nvPr/>
          </p:nvSpPr>
          <p:spPr>
            <a:xfrm>
              <a:off x="10224663" y="93855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/>
            <p:cNvSpPr/>
            <p:nvPr/>
          </p:nvSpPr>
          <p:spPr>
            <a:xfrm>
              <a:off x="9924639" y="93854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/>
            <p:cNvSpPr/>
            <p:nvPr/>
          </p:nvSpPr>
          <p:spPr>
            <a:xfrm>
              <a:off x="9948471" y="9385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/>
            <p:cNvSpPr/>
            <p:nvPr/>
          </p:nvSpPr>
          <p:spPr>
            <a:xfrm>
              <a:off x="9924675" y="93854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/>
            <p:cNvSpPr/>
            <p:nvPr/>
          </p:nvSpPr>
          <p:spPr>
            <a:xfrm>
              <a:off x="9924639" y="938546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/>
            <p:cNvSpPr/>
            <p:nvPr/>
          </p:nvSpPr>
          <p:spPr>
            <a:xfrm>
              <a:off x="9924639" y="93914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/>
            <p:cNvSpPr/>
            <p:nvPr/>
          </p:nvSpPr>
          <p:spPr>
            <a:xfrm>
              <a:off x="9984651" y="93854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/>
            <p:cNvSpPr/>
            <p:nvPr/>
          </p:nvSpPr>
          <p:spPr>
            <a:xfrm>
              <a:off x="9684662" y="93853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/>
            <p:cNvSpPr/>
            <p:nvPr/>
          </p:nvSpPr>
          <p:spPr>
            <a:xfrm>
              <a:off x="9684662" y="9385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/>
            <p:cNvSpPr/>
            <p:nvPr/>
          </p:nvSpPr>
          <p:spPr>
            <a:xfrm>
              <a:off x="9725162" y="93857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88"/>
                  </a:moveTo>
                  <a:lnTo>
                    <a:pt x="63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/>
            <p:cNvSpPr/>
            <p:nvPr/>
          </p:nvSpPr>
          <p:spPr>
            <a:xfrm>
              <a:off x="9684662" y="93853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/>
            <p:cNvSpPr/>
            <p:nvPr/>
          </p:nvSpPr>
          <p:spPr>
            <a:xfrm>
              <a:off x="9684662" y="93853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/>
            <p:cNvSpPr/>
            <p:nvPr/>
          </p:nvSpPr>
          <p:spPr>
            <a:xfrm>
              <a:off x="9684662" y="93914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/>
            <p:cNvSpPr/>
            <p:nvPr/>
          </p:nvSpPr>
          <p:spPr>
            <a:xfrm>
              <a:off x="9744638" y="938543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/>
            <p:cNvSpPr/>
            <p:nvPr/>
          </p:nvSpPr>
          <p:spPr>
            <a:xfrm>
              <a:off x="9444650" y="93853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/>
            <p:cNvSpPr/>
            <p:nvPr/>
          </p:nvSpPr>
          <p:spPr>
            <a:xfrm>
              <a:off x="9501890" y="9388850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/>
            <p:cNvSpPr/>
            <p:nvPr/>
          </p:nvSpPr>
          <p:spPr>
            <a:xfrm>
              <a:off x="9444650" y="93853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/>
            <p:cNvSpPr/>
            <p:nvPr/>
          </p:nvSpPr>
          <p:spPr>
            <a:xfrm>
              <a:off x="9444650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/>
            <p:cNvSpPr/>
            <p:nvPr/>
          </p:nvSpPr>
          <p:spPr>
            <a:xfrm>
              <a:off x="9444650" y="93913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/>
            <p:cNvSpPr/>
            <p:nvPr/>
          </p:nvSpPr>
          <p:spPr>
            <a:xfrm>
              <a:off x="9504662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/>
            <p:cNvSpPr/>
            <p:nvPr/>
          </p:nvSpPr>
          <p:spPr>
            <a:xfrm>
              <a:off x="9204638" y="93852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/>
            <p:cNvSpPr/>
            <p:nvPr/>
          </p:nvSpPr>
          <p:spPr>
            <a:xfrm>
              <a:off x="9233942" y="9385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/>
            <p:cNvSpPr/>
            <p:nvPr/>
          </p:nvSpPr>
          <p:spPr>
            <a:xfrm>
              <a:off x="9204674" y="93852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/>
            <p:cNvSpPr/>
            <p:nvPr/>
          </p:nvSpPr>
          <p:spPr>
            <a:xfrm>
              <a:off x="9204638" y="938528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/>
            <p:cNvSpPr/>
            <p:nvPr/>
          </p:nvSpPr>
          <p:spPr>
            <a:xfrm>
              <a:off x="9204638" y="93912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/>
            <p:cNvSpPr/>
            <p:nvPr/>
          </p:nvSpPr>
          <p:spPr>
            <a:xfrm>
              <a:off x="9264650" y="93853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/>
            <p:cNvSpPr/>
            <p:nvPr/>
          </p:nvSpPr>
          <p:spPr>
            <a:xfrm>
              <a:off x="8964661" y="93852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/>
            <p:cNvSpPr/>
            <p:nvPr/>
          </p:nvSpPr>
          <p:spPr>
            <a:xfrm>
              <a:off x="8965993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/>
            <p:cNvSpPr/>
            <p:nvPr/>
          </p:nvSpPr>
          <p:spPr>
            <a:xfrm>
              <a:off x="9010669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/>
            <p:cNvSpPr/>
            <p:nvPr/>
          </p:nvSpPr>
          <p:spPr>
            <a:xfrm>
              <a:off x="8964661" y="93852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/>
            <p:cNvSpPr/>
            <p:nvPr/>
          </p:nvSpPr>
          <p:spPr>
            <a:xfrm>
              <a:off x="8964661" y="93852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/>
            <p:cNvSpPr/>
            <p:nvPr/>
          </p:nvSpPr>
          <p:spPr>
            <a:xfrm>
              <a:off x="8964661" y="93912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/>
            <p:cNvSpPr/>
            <p:nvPr/>
          </p:nvSpPr>
          <p:spPr>
            <a:xfrm>
              <a:off x="9024637" y="93852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/>
            <p:cNvSpPr/>
            <p:nvPr/>
          </p:nvSpPr>
          <p:spPr>
            <a:xfrm>
              <a:off x="8724649" y="93851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/>
            <p:cNvSpPr/>
            <p:nvPr/>
          </p:nvSpPr>
          <p:spPr>
            <a:xfrm>
              <a:off x="8743621" y="93903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/>
            <p:cNvSpPr/>
            <p:nvPr/>
          </p:nvSpPr>
          <p:spPr>
            <a:xfrm>
              <a:off x="8724649" y="93851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/>
            <p:cNvSpPr/>
            <p:nvPr/>
          </p:nvSpPr>
          <p:spPr>
            <a:xfrm>
              <a:off x="8724649" y="93851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/>
            <p:cNvSpPr/>
            <p:nvPr/>
          </p:nvSpPr>
          <p:spPr>
            <a:xfrm>
              <a:off x="8724649" y="93911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/>
            <p:cNvSpPr/>
            <p:nvPr/>
          </p:nvSpPr>
          <p:spPr>
            <a:xfrm>
              <a:off x="8784661" y="93852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/>
            <p:cNvSpPr/>
            <p:nvPr/>
          </p:nvSpPr>
          <p:spPr>
            <a:xfrm>
              <a:off x="8484636" y="93851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/>
            <p:cNvSpPr/>
            <p:nvPr/>
          </p:nvSpPr>
          <p:spPr>
            <a:xfrm>
              <a:off x="8519449" y="9385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/>
            <p:cNvSpPr/>
            <p:nvPr/>
          </p:nvSpPr>
          <p:spPr>
            <a:xfrm>
              <a:off x="8484673" y="93851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/>
            <p:cNvSpPr/>
            <p:nvPr/>
          </p:nvSpPr>
          <p:spPr>
            <a:xfrm>
              <a:off x="8484636" y="938514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/>
            <p:cNvSpPr/>
            <p:nvPr/>
          </p:nvSpPr>
          <p:spPr>
            <a:xfrm>
              <a:off x="8484636" y="93911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/>
            <p:cNvSpPr/>
            <p:nvPr/>
          </p:nvSpPr>
          <p:spPr>
            <a:xfrm>
              <a:off x="8544649" y="93851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/>
            <p:cNvSpPr/>
            <p:nvPr/>
          </p:nvSpPr>
          <p:spPr>
            <a:xfrm>
              <a:off x="8244660" y="938510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/>
            <p:cNvSpPr/>
            <p:nvPr/>
          </p:nvSpPr>
          <p:spPr>
            <a:xfrm>
              <a:off x="825150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/>
            <p:cNvSpPr/>
            <p:nvPr/>
          </p:nvSpPr>
          <p:spPr>
            <a:xfrm>
              <a:off x="829614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/>
            <p:cNvSpPr/>
            <p:nvPr/>
          </p:nvSpPr>
          <p:spPr>
            <a:xfrm>
              <a:off x="8244660" y="93851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/>
            <p:cNvSpPr/>
            <p:nvPr/>
          </p:nvSpPr>
          <p:spPr>
            <a:xfrm>
              <a:off x="8244660" y="93851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/>
            <p:cNvSpPr/>
            <p:nvPr/>
          </p:nvSpPr>
          <p:spPr>
            <a:xfrm>
              <a:off x="8244660" y="939108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/>
            <p:cNvSpPr/>
            <p:nvPr/>
          </p:nvSpPr>
          <p:spPr>
            <a:xfrm>
              <a:off x="8304636" y="938510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/>
            <p:cNvSpPr/>
            <p:nvPr/>
          </p:nvSpPr>
          <p:spPr>
            <a:xfrm>
              <a:off x="8004648" y="93850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/>
            <p:cNvSpPr/>
            <p:nvPr/>
          </p:nvSpPr>
          <p:spPr>
            <a:xfrm>
              <a:off x="8032296" y="938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/>
            <p:cNvSpPr/>
            <p:nvPr/>
          </p:nvSpPr>
          <p:spPr>
            <a:xfrm>
              <a:off x="8004648" y="93850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/>
            <p:cNvSpPr/>
            <p:nvPr/>
          </p:nvSpPr>
          <p:spPr>
            <a:xfrm>
              <a:off x="8004648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/>
            <p:cNvSpPr/>
            <p:nvPr/>
          </p:nvSpPr>
          <p:spPr>
            <a:xfrm>
              <a:off x="8004648" y="93910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/>
            <p:cNvSpPr/>
            <p:nvPr/>
          </p:nvSpPr>
          <p:spPr>
            <a:xfrm>
              <a:off x="8064659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/>
            <p:cNvSpPr/>
            <p:nvPr/>
          </p:nvSpPr>
          <p:spPr>
            <a:xfrm>
              <a:off x="8022180" y="89050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6602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6024" y="0"/>
                  </a:lnTo>
                  <a:lnTo>
                    <a:pt x="6602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/>
            <p:cNvSpPr/>
            <p:nvPr/>
          </p:nvSpPr>
          <p:spPr>
            <a:xfrm>
              <a:off x="8066388" y="89050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/>
            <p:cNvSpPr/>
            <p:nvPr/>
          </p:nvSpPr>
          <p:spPr>
            <a:xfrm>
              <a:off x="8023872" y="89050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/>
            <p:cNvSpPr/>
            <p:nvPr/>
          </p:nvSpPr>
          <p:spPr>
            <a:xfrm>
              <a:off x="8022180" y="8910985"/>
              <a:ext cx="66040" cy="635"/>
            </a:xfrm>
            <a:custGeom>
              <a:avLst/>
              <a:gdLst/>
              <a:ahLst/>
              <a:cxnLst/>
              <a:rect l="l" t="t" r="r" b="b"/>
              <a:pathLst>
                <a:path w="66040" h="634">
                  <a:moveTo>
                    <a:pt x="0" y="0"/>
                  </a:moveTo>
                  <a:lnTo>
                    <a:pt x="6602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/>
            <p:cNvSpPr/>
            <p:nvPr/>
          </p:nvSpPr>
          <p:spPr>
            <a:xfrm>
              <a:off x="8088204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/>
            <p:cNvSpPr/>
            <p:nvPr/>
          </p:nvSpPr>
          <p:spPr>
            <a:xfrm>
              <a:off x="8022180" y="8905009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 h="0">
                  <a:moveTo>
                    <a:pt x="660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/>
            <p:cNvSpPr/>
            <p:nvPr/>
          </p:nvSpPr>
          <p:spPr>
            <a:xfrm>
              <a:off x="8022180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/>
            <p:cNvSpPr/>
            <p:nvPr/>
          </p:nvSpPr>
          <p:spPr>
            <a:xfrm>
              <a:off x="7788179" y="89049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/>
            <p:cNvSpPr/>
            <p:nvPr/>
          </p:nvSpPr>
          <p:spPr>
            <a:xfrm>
              <a:off x="788775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/>
            <p:cNvSpPr/>
            <p:nvPr/>
          </p:nvSpPr>
          <p:spPr>
            <a:xfrm>
              <a:off x="7798439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/>
            <p:cNvSpPr/>
            <p:nvPr/>
          </p:nvSpPr>
          <p:spPr>
            <a:xfrm>
              <a:off x="7932432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/>
            <p:cNvSpPr/>
            <p:nvPr/>
          </p:nvSpPr>
          <p:spPr>
            <a:xfrm>
              <a:off x="784311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/>
            <p:cNvSpPr/>
            <p:nvPr/>
          </p:nvSpPr>
          <p:spPr>
            <a:xfrm>
              <a:off x="7788179" y="89109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/>
            <p:cNvSpPr/>
            <p:nvPr/>
          </p:nvSpPr>
          <p:spPr>
            <a:xfrm>
              <a:off x="7968179" y="89049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/>
            <p:cNvSpPr/>
            <p:nvPr/>
          </p:nvSpPr>
          <p:spPr>
            <a:xfrm>
              <a:off x="7788179" y="89049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/>
            <p:cNvSpPr/>
            <p:nvPr/>
          </p:nvSpPr>
          <p:spPr>
            <a:xfrm>
              <a:off x="7788179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/>
            <p:cNvSpPr/>
            <p:nvPr/>
          </p:nvSpPr>
          <p:spPr>
            <a:xfrm>
              <a:off x="7548203" y="890490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/>
            <p:cNvSpPr/>
            <p:nvPr/>
          </p:nvSpPr>
          <p:spPr>
            <a:xfrm>
              <a:off x="770912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/>
            <p:cNvSpPr/>
            <p:nvPr/>
          </p:nvSpPr>
          <p:spPr>
            <a:xfrm>
              <a:off x="7619843" y="89049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/>
            <p:cNvSpPr/>
            <p:nvPr/>
          </p:nvSpPr>
          <p:spPr>
            <a:xfrm>
              <a:off x="766448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/>
            <p:cNvSpPr/>
            <p:nvPr/>
          </p:nvSpPr>
          <p:spPr>
            <a:xfrm>
              <a:off x="7575167" y="8908429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/>
            <p:cNvSpPr/>
            <p:nvPr/>
          </p:nvSpPr>
          <p:spPr>
            <a:xfrm>
              <a:off x="7548203" y="891091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/>
            <p:cNvSpPr/>
            <p:nvPr/>
          </p:nvSpPr>
          <p:spPr>
            <a:xfrm>
              <a:off x="7728203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/>
            <p:cNvSpPr/>
            <p:nvPr/>
          </p:nvSpPr>
          <p:spPr>
            <a:xfrm>
              <a:off x="7548203" y="89049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/>
            <p:cNvSpPr/>
            <p:nvPr/>
          </p:nvSpPr>
          <p:spPr>
            <a:xfrm>
              <a:off x="7548203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/>
            <p:cNvSpPr/>
            <p:nvPr/>
          </p:nvSpPr>
          <p:spPr>
            <a:xfrm>
              <a:off x="7308191" y="890482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/>
            <p:cNvSpPr/>
            <p:nvPr/>
          </p:nvSpPr>
          <p:spPr>
            <a:xfrm>
              <a:off x="7441211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/>
            <p:cNvSpPr/>
            <p:nvPr/>
          </p:nvSpPr>
          <p:spPr>
            <a:xfrm>
              <a:off x="7351894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/>
            <p:cNvSpPr/>
            <p:nvPr/>
          </p:nvSpPr>
          <p:spPr>
            <a:xfrm>
              <a:off x="7397291" y="89101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/>
            <p:cNvSpPr/>
            <p:nvPr/>
          </p:nvSpPr>
          <p:spPr>
            <a:xfrm>
              <a:off x="7312547" y="890486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152"/>
                  </a:moveTo>
                  <a:lnTo>
                    <a:pt x="12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/>
            <p:cNvSpPr/>
            <p:nvPr/>
          </p:nvSpPr>
          <p:spPr>
            <a:xfrm>
              <a:off x="7308191" y="89108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/>
            <p:cNvSpPr/>
            <p:nvPr/>
          </p:nvSpPr>
          <p:spPr>
            <a:xfrm>
              <a:off x="7488191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/>
            <p:cNvSpPr/>
            <p:nvPr/>
          </p:nvSpPr>
          <p:spPr>
            <a:xfrm>
              <a:off x="7308191" y="890482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/>
            <p:cNvSpPr/>
            <p:nvPr/>
          </p:nvSpPr>
          <p:spPr>
            <a:xfrm>
              <a:off x="7308191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/>
            <p:cNvSpPr/>
            <p:nvPr/>
          </p:nvSpPr>
          <p:spPr>
            <a:xfrm>
              <a:off x="7068178" y="890479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/>
            <p:cNvSpPr/>
            <p:nvPr/>
          </p:nvSpPr>
          <p:spPr>
            <a:xfrm>
              <a:off x="7173262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/>
            <p:cNvSpPr/>
            <p:nvPr/>
          </p:nvSpPr>
          <p:spPr>
            <a:xfrm>
              <a:off x="708394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/>
            <p:cNvSpPr/>
            <p:nvPr/>
          </p:nvSpPr>
          <p:spPr>
            <a:xfrm>
              <a:off x="7217903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/>
            <p:cNvSpPr/>
            <p:nvPr/>
          </p:nvSpPr>
          <p:spPr>
            <a:xfrm>
              <a:off x="712858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/>
            <p:cNvSpPr/>
            <p:nvPr/>
          </p:nvSpPr>
          <p:spPr>
            <a:xfrm>
              <a:off x="7068178" y="891080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/>
            <p:cNvSpPr/>
            <p:nvPr/>
          </p:nvSpPr>
          <p:spPr>
            <a:xfrm>
              <a:off x="7248179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/>
            <p:cNvSpPr/>
            <p:nvPr/>
          </p:nvSpPr>
          <p:spPr>
            <a:xfrm>
              <a:off x="7068178" y="890479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/>
            <p:cNvSpPr/>
            <p:nvPr/>
          </p:nvSpPr>
          <p:spPr>
            <a:xfrm>
              <a:off x="7068178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/>
            <p:cNvSpPr/>
            <p:nvPr/>
          </p:nvSpPr>
          <p:spPr>
            <a:xfrm>
              <a:off x="6828202" y="890475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/>
            <p:cNvSpPr/>
            <p:nvPr/>
          </p:nvSpPr>
          <p:spPr>
            <a:xfrm>
              <a:off x="6994630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/>
            <p:cNvSpPr/>
            <p:nvPr/>
          </p:nvSpPr>
          <p:spPr>
            <a:xfrm>
              <a:off x="690531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/>
            <p:cNvSpPr/>
            <p:nvPr/>
          </p:nvSpPr>
          <p:spPr>
            <a:xfrm>
              <a:off x="694995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/>
            <p:cNvSpPr/>
            <p:nvPr/>
          </p:nvSpPr>
          <p:spPr>
            <a:xfrm>
              <a:off x="6860674" y="89054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28"/>
                  </a:moveTo>
                  <a:lnTo>
                    <a:pt x="58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/>
            <p:cNvSpPr/>
            <p:nvPr/>
          </p:nvSpPr>
          <p:spPr>
            <a:xfrm>
              <a:off x="6828202" y="8910734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/>
            <p:cNvSpPr/>
            <p:nvPr/>
          </p:nvSpPr>
          <p:spPr>
            <a:xfrm>
              <a:off x="7008202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/>
            <p:cNvSpPr/>
            <p:nvPr/>
          </p:nvSpPr>
          <p:spPr>
            <a:xfrm>
              <a:off x="6828202" y="890475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/>
            <p:cNvSpPr/>
            <p:nvPr/>
          </p:nvSpPr>
          <p:spPr>
            <a:xfrm>
              <a:off x="6828202" y="89047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/>
            <p:cNvSpPr/>
            <p:nvPr/>
          </p:nvSpPr>
          <p:spPr>
            <a:xfrm>
              <a:off x="6588190" y="890468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/>
            <p:cNvSpPr/>
            <p:nvPr/>
          </p:nvSpPr>
          <p:spPr>
            <a:xfrm>
              <a:off x="6726682" y="89047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/>
            <p:cNvSpPr/>
            <p:nvPr/>
          </p:nvSpPr>
          <p:spPr>
            <a:xfrm>
              <a:off x="6637366" y="89046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/>
            <p:cNvSpPr/>
            <p:nvPr/>
          </p:nvSpPr>
          <p:spPr>
            <a:xfrm>
              <a:off x="6685930" y="89071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/>
            <p:cNvSpPr/>
            <p:nvPr/>
          </p:nvSpPr>
          <p:spPr>
            <a:xfrm>
              <a:off x="6588190" y="891069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/>
            <p:cNvSpPr/>
            <p:nvPr/>
          </p:nvSpPr>
          <p:spPr>
            <a:xfrm>
              <a:off x="6768190" y="89047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/>
            <p:cNvSpPr/>
            <p:nvPr/>
          </p:nvSpPr>
          <p:spPr>
            <a:xfrm>
              <a:off x="6588190" y="89046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/>
            <p:cNvSpPr/>
            <p:nvPr/>
          </p:nvSpPr>
          <p:spPr>
            <a:xfrm>
              <a:off x="6588190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/>
            <p:cNvSpPr/>
            <p:nvPr/>
          </p:nvSpPr>
          <p:spPr>
            <a:xfrm>
              <a:off x="6348177" y="890464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/>
            <p:cNvSpPr/>
            <p:nvPr/>
          </p:nvSpPr>
          <p:spPr>
            <a:xfrm>
              <a:off x="645873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/>
            <p:cNvSpPr/>
            <p:nvPr/>
          </p:nvSpPr>
          <p:spPr>
            <a:xfrm>
              <a:off x="6369417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/>
            <p:cNvSpPr/>
            <p:nvPr/>
          </p:nvSpPr>
          <p:spPr>
            <a:xfrm>
              <a:off x="6505317" y="890468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48"/>
                  </a:moveTo>
                  <a:lnTo>
                    <a:pt x="47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/>
            <p:cNvSpPr/>
            <p:nvPr/>
          </p:nvSpPr>
          <p:spPr>
            <a:xfrm>
              <a:off x="641409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/>
            <p:cNvSpPr/>
            <p:nvPr/>
          </p:nvSpPr>
          <p:spPr>
            <a:xfrm>
              <a:off x="6348177" y="89106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/>
            <p:cNvSpPr/>
            <p:nvPr/>
          </p:nvSpPr>
          <p:spPr>
            <a:xfrm>
              <a:off x="6528178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/>
            <p:cNvSpPr/>
            <p:nvPr/>
          </p:nvSpPr>
          <p:spPr>
            <a:xfrm>
              <a:off x="6348177" y="89046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/>
            <p:cNvSpPr/>
            <p:nvPr/>
          </p:nvSpPr>
          <p:spPr>
            <a:xfrm>
              <a:off x="6348177" y="89046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/>
            <p:cNvSpPr/>
            <p:nvPr/>
          </p:nvSpPr>
          <p:spPr>
            <a:xfrm>
              <a:off x="6108201" y="890457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/>
            <p:cNvSpPr/>
            <p:nvPr/>
          </p:nvSpPr>
          <p:spPr>
            <a:xfrm>
              <a:off x="628010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/>
            <p:cNvSpPr/>
            <p:nvPr/>
          </p:nvSpPr>
          <p:spPr>
            <a:xfrm>
              <a:off x="6190785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/>
            <p:cNvSpPr/>
            <p:nvPr/>
          </p:nvSpPr>
          <p:spPr>
            <a:xfrm>
              <a:off x="623546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/>
            <p:cNvSpPr/>
            <p:nvPr/>
          </p:nvSpPr>
          <p:spPr>
            <a:xfrm>
              <a:off x="6146145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/>
            <p:cNvSpPr/>
            <p:nvPr/>
          </p:nvSpPr>
          <p:spPr>
            <a:xfrm>
              <a:off x="6108201" y="891058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/>
            <p:cNvSpPr/>
            <p:nvPr/>
          </p:nvSpPr>
          <p:spPr>
            <a:xfrm>
              <a:off x="6288201" y="89046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/>
            <p:cNvSpPr/>
            <p:nvPr/>
          </p:nvSpPr>
          <p:spPr>
            <a:xfrm>
              <a:off x="6108201" y="890457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/>
            <p:cNvSpPr/>
            <p:nvPr/>
          </p:nvSpPr>
          <p:spPr>
            <a:xfrm>
              <a:off x="6108201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/>
            <p:cNvSpPr/>
            <p:nvPr/>
          </p:nvSpPr>
          <p:spPr>
            <a:xfrm>
              <a:off x="5868189" y="890454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/>
            <p:cNvSpPr/>
            <p:nvPr/>
          </p:nvSpPr>
          <p:spPr>
            <a:xfrm>
              <a:off x="6012189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/>
            <p:cNvSpPr/>
            <p:nvPr/>
          </p:nvSpPr>
          <p:spPr>
            <a:xfrm>
              <a:off x="5922872" y="8904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/>
            <p:cNvSpPr/>
            <p:nvPr/>
          </p:nvSpPr>
          <p:spPr>
            <a:xfrm>
              <a:off x="5878736" y="89100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/>
            <p:cNvSpPr/>
            <p:nvPr/>
          </p:nvSpPr>
          <p:spPr>
            <a:xfrm>
              <a:off x="5868189" y="891051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/>
            <p:cNvSpPr/>
            <p:nvPr/>
          </p:nvSpPr>
          <p:spPr>
            <a:xfrm>
              <a:off x="6048189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/>
            <p:cNvSpPr/>
            <p:nvPr/>
          </p:nvSpPr>
          <p:spPr>
            <a:xfrm>
              <a:off x="5868189" y="89045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/>
            <p:cNvSpPr/>
            <p:nvPr/>
          </p:nvSpPr>
          <p:spPr>
            <a:xfrm>
              <a:off x="5868189" y="89045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/>
            <p:cNvSpPr/>
            <p:nvPr/>
          </p:nvSpPr>
          <p:spPr>
            <a:xfrm>
              <a:off x="5628176" y="890446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/>
            <p:cNvSpPr/>
            <p:nvPr/>
          </p:nvSpPr>
          <p:spPr>
            <a:xfrm>
              <a:off x="5744240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/>
            <p:cNvSpPr/>
            <p:nvPr/>
          </p:nvSpPr>
          <p:spPr>
            <a:xfrm>
              <a:off x="5654924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/>
            <p:cNvSpPr/>
            <p:nvPr/>
          </p:nvSpPr>
          <p:spPr>
            <a:xfrm>
              <a:off x="5793956" y="89045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/>
            <p:cNvSpPr/>
            <p:nvPr/>
          </p:nvSpPr>
          <p:spPr>
            <a:xfrm>
              <a:off x="5699564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/>
            <p:cNvSpPr/>
            <p:nvPr/>
          </p:nvSpPr>
          <p:spPr>
            <a:xfrm>
              <a:off x="5628176" y="891048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/>
            <p:cNvSpPr/>
            <p:nvPr/>
          </p:nvSpPr>
          <p:spPr>
            <a:xfrm>
              <a:off x="5808176" y="89045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/>
            <p:cNvSpPr/>
            <p:nvPr/>
          </p:nvSpPr>
          <p:spPr>
            <a:xfrm>
              <a:off x="5628176" y="890446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/>
            <p:cNvSpPr/>
            <p:nvPr/>
          </p:nvSpPr>
          <p:spPr>
            <a:xfrm>
              <a:off x="5628176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/>
            <p:cNvSpPr/>
            <p:nvPr/>
          </p:nvSpPr>
          <p:spPr>
            <a:xfrm>
              <a:off x="5388200" y="890443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/>
            <p:cNvSpPr/>
            <p:nvPr/>
          </p:nvSpPr>
          <p:spPr>
            <a:xfrm>
              <a:off x="5565608" y="89081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76"/>
                  </a:moveTo>
                  <a:lnTo>
                    <a:pt x="25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/>
            <p:cNvSpPr/>
            <p:nvPr/>
          </p:nvSpPr>
          <p:spPr>
            <a:xfrm>
              <a:off x="5476292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/>
            <p:cNvSpPr/>
            <p:nvPr/>
          </p:nvSpPr>
          <p:spPr>
            <a:xfrm>
              <a:off x="5388200" y="890443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/>
            <p:cNvSpPr/>
            <p:nvPr/>
          </p:nvSpPr>
          <p:spPr>
            <a:xfrm>
              <a:off x="5520932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/>
            <p:cNvSpPr/>
            <p:nvPr/>
          </p:nvSpPr>
          <p:spPr>
            <a:xfrm>
              <a:off x="5431616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/>
            <p:cNvSpPr/>
            <p:nvPr/>
          </p:nvSpPr>
          <p:spPr>
            <a:xfrm>
              <a:off x="5388200" y="891040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/>
            <p:cNvSpPr/>
            <p:nvPr/>
          </p:nvSpPr>
          <p:spPr>
            <a:xfrm>
              <a:off x="5568200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/>
            <p:cNvSpPr/>
            <p:nvPr/>
          </p:nvSpPr>
          <p:spPr>
            <a:xfrm>
              <a:off x="5388200" y="890443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/>
            <p:cNvSpPr/>
            <p:nvPr/>
          </p:nvSpPr>
          <p:spPr>
            <a:xfrm>
              <a:off x="5388200" y="89044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/>
            <p:cNvSpPr/>
            <p:nvPr/>
          </p:nvSpPr>
          <p:spPr>
            <a:xfrm>
              <a:off x="5148187" y="890436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/>
            <p:cNvSpPr/>
            <p:nvPr/>
          </p:nvSpPr>
          <p:spPr>
            <a:xfrm>
              <a:off x="5297660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/>
            <p:cNvSpPr/>
            <p:nvPr/>
          </p:nvSpPr>
          <p:spPr>
            <a:xfrm>
              <a:off x="5208344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/>
            <p:cNvSpPr/>
            <p:nvPr/>
          </p:nvSpPr>
          <p:spPr>
            <a:xfrm>
              <a:off x="5167375" y="89070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/>
            <p:cNvSpPr/>
            <p:nvPr/>
          </p:nvSpPr>
          <p:spPr>
            <a:xfrm>
              <a:off x="5148187" y="89103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/>
            <p:cNvSpPr/>
            <p:nvPr/>
          </p:nvSpPr>
          <p:spPr>
            <a:xfrm>
              <a:off x="5328188" y="89043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/>
            <p:cNvSpPr/>
            <p:nvPr/>
          </p:nvSpPr>
          <p:spPr>
            <a:xfrm>
              <a:off x="5148187" y="890436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/>
            <p:cNvSpPr/>
            <p:nvPr/>
          </p:nvSpPr>
          <p:spPr>
            <a:xfrm>
              <a:off x="5148187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/>
            <p:cNvSpPr/>
            <p:nvPr/>
          </p:nvSpPr>
          <p:spPr>
            <a:xfrm>
              <a:off x="4908175" y="89043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/>
            <p:cNvSpPr/>
            <p:nvPr/>
          </p:nvSpPr>
          <p:spPr>
            <a:xfrm>
              <a:off x="5029711" y="89043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/>
            <p:cNvSpPr/>
            <p:nvPr/>
          </p:nvSpPr>
          <p:spPr>
            <a:xfrm>
              <a:off x="4940395" y="89043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/>
            <p:cNvSpPr/>
            <p:nvPr/>
          </p:nvSpPr>
          <p:spPr>
            <a:xfrm>
              <a:off x="4986763" y="89043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464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/>
            <p:cNvSpPr/>
            <p:nvPr/>
          </p:nvSpPr>
          <p:spPr>
            <a:xfrm>
              <a:off x="4908175" y="89103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/>
            <p:cNvSpPr/>
            <p:nvPr/>
          </p:nvSpPr>
          <p:spPr>
            <a:xfrm>
              <a:off x="5088175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/>
            <p:cNvSpPr/>
            <p:nvPr/>
          </p:nvSpPr>
          <p:spPr>
            <a:xfrm>
              <a:off x="4908175" y="89043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/>
            <p:cNvSpPr/>
            <p:nvPr/>
          </p:nvSpPr>
          <p:spPr>
            <a:xfrm>
              <a:off x="4908175" y="89043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/>
            <p:cNvSpPr/>
            <p:nvPr/>
          </p:nvSpPr>
          <p:spPr>
            <a:xfrm>
              <a:off x="4188174" y="890407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/>
            <p:cNvSpPr/>
            <p:nvPr/>
          </p:nvSpPr>
          <p:spPr>
            <a:xfrm>
              <a:off x="4315290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/>
            <p:cNvSpPr/>
            <p:nvPr/>
          </p:nvSpPr>
          <p:spPr>
            <a:xfrm>
              <a:off x="4225974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/>
            <p:cNvSpPr/>
            <p:nvPr/>
          </p:nvSpPr>
          <p:spPr>
            <a:xfrm>
              <a:off x="4360146" y="89099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/>
            <p:cNvSpPr/>
            <p:nvPr/>
          </p:nvSpPr>
          <p:spPr>
            <a:xfrm>
              <a:off x="4275402" y="89041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/>
            <p:cNvSpPr/>
            <p:nvPr/>
          </p:nvSpPr>
          <p:spPr>
            <a:xfrm>
              <a:off x="4188174" y="89040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/>
            <p:cNvSpPr/>
            <p:nvPr/>
          </p:nvSpPr>
          <p:spPr>
            <a:xfrm>
              <a:off x="4188174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/>
            <p:cNvSpPr/>
            <p:nvPr/>
          </p:nvSpPr>
          <p:spPr>
            <a:xfrm>
              <a:off x="4188174" y="89100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/>
            <p:cNvSpPr/>
            <p:nvPr/>
          </p:nvSpPr>
          <p:spPr>
            <a:xfrm>
              <a:off x="4368174" y="89041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/>
            <p:cNvSpPr/>
            <p:nvPr/>
          </p:nvSpPr>
          <p:spPr>
            <a:xfrm>
              <a:off x="3948198" y="89040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/>
            <p:cNvSpPr/>
            <p:nvPr/>
          </p:nvSpPr>
          <p:spPr>
            <a:xfrm>
              <a:off x="404734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/>
            <p:cNvSpPr/>
            <p:nvPr/>
          </p:nvSpPr>
          <p:spPr>
            <a:xfrm>
              <a:off x="3958026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/>
            <p:cNvSpPr/>
            <p:nvPr/>
          </p:nvSpPr>
          <p:spPr>
            <a:xfrm>
              <a:off x="4092018" y="89040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/>
            <p:cNvSpPr/>
            <p:nvPr/>
          </p:nvSpPr>
          <p:spPr>
            <a:xfrm>
              <a:off x="400270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/>
            <p:cNvSpPr/>
            <p:nvPr/>
          </p:nvSpPr>
          <p:spPr>
            <a:xfrm>
              <a:off x="3948198" y="89040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/>
            <p:cNvSpPr/>
            <p:nvPr/>
          </p:nvSpPr>
          <p:spPr>
            <a:xfrm>
              <a:off x="3948198" y="89040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/>
            <p:cNvSpPr/>
            <p:nvPr/>
          </p:nvSpPr>
          <p:spPr>
            <a:xfrm>
              <a:off x="3948198" y="89100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/>
            <p:cNvSpPr/>
            <p:nvPr/>
          </p:nvSpPr>
          <p:spPr>
            <a:xfrm>
              <a:off x="4128198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/>
            <p:cNvSpPr/>
            <p:nvPr/>
          </p:nvSpPr>
          <p:spPr>
            <a:xfrm>
              <a:off x="3592193" y="890396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5992" y="6048"/>
                  </a:moveTo>
                  <a:lnTo>
                    <a:pt x="180" y="6012"/>
                  </a:lnTo>
                  <a:lnTo>
                    <a:pt x="0" y="0"/>
                  </a:lnTo>
                  <a:lnTo>
                    <a:pt x="295992" y="36"/>
                  </a:lnTo>
                  <a:lnTo>
                    <a:pt x="29599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/>
            <p:cNvSpPr/>
            <p:nvPr/>
          </p:nvSpPr>
          <p:spPr>
            <a:xfrm>
              <a:off x="3868709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/>
            <p:cNvSpPr/>
            <p:nvPr/>
          </p:nvSpPr>
          <p:spPr>
            <a:xfrm>
              <a:off x="3779393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/>
            <p:cNvSpPr/>
            <p:nvPr/>
          </p:nvSpPr>
          <p:spPr>
            <a:xfrm>
              <a:off x="3690077" y="89039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9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/>
            <p:cNvSpPr/>
            <p:nvPr/>
          </p:nvSpPr>
          <p:spPr>
            <a:xfrm>
              <a:off x="3600761" y="89039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/>
            <p:cNvSpPr/>
            <p:nvPr/>
          </p:nvSpPr>
          <p:spPr>
            <a:xfrm>
              <a:off x="3824069" y="890515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60"/>
                  </a:moveTo>
                  <a:lnTo>
                    <a:pt x="5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/>
            <p:cNvSpPr/>
            <p:nvPr/>
          </p:nvSpPr>
          <p:spPr>
            <a:xfrm>
              <a:off x="3592193" y="8903965"/>
              <a:ext cx="296545" cy="635"/>
            </a:xfrm>
            <a:custGeom>
              <a:avLst/>
              <a:gdLst/>
              <a:ahLst/>
              <a:cxnLst/>
              <a:rect l="l" t="t" r="r" b="b"/>
              <a:pathLst>
                <a:path w="296545" h="634">
                  <a:moveTo>
                    <a:pt x="2959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/>
            <p:cNvSpPr/>
            <p:nvPr/>
          </p:nvSpPr>
          <p:spPr>
            <a:xfrm>
              <a:off x="3592373" y="8909977"/>
              <a:ext cx="295910" cy="635"/>
            </a:xfrm>
            <a:custGeom>
              <a:avLst/>
              <a:gdLst/>
              <a:ahLst/>
              <a:cxnLst/>
              <a:rect l="l" t="t" r="r" b="b"/>
              <a:pathLst>
                <a:path w="295910" h="634">
                  <a:moveTo>
                    <a:pt x="0" y="0"/>
                  </a:moveTo>
                  <a:lnTo>
                    <a:pt x="2958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/>
            <p:cNvSpPr/>
            <p:nvPr/>
          </p:nvSpPr>
          <p:spPr>
            <a:xfrm>
              <a:off x="3888186" y="89040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/>
            <p:cNvSpPr/>
            <p:nvPr/>
          </p:nvSpPr>
          <p:spPr>
            <a:xfrm>
              <a:off x="7764635" y="938499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/>
            <p:cNvSpPr/>
            <p:nvPr/>
          </p:nvSpPr>
          <p:spPr>
            <a:xfrm>
              <a:off x="7804920" y="9384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/>
            <p:cNvSpPr/>
            <p:nvPr/>
          </p:nvSpPr>
          <p:spPr>
            <a:xfrm>
              <a:off x="7764672" y="93849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016"/>
                  </a:moveTo>
                  <a:lnTo>
                    <a:pt x="21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/>
            <p:cNvSpPr/>
            <p:nvPr/>
          </p:nvSpPr>
          <p:spPr>
            <a:xfrm>
              <a:off x="7764672" y="93849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4" name="object 1404"/>
            <p:cNvSpPr/>
            <p:nvPr/>
          </p:nvSpPr>
          <p:spPr>
            <a:xfrm>
              <a:off x="7764635" y="938499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5" name="object 1405"/>
            <p:cNvSpPr/>
            <p:nvPr/>
          </p:nvSpPr>
          <p:spPr>
            <a:xfrm>
              <a:off x="7764635" y="93909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/>
            <p:cNvSpPr/>
            <p:nvPr/>
          </p:nvSpPr>
          <p:spPr>
            <a:xfrm>
              <a:off x="7824648" y="93849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/>
            <p:cNvSpPr/>
            <p:nvPr/>
          </p:nvSpPr>
          <p:spPr>
            <a:xfrm>
              <a:off x="7524659" y="93849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/>
            <p:cNvSpPr/>
            <p:nvPr/>
          </p:nvSpPr>
          <p:spPr>
            <a:xfrm>
              <a:off x="7536971" y="9384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/>
            <p:cNvSpPr/>
            <p:nvPr/>
          </p:nvSpPr>
          <p:spPr>
            <a:xfrm>
              <a:off x="7581647" y="938820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36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/>
            <p:cNvSpPr/>
            <p:nvPr/>
          </p:nvSpPr>
          <p:spPr>
            <a:xfrm>
              <a:off x="7524659" y="93849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/>
            <p:cNvSpPr/>
            <p:nvPr/>
          </p:nvSpPr>
          <p:spPr>
            <a:xfrm>
              <a:off x="7524659" y="93849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/>
            <p:cNvSpPr/>
            <p:nvPr/>
          </p:nvSpPr>
          <p:spPr>
            <a:xfrm>
              <a:off x="7524659" y="93909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3" name="object 1413"/>
            <p:cNvSpPr/>
            <p:nvPr/>
          </p:nvSpPr>
          <p:spPr>
            <a:xfrm>
              <a:off x="7584635" y="938492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4" name="object 1414"/>
            <p:cNvSpPr/>
            <p:nvPr/>
          </p:nvSpPr>
          <p:spPr>
            <a:xfrm>
              <a:off x="7284647" y="93848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5" name="object 1415"/>
            <p:cNvSpPr/>
            <p:nvPr/>
          </p:nvSpPr>
          <p:spPr>
            <a:xfrm>
              <a:off x="7284647" y="93848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6" name="object 1416"/>
            <p:cNvSpPr/>
            <p:nvPr/>
          </p:nvSpPr>
          <p:spPr>
            <a:xfrm>
              <a:off x="7284647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/>
            <p:cNvSpPr/>
            <p:nvPr/>
          </p:nvSpPr>
          <p:spPr>
            <a:xfrm>
              <a:off x="7284647" y="93908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/>
            <p:cNvSpPr/>
            <p:nvPr/>
          </p:nvSpPr>
          <p:spPr>
            <a:xfrm>
              <a:off x="7344658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/>
            <p:cNvSpPr/>
            <p:nvPr/>
          </p:nvSpPr>
          <p:spPr>
            <a:xfrm>
              <a:off x="7044634" y="93848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/>
            <p:cNvSpPr/>
            <p:nvPr/>
          </p:nvSpPr>
          <p:spPr>
            <a:xfrm>
              <a:off x="7090426" y="9384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/>
            <p:cNvSpPr/>
            <p:nvPr/>
          </p:nvSpPr>
          <p:spPr>
            <a:xfrm>
              <a:off x="7045750" y="9384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2" name="object 1422"/>
            <p:cNvSpPr/>
            <p:nvPr/>
          </p:nvSpPr>
          <p:spPr>
            <a:xfrm>
              <a:off x="7044670" y="938481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3" name="object 1423"/>
            <p:cNvSpPr/>
            <p:nvPr/>
          </p:nvSpPr>
          <p:spPr>
            <a:xfrm>
              <a:off x="7044634" y="938481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4" name="object 1424"/>
            <p:cNvSpPr/>
            <p:nvPr/>
          </p:nvSpPr>
          <p:spPr>
            <a:xfrm>
              <a:off x="7044634" y="93908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5" name="object 1425"/>
            <p:cNvSpPr/>
            <p:nvPr/>
          </p:nvSpPr>
          <p:spPr>
            <a:xfrm>
              <a:off x="7104646" y="938485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/>
            <p:cNvSpPr/>
            <p:nvPr/>
          </p:nvSpPr>
          <p:spPr>
            <a:xfrm>
              <a:off x="6804658" y="93847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/>
            <p:cNvSpPr/>
            <p:nvPr/>
          </p:nvSpPr>
          <p:spPr>
            <a:xfrm>
              <a:off x="6822478" y="9384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/>
            <p:cNvSpPr/>
            <p:nvPr/>
          </p:nvSpPr>
          <p:spPr>
            <a:xfrm>
              <a:off x="6804658" y="93847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/>
            <p:cNvSpPr/>
            <p:nvPr/>
          </p:nvSpPr>
          <p:spPr>
            <a:xfrm>
              <a:off x="6804658" y="93847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/>
            <p:cNvSpPr/>
            <p:nvPr/>
          </p:nvSpPr>
          <p:spPr>
            <a:xfrm>
              <a:off x="6804658" y="93907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1" name="object 1431"/>
            <p:cNvSpPr/>
            <p:nvPr/>
          </p:nvSpPr>
          <p:spPr>
            <a:xfrm>
              <a:off x="6864634" y="938478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2" name="object 1432"/>
            <p:cNvSpPr/>
            <p:nvPr/>
          </p:nvSpPr>
          <p:spPr>
            <a:xfrm>
              <a:off x="6564646" y="93847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/>
            <p:cNvSpPr/>
            <p:nvPr/>
          </p:nvSpPr>
          <p:spPr>
            <a:xfrm>
              <a:off x="6564646" y="93847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4" name="object 1434"/>
            <p:cNvSpPr/>
            <p:nvPr/>
          </p:nvSpPr>
          <p:spPr>
            <a:xfrm>
              <a:off x="6564646" y="93847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5" name="object 1435"/>
            <p:cNvSpPr/>
            <p:nvPr/>
          </p:nvSpPr>
          <p:spPr>
            <a:xfrm>
              <a:off x="6564646" y="93907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/>
            <p:cNvSpPr/>
            <p:nvPr/>
          </p:nvSpPr>
          <p:spPr>
            <a:xfrm>
              <a:off x="6624657" y="938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/>
            <p:cNvSpPr/>
            <p:nvPr/>
          </p:nvSpPr>
          <p:spPr>
            <a:xfrm>
              <a:off x="6324633" y="93846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/>
            <p:cNvSpPr/>
            <p:nvPr/>
          </p:nvSpPr>
          <p:spPr>
            <a:xfrm>
              <a:off x="6375897" y="9384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/>
            <p:cNvSpPr/>
            <p:nvPr/>
          </p:nvSpPr>
          <p:spPr>
            <a:xfrm>
              <a:off x="6333093" y="93846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84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/>
            <p:cNvSpPr/>
            <p:nvPr/>
          </p:nvSpPr>
          <p:spPr>
            <a:xfrm>
              <a:off x="6324669" y="93846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/>
            <p:cNvSpPr/>
            <p:nvPr/>
          </p:nvSpPr>
          <p:spPr>
            <a:xfrm>
              <a:off x="6324633" y="938467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/>
            <p:cNvSpPr/>
            <p:nvPr/>
          </p:nvSpPr>
          <p:spPr>
            <a:xfrm>
              <a:off x="6324633" y="93906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/>
            <p:cNvSpPr/>
            <p:nvPr/>
          </p:nvSpPr>
          <p:spPr>
            <a:xfrm>
              <a:off x="6384645" y="93846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/>
            <p:cNvSpPr/>
            <p:nvPr/>
          </p:nvSpPr>
          <p:spPr>
            <a:xfrm>
              <a:off x="6084657" y="93846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/>
            <p:cNvSpPr/>
            <p:nvPr/>
          </p:nvSpPr>
          <p:spPr>
            <a:xfrm>
              <a:off x="6107949" y="9384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/>
            <p:cNvSpPr/>
            <p:nvPr/>
          </p:nvSpPr>
          <p:spPr>
            <a:xfrm>
              <a:off x="6084657" y="93846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/>
            <p:cNvSpPr/>
            <p:nvPr/>
          </p:nvSpPr>
          <p:spPr>
            <a:xfrm>
              <a:off x="6084657" y="93846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/>
            <p:cNvSpPr/>
            <p:nvPr/>
          </p:nvSpPr>
          <p:spPr>
            <a:xfrm>
              <a:off x="6084657" y="93906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/>
            <p:cNvSpPr/>
            <p:nvPr/>
          </p:nvSpPr>
          <p:spPr>
            <a:xfrm>
              <a:off x="6144633" y="938463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/>
            <p:cNvSpPr/>
            <p:nvPr/>
          </p:nvSpPr>
          <p:spPr>
            <a:xfrm>
              <a:off x="5844645" y="93845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/>
            <p:cNvSpPr/>
            <p:nvPr/>
          </p:nvSpPr>
          <p:spPr>
            <a:xfrm>
              <a:off x="5844645" y="938456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/>
            <p:cNvSpPr/>
            <p:nvPr/>
          </p:nvSpPr>
          <p:spPr>
            <a:xfrm>
              <a:off x="5884677" y="938834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32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/>
            <p:cNvSpPr/>
            <p:nvPr/>
          </p:nvSpPr>
          <p:spPr>
            <a:xfrm>
              <a:off x="5844645" y="93845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/>
            <p:cNvSpPr/>
            <p:nvPr/>
          </p:nvSpPr>
          <p:spPr>
            <a:xfrm>
              <a:off x="5844645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/>
            <p:cNvSpPr/>
            <p:nvPr/>
          </p:nvSpPr>
          <p:spPr>
            <a:xfrm>
              <a:off x="5844645" y="939057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/>
            <p:cNvSpPr/>
            <p:nvPr/>
          </p:nvSpPr>
          <p:spPr>
            <a:xfrm>
              <a:off x="5904656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/>
            <p:cNvSpPr/>
            <p:nvPr/>
          </p:nvSpPr>
          <p:spPr>
            <a:xfrm>
              <a:off x="5604668" y="93844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/>
            <p:cNvSpPr/>
            <p:nvPr/>
          </p:nvSpPr>
          <p:spPr>
            <a:xfrm>
              <a:off x="5661368" y="938755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/>
            <p:cNvSpPr/>
            <p:nvPr/>
          </p:nvSpPr>
          <p:spPr>
            <a:xfrm>
              <a:off x="5621768" y="93845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/>
            <p:cNvSpPr/>
            <p:nvPr/>
          </p:nvSpPr>
          <p:spPr>
            <a:xfrm>
              <a:off x="5604668" y="93844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/>
            <p:cNvSpPr/>
            <p:nvPr/>
          </p:nvSpPr>
          <p:spPr>
            <a:xfrm>
              <a:off x="5604668" y="93844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/>
            <p:cNvSpPr/>
            <p:nvPr/>
          </p:nvSpPr>
          <p:spPr>
            <a:xfrm>
              <a:off x="5604668" y="93905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/>
            <p:cNvSpPr/>
            <p:nvPr/>
          </p:nvSpPr>
          <p:spPr>
            <a:xfrm>
              <a:off x="5664644" y="93845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/>
            <p:cNvSpPr/>
            <p:nvPr/>
          </p:nvSpPr>
          <p:spPr>
            <a:xfrm>
              <a:off x="5364656" y="93844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/>
            <p:cNvSpPr/>
            <p:nvPr/>
          </p:nvSpPr>
          <p:spPr>
            <a:xfrm>
              <a:off x="5393456" y="93844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/>
            <p:cNvSpPr/>
            <p:nvPr/>
          </p:nvSpPr>
          <p:spPr>
            <a:xfrm>
              <a:off x="5364656" y="93844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/>
            <p:cNvSpPr/>
            <p:nvPr/>
          </p:nvSpPr>
          <p:spPr>
            <a:xfrm>
              <a:off x="5364656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/>
            <p:cNvSpPr/>
            <p:nvPr/>
          </p:nvSpPr>
          <p:spPr>
            <a:xfrm>
              <a:off x="5364656" y="93904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/>
            <p:cNvSpPr/>
            <p:nvPr/>
          </p:nvSpPr>
          <p:spPr>
            <a:xfrm>
              <a:off x="5424668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/>
            <p:cNvSpPr/>
            <p:nvPr/>
          </p:nvSpPr>
          <p:spPr>
            <a:xfrm>
              <a:off x="5124643" y="93843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/>
            <p:cNvSpPr/>
            <p:nvPr/>
          </p:nvSpPr>
          <p:spPr>
            <a:xfrm>
              <a:off x="5125507" y="9384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/>
            <p:cNvSpPr/>
            <p:nvPr/>
          </p:nvSpPr>
          <p:spPr>
            <a:xfrm>
              <a:off x="5170147" y="938532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/>
            <p:cNvSpPr/>
            <p:nvPr/>
          </p:nvSpPr>
          <p:spPr>
            <a:xfrm>
              <a:off x="5124643" y="93843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/>
            <p:cNvSpPr/>
            <p:nvPr/>
          </p:nvSpPr>
          <p:spPr>
            <a:xfrm>
              <a:off x="5124643" y="93843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/>
            <p:cNvSpPr/>
            <p:nvPr/>
          </p:nvSpPr>
          <p:spPr>
            <a:xfrm>
              <a:off x="5124643" y="939039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/>
            <p:cNvSpPr/>
            <p:nvPr/>
          </p:nvSpPr>
          <p:spPr>
            <a:xfrm>
              <a:off x="5184655" y="93844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/>
            <p:cNvSpPr/>
            <p:nvPr/>
          </p:nvSpPr>
          <p:spPr>
            <a:xfrm>
              <a:off x="4884667" y="93843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/>
            <p:cNvSpPr/>
            <p:nvPr/>
          </p:nvSpPr>
          <p:spPr>
            <a:xfrm>
              <a:off x="4884667" y="93843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/>
            <p:cNvSpPr/>
            <p:nvPr/>
          </p:nvSpPr>
          <p:spPr>
            <a:xfrm>
              <a:off x="4884667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/>
            <p:cNvSpPr/>
            <p:nvPr/>
          </p:nvSpPr>
          <p:spPr>
            <a:xfrm>
              <a:off x="4884667" y="93903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/>
            <p:cNvSpPr/>
            <p:nvPr/>
          </p:nvSpPr>
          <p:spPr>
            <a:xfrm>
              <a:off x="4944643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/>
            <p:cNvSpPr/>
            <p:nvPr/>
          </p:nvSpPr>
          <p:spPr>
            <a:xfrm>
              <a:off x="4647859" y="9384314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808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6808" y="0"/>
                  </a:lnTo>
                  <a:lnTo>
                    <a:pt x="5680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3" name="object 1483"/>
            <p:cNvSpPr/>
            <p:nvPr/>
          </p:nvSpPr>
          <p:spPr>
            <a:xfrm>
              <a:off x="4678927" y="9384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4" name="object 1484"/>
            <p:cNvSpPr/>
            <p:nvPr/>
          </p:nvSpPr>
          <p:spPr>
            <a:xfrm>
              <a:off x="4647859" y="938431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 h="0">
                  <a:moveTo>
                    <a:pt x="56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5" name="object 1485"/>
            <p:cNvSpPr/>
            <p:nvPr/>
          </p:nvSpPr>
          <p:spPr>
            <a:xfrm>
              <a:off x="4647859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6" name="object 1486"/>
            <p:cNvSpPr/>
            <p:nvPr/>
          </p:nvSpPr>
          <p:spPr>
            <a:xfrm>
              <a:off x="4647859" y="9390290"/>
              <a:ext cx="57150" cy="635"/>
            </a:xfrm>
            <a:custGeom>
              <a:avLst/>
              <a:gdLst/>
              <a:ahLst/>
              <a:cxnLst/>
              <a:rect l="l" t="t" r="r" b="b"/>
              <a:pathLst>
                <a:path w="57150" h="634">
                  <a:moveTo>
                    <a:pt x="0" y="0"/>
                  </a:moveTo>
                  <a:lnTo>
                    <a:pt x="56808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7" name="object 1487"/>
            <p:cNvSpPr/>
            <p:nvPr/>
          </p:nvSpPr>
          <p:spPr>
            <a:xfrm>
              <a:off x="4704667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8" name="object 1488"/>
            <p:cNvSpPr/>
            <p:nvPr/>
          </p:nvSpPr>
          <p:spPr>
            <a:xfrm>
              <a:off x="4404642" y="93841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9" name="object 1489"/>
            <p:cNvSpPr/>
            <p:nvPr/>
          </p:nvSpPr>
          <p:spPr>
            <a:xfrm>
              <a:off x="441112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0" name="object 1490"/>
            <p:cNvSpPr/>
            <p:nvPr/>
          </p:nvSpPr>
          <p:spPr>
            <a:xfrm>
              <a:off x="445576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1" name="object 1491"/>
            <p:cNvSpPr/>
            <p:nvPr/>
          </p:nvSpPr>
          <p:spPr>
            <a:xfrm>
              <a:off x="4404642" y="93841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/>
            <p:cNvSpPr/>
            <p:nvPr/>
          </p:nvSpPr>
          <p:spPr>
            <a:xfrm>
              <a:off x="4404642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/>
            <p:cNvSpPr/>
            <p:nvPr/>
          </p:nvSpPr>
          <p:spPr>
            <a:xfrm>
              <a:off x="4404642" y="93901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/>
            <p:cNvSpPr/>
            <p:nvPr/>
          </p:nvSpPr>
          <p:spPr>
            <a:xfrm>
              <a:off x="4464654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5" name="object 1495"/>
            <p:cNvSpPr/>
            <p:nvPr/>
          </p:nvSpPr>
          <p:spPr>
            <a:xfrm>
              <a:off x="4164666" y="93840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6" name="object 1496"/>
            <p:cNvSpPr/>
            <p:nvPr/>
          </p:nvSpPr>
          <p:spPr>
            <a:xfrm>
              <a:off x="4187958" y="93899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7" name="object 1497"/>
            <p:cNvSpPr/>
            <p:nvPr/>
          </p:nvSpPr>
          <p:spPr>
            <a:xfrm>
              <a:off x="4164666" y="93840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/>
            <p:cNvSpPr/>
            <p:nvPr/>
          </p:nvSpPr>
          <p:spPr>
            <a:xfrm>
              <a:off x="4164666" y="93840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/>
            <p:cNvSpPr/>
            <p:nvPr/>
          </p:nvSpPr>
          <p:spPr>
            <a:xfrm>
              <a:off x="4164666" y="93900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/>
            <p:cNvSpPr/>
            <p:nvPr/>
          </p:nvSpPr>
          <p:spPr>
            <a:xfrm>
              <a:off x="4224642" y="93840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/>
            <p:cNvSpPr/>
            <p:nvPr/>
          </p:nvSpPr>
          <p:spPr>
            <a:xfrm>
              <a:off x="3924653" y="93840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/>
            <p:cNvSpPr/>
            <p:nvPr/>
          </p:nvSpPr>
          <p:spPr>
            <a:xfrm>
              <a:off x="3964542" y="9384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/>
            <p:cNvSpPr/>
            <p:nvPr/>
          </p:nvSpPr>
          <p:spPr>
            <a:xfrm>
              <a:off x="3924653" y="9384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92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/>
            <p:cNvSpPr/>
            <p:nvPr/>
          </p:nvSpPr>
          <p:spPr>
            <a:xfrm>
              <a:off x="3924653" y="93840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/>
            <p:cNvSpPr/>
            <p:nvPr/>
          </p:nvSpPr>
          <p:spPr>
            <a:xfrm>
              <a:off x="3924653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/>
            <p:cNvSpPr/>
            <p:nvPr/>
          </p:nvSpPr>
          <p:spPr>
            <a:xfrm>
              <a:off x="3924653" y="93900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/>
            <p:cNvSpPr/>
            <p:nvPr/>
          </p:nvSpPr>
          <p:spPr>
            <a:xfrm>
              <a:off x="3984666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/>
            <p:cNvSpPr/>
            <p:nvPr/>
          </p:nvSpPr>
          <p:spPr>
            <a:xfrm>
              <a:off x="3684641" y="93839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9" name="object 1509"/>
            <p:cNvSpPr/>
            <p:nvPr/>
          </p:nvSpPr>
          <p:spPr>
            <a:xfrm>
              <a:off x="3696593" y="9383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0" name="object 1510"/>
            <p:cNvSpPr/>
            <p:nvPr/>
          </p:nvSpPr>
          <p:spPr>
            <a:xfrm>
              <a:off x="3741233" y="938690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1" name="object 1511"/>
            <p:cNvSpPr/>
            <p:nvPr/>
          </p:nvSpPr>
          <p:spPr>
            <a:xfrm>
              <a:off x="3684641" y="93839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2" name="object 1512"/>
            <p:cNvSpPr/>
            <p:nvPr/>
          </p:nvSpPr>
          <p:spPr>
            <a:xfrm>
              <a:off x="3684641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3" name="object 1513"/>
            <p:cNvSpPr/>
            <p:nvPr/>
          </p:nvSpPr>
          <p:spPr>
            <a:xfrm>
              <a:off x="3684641" y="93899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4" name="object 1514"/>
            <p:cNvSpPr/>
            <p:nvPr/>
          </p:nvSpPr>
          <p:spPr>
            <a:xfrm>
              <a:off x="3744653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5" name="object 1515"/>
            <p:cNvSpPr/>
            <p:nvPr/>
          </p:nvSpPr>
          <p:spPr>
            <a:xfrm>
              <a:off x="3204372" y="9412826"/>
              <a:ext cx="60325" cy="12700"/>
            </a:xfrm>
            <a:custGeom>
              <a:avLst/>
              <a:gdLst/>
              <a:ahLst/>
              <a:cxnLst/>
              <a:rect l="l" t="t" r="r" b="b"/>
              <a:pathLst>
                <a:path w="60325" h="12700">
                  <a:moveTo>
                    <a:pt x="720" y="12672"/>
                  </a:moveTo>
                  <a:lnTo>
                    <a:pt x="0" y="6696"/>
                  </a:lnTo>
                  <a:lnTo>
                    <a:pt x="59076" y="0"/>
                  </a:lnTo>
                  <a:lnTo>
                    <a:pt x="59724" y="5976"/>
                  </a:lnTo>
                  <a:lnTo>
                    <a:pt x="720" y="1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6" name="object 1516"/>
            <p:cNvSpPr/>
            <p:nvPr/>
          </p:nvSpPr>
          <p:spPr>
            <a:xfrm>
              <a:off x="3211559" y="9417866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897"/>
                  </a:moveTo>
                  <a:lnTo>
                    <a:pt x="7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7" name="object 1517"/>
            <p:cNvSpPr/>
            <p:nvPr/>
          </p:nvSpPr>
          <p:spPr>
            <a:xfrm>
              <a:off x="3262615" y="941772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47"/>
                  </a:moveTo>
                  <a:lnTo>
                    <a:pt x="13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8" name="object 1518"/>
            <p:cNvSpPr/>
            <p:nvPr/>
          </p:nvSpPr>
          <p:spPr>
            <a:xfrm>
              <a:off x="3204375" y="9412826"/>
              <a:ext cx="59690" cy="6985"/>
            </a:xfrm>
            <a:custGeom>
              <a:avLst/>
              <a:gdLst/>
              <a:ahLst/>
              <a:cxnLst/>
              <a:rect l="l" t="t" r="r" b="b"/>
              <a:pathLst>
                <a:path w="59689" h="6984">
                  <a:moveTo>
                    <a:pt x="0" y="6696"/>
                  </a:moveTo>
                  <a:lnTo>
                    <a:pt x="14769" y="4981"/>
                  </a:lnTo>
                  <a:lnTo>
                    <a:pt x="29538" y="3294"/>
                  </a:lnTo>
                  <a:lnTo>
                    <a:pt x="44307" y="1633"/>
                  </a:lnTo>
                  <a:lnTo>
                    <a:pt x="59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9" name="object 1519"/>
            <p:cNvSpPr/>
            <p:nvPr/>
          </p:nvSpPr>
          <p:spPr>
            <a:xfrm>
              <a:off x="3204375" y="941952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360" y="-900"/>
                  </a:moveTo>
                  <a:lnTo>
                    <a:pt x="360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0" name="object 1520"/>
            <p:cNvSpPr/>
            <p:nvPr/>
          </p:nvSpPr>
          <p:spPr>
            <a:xfrm>
              <a:off x="3205077" y="9418802"/>
              <a:ext cx="59055" cy="6985"/>
            </a:xfrm>
            <a:custGeom>
              <a:avLst/>
              <a:gdLst/>
              <a:ahLst/>
              <a:cxnLst/>
              <a:rect l="l" t="t" r="r" b="b"/>
              <a:pathLst>
                <a:path w="59054" h="6984">
                  <a:moveTo>
                    <a:pt x="0" y="6696"/>
                  </a:moveTo>
                  <a:lnTo>
                    <a:pt x="14747" y="4981"/>
                  </a:lnTo>
                  <a:lnTo>
                    <a:pt x="29502" y="3294"/>
                  </a:lnTo>
                  <a:lnTo>
                    <a:pt x="44256" y="1633"/>
                  </a:lnTo>
                  <a:lnTo>
                    <a:pt x="590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1" name="object 1521"/>
            <p:cNvSpPr/>
            <p:nvPr/>
          </p:nvSpPr>
          <p:spPr>
            <a:xfrm>
              <a:off x="3263451" y="9412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324" y="-900"/>
                  </a:moveTo>
                  <a:lnTo>
                    <a:pt x="324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2" name="object 1522"/>
            <p:cNvSpPr/>
            <p:nvPr/>
          </p:nvSpPr>
          <p:spPr>
            <a:xfrm>
              <a:off x="1480145" y="9430754"/>
              <a:ext cx="1635125" cy="420370"/>
            </a:xfrm>
            <a:custGeom>
              <a:avLst/>
              <a:gdLst/>
              <a:ahLst/>
              <a:cxnLst/>
              <a:rect l="l" t="t" r="r" b="b"/>
              <a:pathLst>
                <a:path w="1635125" h="420370">
                  <a:moveTo>
                    <a:pt x="16488" y="420372"/>
                  </a:moveTo>
                  <a:lnTo>
                    <a:pt x="0" y="420372"/>
                  </a:lnTo>
                  <a:lnTo>
                    <a:pt x="264492" y="322920"/>
                  </a:lnTo>
                  <a:lnTo>
                    <a:pt x="532692" y="236268"/>
                  </a:lnTo>
                  <a:lnTo>
                    <a:pt x="804205" y="160524"/>
                  </a:lnTo>
                  <a:lnTo>
                    <a:pt x="1078561" y="95832"/>
                  </a:lnTo>
                  <a:lnTo>
                    <a:pt x="1355294" y="42300"/>
                  </a:lnTo>
                  <a:lnTo>
                    <a:pt x="1633970" y="0"/>
                  </a:lnTo>
                  <a:lnTo>
                    <a:pt x="1634762" y="5976"/>
                  </a:lnTo>
                  <a:lnTo>
                    <a:pt x="1358858" y="47772"/>
                  </a:lnTo>
                  <a:lnTo>
                    <a:pt x="1084825" y="100620"/>
                  </a:lnTo>
                  <a:lnTo>
                    <a:pt x="813133" y="164412"/>
                  </a:lnTo>
                  <a:lnTo>
                    <a:pt x="544248" y="239040"/>
                  </a:lnTo>
                  <a:lnTo>
                    <a:pt x="278568" y="324432"/>
                  </a:lnTo>
                  <a:lnTo>
                    <a:pt x="16488" y="420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3" name="object 1523"/>
            <p:cNvSpPr/>
            <p:nvPr/>
          </p:nvSpPr>
          <p:spPr>
            <a:xfrm>
              <a:off x="3107848" y="94319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13"/>
                  </a:moveTo>
                  <a:lnTo>
                    <a:pt x="6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4" name="object 1524"/>
            <p:cNvSpPr/>
            <p:nvPr/>
          </p:nvSpPr>
          <p:spPr>
            <a:xfrm>
              <a:off x="3000788" y="9446594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36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5" name="object 1525"/>
            <p:cNvSpPr/>
            <p:nvPr/>
          </p:nvSpPr>
          <p:spPr>
            <a:xfrm>
              <a:off x="2893727" y="946265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6" name="object 1526"/>
            <p:cNvSpPr/>
            <p:nvPr/>
          </p:nvSpPr>
          <p:spPr>
            <a:xfrm>
              <a:off x="2782825" y="948176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7" name="object 1527"/>
            <p:cNvSpPr/>
            <p:nvPr/>
          </p:nvSpPr>
          <p:spPr>
            <a:xfrm>
              <a:off x="2670055" y="9503007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3"/>
                  </a:moveTo>
                  <a:lnTo>
                    <a:pt x="84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8" name="object 1528"/>
            <p:cNvSpPr/>
            <p:nvPr/>
          </p:nvSpPr>
          <p:spPr>
            <a:xfrm>
              <a:off x="2554616" y="95261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6"/>
                  </a:moveTo>
                  <a:lnTo>
                    <a:pt x="90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9" name="object 1529"/>
            <p:cNvSpPr/>
            <p:nvPr/>
          </p:nvSpPr>
          <p:spPr>
            <a:xfrm>
              <a:off x="2435382" y="955327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4"/>
                  </a:moveTo>
                  <a:lnTo>
                    <a:pt x="90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0" name="object 1530"/>
            <p:cNvSpPr/>
            <p:nvPr/>
          </p:nvSpPr>
          <p:spPr>
            <a:xfrm>
              <a:off x="2313975" y="958176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4"/>
                  </a:moveTo>
                  <a:lnTo>
                    <a:pt x="96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1" name="object 1531"/>
            <p:cNvSpPr/>
            <p:nvPr/>
          </p:nvSpPr>
          <p:spPr>
            <a:xfrm>
              <a:off x="2187408" y="961552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0"/>
                  </a:moveTo>
                  <a:lnTo>
                    <a:pt x="9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2" name="object 1532"/>
            <p:cNvSpPr/>
            <p:nvPr/>
          </p:nvSpPr>
          <p:spPr>
            <a:xfrm>
              <a:off x="2058096" y="96510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80"/>
                  </a:moveTo>
                  <a:lnTo>
                    <a:pt x="10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3" name="object 1533"/>
            <p:cNvSpPr/>
            <p:nvPr/>
          </p:nvSpPr>
          <p:spPr>
            <a:xfrm>
              <a:off x="1922993" y="969254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4" name="object 1534"/>
            <p:cNvSpPr/>
            <p:nvPr/>
          </p:nvSpPr>
          <p:spPr>
            <a:xfrm>
              <a:off x="1783043" y="973759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23"/>
                  </a:moveTo>
                  <a:lnTo>
                    <a:pt x="113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5" name="object 1535"/>
            <p:cNvSpPr/>
            <p:nvPr/>
          </p:nvSpPr>
          <p:spPr>
            <a:xfrm>
              <a:off x="1637962" y="978812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96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6" name="object 1536"/>
            <p:cNvSpPr/>
            <p:nvPr/>
          </p:nvSpPr>
          <p:spPr>
            <a:xfrm>
              <a:off x="1490510" y="98462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832"/>
                  </a:moveTo>
                  <a:lnTo>
                    <a:pt x="52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7" name="object 1537"/>
            <p:cNvSpPr/>
            <p:nvPr/>
          </p:nvSpPr>
          <p:spPr>
            <a:xfrm>
              <a:off x="3054320" y="943853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8" name="object 1538"/>
            <p:cNvSpPr/>
            <p:nvPr/>
          </p:nvSpPr>
          <p:spPr>
            <a:xfrm>
              <a:off x="2952825" y="94546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96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9" name="object 1539"/>
            <p:cNvSpPr/>
            <p:nvPr/>
          </p:nvSpPr>
          <p:spPr>
            <a:xfrm>
              <a:off x="2726438" y="949238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0" name="object 1540"/>
            <p:cNvSpPr/>
            <p:nvPr/>
          </p:nvSpPr>
          <p:spPr>
            <a:xfrm>
              <a:off x="2613668" y="951363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94"/>
                  </a:moveTo>
                  <a:lnTo>
                    <a:pt x="84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1" name="object 1541"/>
            <p:cNvSpPr/>
            <p:nvPr/>
          </p:nvSpPr>
          <p:spPr>
            <a:xfrm>
              <a:off x="2375769" y="956682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79"/>
                  </a:moveTo>
                  <a:lnTo>
                    <a:pt x="90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/>
            <p:cNvSpPr/>
            <p:nvPr/>
          </p:nvSpPr>
          <p:spPr>
            <a:xfrm>
              <a:off x="2124123" y="963240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5"/>
                  </a:moveTo>
                  <a:lnTo>
                    <a:pt x="96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/>
            <p:cNvSpPr/>
            <p:nvPr/>
          </p:nvSpPr>
          <p:spPr>
            <a:xfrm>
              <a:off x="1990540" y="96754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/>
            <p:cNvSpPr/>
            <p:nvPr/>
          </p:nvSpPr>
          <p:spPr>
            <a:xfrm>
              <a:off x="1716345" y="976285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40"/>
                  </a:moveTo>
                  <a:lnTo>
                    <a:pt x="5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/>
            <p:cNvSpPr/>
            <p:nvPr/>
          </p:nvSpPr>
          <p:spPr>
            <a:xfrm>
              <a:off x="1564915" y="9815631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32"/>
                  </a:moveTo>
                  <a:lnTo>
                    <a:pt x="9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/>
            <p:cNvSpPr/>
            <p:nvPr/>
          </p:nvSpPr>
          <p:spPr>
            <a:xfrm>
              <a:off x="1480252" y="9430754"/>
              <a:ext cx="1634489" cy="420370"/>
            </a:xfrm>
            <a:custGeom>
              <a:avLst/>
              <a:gdLst/>
              <a:ahLst/>
              <a:cxnLst/>
              <a:rect l="l" t="t" r="r" b="b"/>
              <a:pathLst>
                <a:path w="1634489" h="420370">
                  <a:moveTo>
                    <a:pt x="0" y="420372"/>
                  </a:moveTo>
                  <a:lnTo>
                    <a:pt x="63643" y="395765"/>
                  </a:lnTo>
                  <a:lnTo>
                    <a:pt x="111094" y="377915"/>
                  </a:lnTo>
                  <a:lnTo>
                    <a:pt x="158669" y="360414"/>
                  </a:lnTo>
                  <a:lnTo>
                    <a:pt x="206366" y="343260"/>
                  </a:lnTo>
                  <a:lnTo>
                    <a:pt x="254182" y="326456"/>
                  </a:lnTo>
                  <a:lnTo>
                    <a:pt x="302117" y="310001"/>
                  </a:lnTo>
                  <a:lnTo>
                    <a:pt x="350168" y="293896"/>
                  </a:lnTo>
                  <a:lnTo>
                    <a:pt x="398332" y="278142"/>
                  </a:lnTo>
                  <a:lnTo>
                    <a:pt x="446609" y="262740"/>
                  </a:lnTo>
                  <a:lnTo>
                    <a:pt x="494996" y="247689"/>
                  </a:lnTo>
                  <a:lnTo>
                    <a:pt x="543492" y="232991"/>
                  </a:lnTo>
                  <a:lnTo>
                    <a:pt x="592094" y="218645"/>
                  </a:lnTo>
                  <a:lnTo>
                    <a:pt x="640800" y="204654"/>
                  </a:lnTo>
                  <a:lnTo>
                    <a:pt x="689609" y="191016"/>
                  </a:lnTo>
                  <a:lnTo>
                    <a:pt x="738518" y="177734"/>
                  </a:lnTo>
                  <a:lnTo>
                    <a:pt x="787526" y="164807"/>
                  </a:lnTo>
                  <a:lnTo>
                    <a:pt x="836631" y="152236"/>
                  </a:lnTo>
                  <a:lnTo>
                    <a:pt x="885830" y="140021"/>
                  </a:lnTo>
                  <a:lnTo>
                    <a:pt x="935123" y="128164"/>
                  </a:lnTo>
                  <a:lnTo>
                    <a:pt x="984506" y="116665"/>
                  </a:lnTo>
                  <a:lnTo>
                    <a:pt x="1033978" y="105523"/>
                  </a:lnTo>
                  <a:lnTo>
                    <a:pt x="1083538" y="94741"/>
                  </a:lnTo>
                  <a:lnTo>
                    <a:pt x="1133182" y="84319"/>
                  </a:lnTo>
                  <a:lnTo>
                    <a:pt x="1182910" y="74256"/>
                  </a:lnTo>
                  <a:lnTo>
                    <a:pt x="1232719" y="64555"/>
                  </a:lnTo>
                  <a:lnTo>
                    <a:pt x="1282607" y="55215"/>
                  </a:lnTo>
                  <a:lnTo>
                    <a:pt x="1332573" y="46236"/>
                  </a:lnTo>
                  <a:lnTo>
                    <a:pt x="1382614" y="37620"/>
                  </a:lnTo>
                  <a:lnTo>
                    <a:pt x="1432729" y="29368"/>
                  </a:lnTo>
                  <a:lnTo>
                    <a:pt x="1482915" y="21479"/>
                  </a:lnTo>
                  <a:lnTo>
                    <a:pt x="1533171" y="13954"/>
                  </a:lnTo>
                  <a:lnTo>
                    <a:pt x="1583495" y="6794"/>
                  </a:lnTo>
                  <a:lnTo>
                    <a:pt x="16338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/>
            <p:cNvSpPr/>
            <p:nvPr/>
          </p:nvSpPr>
          <p:spPr>
            <a:xfrm>
              <a:off x="1496653" y="9436730"/>
              <a:ext cx="1618615" cy="414655"/>
            </a:xfrm>
            <a:custGeom>
              <a:avLst/>
              <a:gdLst/>
              <a:ahLst/>
              <a:cxnLst/>
              <a:rect l="l" t="t" r="r" b="b"/>
              <a:pathLst>
                <a:path w="1618614" h="414654">
                  <a:moveTo>
                    <a:pt x="0" y="414396"/>
                  </a:moveTo>
                  <a:lnTo>
                    <a:pt x="49390" y="395388"/>
                  </a:lnTo>
                  <a:lnTo>
                    <a:pt x="96801" y="377553"/>
                  </a:lnTo>
                  <a:lnTo>
                    <a:pt x="144335" y="360066"/>
                  </a:lnTo>
                  <a:lnTo>
                    <a:pt x="191991" y="342927"/>
                  </a:lnTo>
                  <a:lnTo>
                    <a:pt x="239767" y="326137"/>
                  </a:lnTo>
                  <a:lnTo>
                    <a:pt x="287661" y="309696"/>
                  </a:lnTo>
                  <a:lnTo>
                    <a:pt x="335670" y="293605"/>
                  </a:lnTo>
                  <a:lnTo>
                    <a:pt x="383794" y="277864"/>
                  </a:lnTo>
                  <a:lnTo>
                    <a:pt x="432029" y="262475"/>
                  </a:lnTo>
                  <a:lnTo>
                    <a:pt x="480375" y="247437"/>
                  </a:lnTo>
                  <a:lnTo>
                    <a:pt x="528828" y="232751"/>
                  </a:lnTo>
                  <a:lnTo>
                    <a:pt x="577388" y="218419"/>
                  </a:lnTo>
                  <a:lnTo>
                    <a:pt x="626053" y="204440"/>
                  </a:lnTo>
                  <a:lnTo>
                    <a:pt x="674819" y="190814"/>
                  </a:lnTo>
                  <a:lnTo>
                    <a:pt x="723686" y="177544"/>
                  </a:lnTo>
                  <a:lnTo>
                    <a:pt x="772652" y="164629"/>
                  </a:lnTo>
                  <a:lnTo>
                    <a:pt x="821714" y="152069"/>
                  </a:lnTo>
                  <a:lnTo>
                    <a:pt x="870871" y="139866"/>
                  </a:lnTo>
                  <a:lnTo>
                    <a:pt x="920120" y="128020"/>
                  </a:lnTo>
                  <a:lnTo>
                    <a:pt x="969460" y="116532"/>
                  </a:lnTo>
                  <a:lnTo>
                    <a:pt x="1018889" y="105402"/>
                  </a:lnTo>
                  <a:lnTo>
                    <a:pt x="1068406" y="94631"/>
                  </a:lnTo>
                  <a:lnTo>
                    <a:pt x="1118007" y="84219"/>
                  </a:lnTo>
                  <a:lnTo>
                    <a:pt x="1167691" y="74167"/>
                  </a:lnTo>
                  <a:lnTo>
                    <a:pt x="1217456" y="64476"/>
                  </a:lnTo>
                  <a:lnTo>
                    <a:pt x="1267301" y="55146"/>
                  </a:lnTo>
                  <a:lnTo>
                    <a:pt x="1317223" y="46178"/>
                  </a:lnTo>
                  <a:lnTo>
                    <a:pt x="1367220" y="37572"/>
                  </a:lnTo>
                  <a:lnTo>
                    <a:pt x="1417290" y="29329"/>
                  </a:lnTo>
                  <a:lnTo>
                    <a:pt x="1467433" y="21450"/>
                  </a:lnTo>
                  <a:lnTo>
                    <a:pt x="1517644" y="13935"/>
                  </a:lnTo>
                  <a:lnTo>
                    <a:pt x="1567924" y="6784"/>
                  </a:lnTo>
                  <a:lnTo>
                    <a:pt x="16182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8" name="object 1548"/>
            <p:cNvSpPr/>
            <p:nvPr/>
          </p:nvSpPr>
          <p:spPr>
            <a:xfrm>
              <a:off x="3114112" y="943075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92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9" name="object 1549"/>
            <p:cNvSpPr/>
            <p:nvPr/>
          </p:nvSpPr>
          <p:spPr>
            <a:xfrm>
              <a:off x="13044655" y="93861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/>
            <p:cNvSpPr/>
            <p:nvPr/>
          </p:nvSpPr>
          <p:spPr>
            <a:xfrm>
              <a:off x="13074464" y="9386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/>
            <p:cNvSpPr/>
            <p:nvPr/>
          </p:nvSpPr>
          <p:spPr>
            <a:xfrm>
              <a:off x="13044655" y="93861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/>
            <p:cNvSpPr/>
            <p:nvPr/>
          </p:nvSpPr>
          <p:spPr>
            <a:xfrm>
              <a:off x="13044655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/>
            <p:cNvSpPr/>
            <p:nvPr/>
          </p:nvSpPr>
          <p:spPr>
            <a:xfrm>
              <a:off x="13044655" y="939212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/>
            <p:cNvSpPr/>
            <p:nvPr/>
          </p:nvSpPr>
          <p:spPr>
            <a:xfrm>
              <a:off x="13104919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/>
            <p:cNvSpPr/>
            <p:nvPr/>
          </p:nvSpPr>
          <p:spPr>
            <a:xfrm>
              <a:off x="13284920" y="93861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/>
            <p:cNvSpPr/>
            <p:nvPr/>
          </p:nvSpPr>
          <p:spPr>
            <a:xfrm>
              <a:off x="13342412" y="938993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/>
            <p:cNvSpPr/>
            <p:nvPr/>
          </p:nvSpPr>
          <p:spPr>
            <a:xfrm>
              <a:off x="13299320" y="9390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/>
            <p:cNvSpPr/>
            <p:nvPr/>
          </p:nvSpPr>
          <p:spPr>
            <a:xfrm>
              <a:off x="13284920" y="93861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/>
            <p:cNvSpPr/>
            <p:nvPr/>
          </p:nvSpPr>
          <p:spPr>
            <a:xfrm>
              <a:off x="13284920" y="93861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/>
            <p:cNvSpPr/>
            <p:nvPr/>
          </p:nvSpPr>
          <p:spPr>
            <a:xfrm>
              <a:off x="13284920" y="93921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/>
            <p:cNvSpPr/>
            <p:nvPr/>
          </p:nvSpPr>
          <p:spPr>
            <a:xfrm>
              <a:off x="13344932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/>
            <p:cNvSpPr/>
            <p:nvPr/>
          </p:nvSpPr>
          <p:spPr>
            <a:xfrm>
              <a:off x="1352493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3" name="object 1563"/>
            <p:cNvSpPr/>
            <p:nvPr/>
          </p:nvSpPr>
          <p:spPr>
            <a:xfrm>
              <a:off x="13524932" y="938625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4" name="object 1564"/>
            <p:cNvSpPr/>
            <p:nvPr/>
          </p:nvSpPr>
          <p:spPr>
            <a:xfrm>
              <a:off x="1356568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5" name="object 1565"/>
            <p:cNvSpPr/>
            <p:nvPr/>
          </p:nvSpPr>
          <p:spPr>
            <a:xfrm>
              <a:off x="13524932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6" name="object 1566"/>
            <p:cNvSpPr/>
            <p:nvPr/>
          </p:nvSpPr>
          <p:spPr>
            <a:xfrm>
              <a:off x="1352493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7" name="object 1567"/>
            <p:cNvSpPr/>
            <p:nvPr/>
          </p:nvSpPr>
          <p:spPr>
            <a:xfrm>
              <a:off x="13524932" y="93922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/>
            <p:cNvSpPr/>
            <p:nvPr/>
          </p:nvSpPr>
          <p:spPr>
            <a:xfrm>
              <a:off x="1358490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/>
            <p:cNvSpPr/>
            <p:nvPr/>
          </p:nvSpPr>
          <p:spPr>
            <a:xfrm>
              <a:off x="1376490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0" name="object 1570"/>
            <p:cNvSpPr/>
            <p:nvPr/>
          </p:nvSpPr>
          <p:spPr>
            <a:xfrm>
              <a:off x="13788957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1" name="object 1571"/>
            <p:cNvSpPr/>
            <p:nvPr/>
          </p:nvSpPr>
          <p:spPr>
            <a:xfrm>
              <a:off x="13764908" y="93862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/>
            <p:cNvSpPr/>
            <p:nvPr/>
          </p:nvSpPr>
          <p:spPr>
            <a:xfrm>
              <a:off x="1376490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/>
            <p:cNvSpPr/>
            <p:nvPr/>
          </p:nvSpPr>
          <p:spPr>
            <a:xfrm>
              <a:off x="13764908" y="93923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/>
            <p:cNvSpPr/>
            <p:nvPr/>
          </p:nvSpPr>
          <p:spPr>
            <a:xfrm>
              <a:off x="13824920" y="93863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/>
            <p:cNvSpPr/>
            <p:nvPr/>
          </p:nvSpPr>
          <p:spPr>
            <a:xfrm>
              <a:off x="14004920" y="93863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/>
            <p:cNvSpPr/>
            <p:nvPr/>
          </p:nvSpPr>
          <p:spPr>
            <a:xfrm>
              <a:off x="14056905" y="9386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7" name="object 1577"/>
            <p:cNvSpPr/>
            <p:nvPr/>
          </p:nvSpPr>
          <p:spPr>
            <a:xfrm>
              <a:off x="14004920" y="93863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8" name="object 1578"/>
            <p:cNvSpPr/>
            <p:nvPr/>
          </p:nvSpPr>
          <p:spPr>
            <a:xfrm>
              <a:off x="14004920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9" name="object 1579"/>
            <p:cNvSpPr/>
            <p:nvPr/>
          </p:nvSpPr>
          <p:spPr>
            <a:xfrm>
              <a:off x="14004920" y="93923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/>
            <p:cNvSpPr/>
            <p:nvPr/>
          </p:nvSpPr>
          <p:spPr>
            <a:xfrm>
              <a:off x="14064934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/>
            <p:cNvSpPr/>
            <p:nvPr/>
          </p:nvSpPr>
          <p:spPr>
            <a:xfrm>
              <a:off x="14244933" y="93864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/>
            <p:cNvSpPr/>
            <p:nvPr/>
          </p:nvSpPr>
          <p:spPr>
            <a:xfrm>
              <a:off x="14280213" y="9386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/>
            <p:cNvSpPr/>
            <p:nvPr/>
          </p:nvSpPr>
          <p:spPr>
            <a:xfrm>
              <a:off x="14244933" y="938640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/>
            <p:cNvSpPr/>
            <p:nvPr/>
          </p:nvSpPr>
          <p:spPr>
            <a:xfrm>
              <a:off x="14244933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/>
            <p:cNvSpPr/>
            <p:nvPr/>
          </p:nvSpPr>
          <p:spPr>
            <a:xfrm>
              <a:off x="14244933" y="93924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/>
            <p:cNvSpPr/>
            <p:nvPr/>
          </p:nvSpPr>
          <p:spPr>
            <a:xfrm>
              <a:off x="14304910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/>
            <p:cNvSpPr/>
            <p:nvPr/>
          </p:nvSpPr>
          <p:spPr>
            <a:xfrm>
              <a:off x="14484909" y="93864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/>
            <p:cNvSpPr/>
            <p:nvPr/>
          </p:nvSpPr>
          <p:spPr>
            <a:xfrm>
              <a:off x="14503485" y="93864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/>
            <p:cNvSpPr/>
            <p:nvPr/>
          </p:nvSpPr>
          <p:spPr>
            <a:xfrm>
              <a:off x="14484909" y="93864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/>
            <p:cNvSpPr/>
            <p:nvPr/>
          </p:nvSpPr>
          <p:spPr>
            <a:xfrm>
              <a:off x="14484909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/>
            <p:cNvSpPr/>
            <p:nvPr/>
          </p:nvSpPr>
          <p:spPr>
            <a:xfrm>
              <a:off x="14484909" y="93924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/>
            <p:cNvSpPr/>
            <p:nvPr/>
          </p:nvSpPr>
          <p:spPr>
            <a:xfrm>
              <a:off x="14544921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/>
            <p:cNvSpPr/>
            <p:nvPr/>
          </p:nvSpPr>
          <p:spPr>
            <a:xfrm>
              <a:off x="13308464" y="89061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/>
            <p:cNvSpPr/>
            <p:nvPr/>
          </p:nvSpPr>
          <p:spPr>
            <a:xfrm>
              <a:off x="13335932" y="89061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/>
            <p:cNvSpPr/>
            <p:nvPr/>
          </p:nvSpPr>
          <p:spPr>
            <a:xfrm>
              <a:off x="13308464" y="89121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/>
            <p:cNvSpPr/>
            <p:nvPr/>
          </p:nvSpPr>
          <p:spPr>
            <a:xfrm>
              <a:off x="13368440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/>
            <p:cNvSpPr/>
            <p:nvPr/>
          </p:nvSpPr>
          <p:spPr>
            <a:xfrm>
              <a:off x="13308464" y="890616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8" name="object 1598"/>
            <p:cNvSpPr/>
            <p:nvPr/>
          </p:nvSpPr>
          <p:spPr>
            <a:xfrm>
              <a:off x="13308464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9" name="object 1599"/>
            <p:cNvSpPr/>
            <p:nvPr/>
          </p:nvSpPr>
          <p:spPr>
            <a:xfrm>
              <a:off x="13548440" y="89062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/>
            <p:cNvSpPr/>
            <p:nvPr/>
          </p:nvSpPr>
          <p:spPr>
            <a:xfrm>
              <a:off x="13603880" y="890806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/>
            <p:cNvSpPr/>
            <p:nvPr/>
          </p:nvSpPr>
          <p:spPr>
            <a:xfrm>
              <a:off x="13548440" y="89122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/>
            <p:cNvSpPr/>
            <p:nvPr/>
          </p:nvSpPr>
          <p:spPr>
            <a:xfrm>
              <a:off x="13608452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/>
            <p:cNvSpPr/>
            <p:nvPr/>
          </p:nvSpPr>
          <p:spPr>
            <a:xfrm>
              <a:off x="13548440" y="89062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/>
            <p:cNvSpPr/>
            <p:nvPr/>
          </p:nvSpPr>
          <p:spPr>
            <a:xfrm>
              <a:off x="13548440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/>
            <p:cNvSpPr/>
            <p:nvPr/>
          </p:nvSpPr>
          <p:spPr>
            <a:xfrm>
              <a:off x="13788453" y="89062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/>
            <p:cNvSpPr/>
            <p:nvPr/>
          </p:nvSpPr>
          <p:spPr>
            <a:xfrm>
              <a:off x="13788453" y="89062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612"/>
                  </a:moveTo>
                  <a:lnTo>
                    <a:pt x="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7" name="object 1607"/>
            <p:cNvSpPr/>
            <p:nvPr/>
          </p:nvSpPr>
          <p:spPr>
            <a:xfrm>
              <a:off x="13827153" y="8906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8" name="object 1608"/>
            <p:cNvSpPr/>
            <p:nvPr/>
          </p:nvSpPr>
          <p:spPr>
            <a:xfrm>
              <a:off x="13788453" y="89122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9" name="object 1609"/>
            <p:cNvSpPr/>
            <p:nvPr/>
          </p:nvSpPr>
          <p:spPr>
            <a:xfrm>
              <a:off x="13848465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0" name="object 1610"/>
            <p:cNvSpPr/>
            <p:nvPr/>
          </p:nvSpPr>
          <p:spPr>
            <a:xfrm>
              <a:off x="13788453" y="89062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/>
            <p:cNvSpPr/>
            <p:nvPr/>
          </p:nvSpPr>
          <p:spPr>
            <a:xfrm>
              <a:off x="13788453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/>
            <p:cNvSpPr/>
            <p:nvPr/>
          </p:nvSpPr>
          <p:spPr>
            <a:xfrm>
              <a:off x="14028464" y="890630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/>
            <p:cNvSpPr/>
            <p:nvPr/>
          </p:nvSpPr>
          <p:spPr>
            <a:xfrm>
              <a:off x="14050462" y="89063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/>
            <p:cNvSpPr/>
            <p:nvPr/>
          </p:nvSpPr>
          <p:spPr>
            <a:xfrm>
              <a:off x="14028464" y="89123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5" name="object 1615"/>
            <p:cNvSpPr/>
            <p:nvPr/>
          </p:nvSpPr>
          <p:spPr>
            <a:xfrm>
              <a:off x="14088441" y="89063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6" name="object 1616"/>
            <p:cNvSpPr/>
            <p:nvPr/>
          </p:nvSpPr>
          <p:spPr>
            <a:xfrm>
              <a:off x="14028464" y="890630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/>
            <p:cNvSpPr/>
            <p:nvPr/>
          </p:nvSpPr>
          <p:spPr>
            <a:xfrm>
              <a:off x="14028464" y="89063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8" name="object 1618"/>
            <p:cNvSpPr/>
            <p:nvPr/>
          </p:nvSpPr>
          <p:spPr>
            <a:xfrm>
              <a:off x="14268442" y="89063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9" name="object 1619"/>
            <p:cNvSpPr/>
            <p:nvPr/>
          </p:nvSpPr>
          <p:spPr>
            <a:xfrm>
              <a:off x="14318374" y="8906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/>
            <p:cNvSpPr/>
            <p:nvPr/>
          </p:nvSpPr>
          <p:spPr>
            <a:xfrm>
              <a:off x="14278738" y="89078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/>
            <p:cNvSpPr/>
            <p:nvPr/>
          </p:nvSpPr>
          <p:spPr>
            <a:xfrm>
              <a:off x="14268442" y="89123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2" name="object 1622"/>
            <p:cNvSpPr/>
            <p:nvPr/>
          </p:nvSpPr>
          <p:spPr>
            <a:xfrm>
              <a:off x="14328454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3" name="object 1623"/>
            <p:cNvSpPr/>
            <p:nvPr/>
          </p:nvSpPr>
          <p:spPr>
            <a:xfrm>
              <a:off x="14268442" y="89063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4" name="object 1624"/>
            <p:cNvSpPr/>
            <p:nvPr/>
          </p:nvSpPr>
          <p:spPr>
            <a:xfrm>
              <a:off x="14268442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5" name="object 1625"/>
            <p:cNvSpPr/>
            <p:nvPr/>
          </p:nvSpPr>
          <p:spPr>
            <a:xfrm>
              <a:off x="14508454" y="8906413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4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38412" y="36"/>
                  </a:lnTo>
                  <a:lnTo>
                    <a:pt x="384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6" name="object 1626"/>
            <p:cNvSpPr/>
            <p:nvPr/>
          </p:nvSpPr>
          <p:spPr>
            <a:xfrm>
              <a:off x="14541681" y="890770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716"/>
                  </a:moveTo>
                  <a:lnTo>
                    <a:pt x="51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7" name="object 1627"/>
            <p:cNvSpPr/>
            <p:nvPr/>
          </p:nvSpPr>
          <p:spPr>
            <a:xfrm>
              <a:off x="14508454" y="8912425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0" y="0"/>
                  </a:moveTo>
                  <a:lnTo>
                    <a:pt x="384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8" name="object 1628"/>
            <p:cNvSpPr/>
            <p:nvPr/>
          </p:nvSpPr>
          <p:spPr>
            <a:xfrm>
              <a:off x="14508454" y="8906413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4" h="634">
                  <a:moveTo>
                    <a:pt x="384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9" name="object 1629"/>
            <p:cNvSpPr/>
            <p:nvPr/>
          </p:nvSpPr>
          <p:spPr>
            <a:xfrm>
              <a:off x="14508454" y="89064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0" name="object 1630"/>
            <p:cNvSpPr/>
            <p:nvPr/>
          </p:nvSpPr>
          <p:spPr>
            <a:xfrm>
              <a:off x="3599141" y="9137966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1" name="object 1631"/>
            <p:cNvSpPr/>
            <p:nvPr/>
          </p:nvSpPr>
          <p:spPr>
            <a:xfrm>
              <a:off x="4593102" y="91381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2" name="object 1632"/>
            <p:cNvSpPr/>
            <p:nvPr/>
          </p:nvSpPr>
          <p:spPr>
            <a:xfrm>
              <a:off x="4503787" y="9138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3" name="object 1633"/>
            <p:cNvSpPr/>
            <p:nvPr/>
          </p:nvSpPr>
          <p:spPr>
            <a:xfrm>
              <a:off x="4414470" y="91381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4" name="object 1634"/>
            <p:cNvSpPr/>
            <p:nvPr/>
          </p:nvSpPr>
          <p:spPr>
            <a:xfrm>
              <a:off x="4325154" y="9138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5" name="object 1635"/>
            <p:cNvSpPr/>
            <p:nvPr/>
          </p:nvSpPr>
          <p:spPr>
            <a:xfrm>
              <a:off x="4235838" y="91381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6" name="object 1636"/>
            <p:cNvSpPr/>
            <p:nvPr/>
          </p:nvSpPr>
          <p:spPr>
            <a:xfrm>
              <a:off x="4146522" y="91380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7" name="object 1637"/>
            <p:cNvSpPr/>
            <p:nvPr/>
          </p:nvSpPr>
          <p:spPr>
            <a:xfrm>
              <a:off x="4057206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8" name="object 1638"/>
            <p:cNvSpPr/>
            <p:nvPr/>
          </p:nvSpPr>
          <p:spPr>
            <a:xfrm>
              <a:off x="3967890" y="91380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9" name="object 1639"/>
            <p:cNvSpPr/>
            <p:nvPr/>
          </p:nvSpPr>
          <p:spPr>
            <a:xfrm>
              <a:off x="3878574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0" name="object 1640"/>
            <p:cNvSpPr/>
            <p:nvPr/>
          </p:nvSpPr>
          <p:spPr>
            <a:xfrm>
              <a:off x="3789257" y="9138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1" name="object 1641"/>
            <p:cNvSpPr/>
            <p:nvPr/>
          </p:nvSpPr>
          <p:spPr>
            <a:xfrm>
              <a:off x="3699941" y="91380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2" name="object 1642"/>
            <p:cNvSpPr/>
            <p:nvPr/>
          </p:nvSpPr>
          <p:spPr>
            <a:xfrm>
              <a:off x="3610625" y="9137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3" name="object 1643"/>
            <p:cNvSpPr/>
            <p:nvPr/>
          </p:nvSpPr>
          <p:spPr>
            <a:xfrm>
              <a:off x="4637745" y="91381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4" name="object 1644"/>
            <p:cNvSpPr/>
            <p:nvPr/>
          </p:nvSpPr>
          <p:spPr>
            <a:xfrm>
              <a:off x="4548426" y="914225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908"/>
                  </a:moveTo>
                  <a:lnTo>
                    <a:pt x="2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5" name="object 1645"/>
            <p:cNvSpPr/>
            <p:nvPr/>
          </p:nvSpPr>
          <p:spPr>
            <a:xfrm>
              <a:off x="4285158" y="913811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764"/>
                  </a:moveTo>
                  <a:lnTo>
                    <a:pt x="19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6" name="object 1646"/>
            <p:cNvSpPr/>
            <p:nvPr/>
          </p:nvSpPr>
          <p:spPr>
            <a:xfrm>
              <a:off x="4191198" y="91380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7" name="object 1647"/>
            <p:cNvSpPr/>
            <p:nvPr/>
          </p:nvSpPr>
          <p:spPr>
            <a:xfrm>
              <a:off x="4101887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8" name="object 1648"/>
            <p:cNvSpPr/>
            <p:nvPr/>
          </p:nvSpPr>
          <p:spPr>
            <a:xfrm>
              <a:off x="4012566" y="91380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9" name="object 1649"/>
            <p:cNvSpPr/>
            <p:nvPr/>
          </p:nvSpPr>
          <p:spPr>
            <a:xfrm>
              <a:off x="3923249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0" name="object 1650"/>
            <p:cNvSpPr/>
            <p:nvPr/>
          </p:nvSpPr>
          <p:spPr>
            <a:xfrm>
              <a:off x="3833933" y="913922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788"/>
                  </a:moveTo>
                  <a:lnTo>
                    <a:pt x="52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1" name="object 1651"/>
            <p:cNvSpPr/>
            <p:nvPr/>
          </p:nvSpPr>
          <p:spPr>
            <a:xfrm>
              <a:off x="3599127" y="9137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5" y="20"/>
                  </a:lnTo>
                  <a:lnTo>
                    <a:pt x="149813" y="30"/>
                  </a:lnTo>
                  <a:lnTo>
                    <a:pt x="199752" y="41"/>
                  </a:lnTo>
                  <a:lnTo>
                    <a:pt x="249691" y="51"/>
                  </a:lnTo>
                  <a:lnTo>
                    <a:pt x="299631" y="61"/>
                  </a:lnTo>
                  <a:lnTo>
                    <a:pt x="349571" y="72"/>
                  </a:lnTo>
                  <a:lnTo>
                    <a:pt x="399511" y="82"/>
                  </a:lnTo>
                  <a:lnTo>
                    <a:pt x="449451" y="92"/>
                  </a:lnTo>
                  <a:lnTo>
                    <a:pt x="499392" y="102"/>
                  </a:lnTo>
                  <a:lnTo>
                    <a:pt x="549333" y="113"/>
                  </a:lnTo>
                  <a:lnTo>
                    <a:pt x="599275" y="123"/>
                  </a:lnTo>
                  <a:lnTo>
                    <a:pt x="649216" y="133"/>
                  </a:lnTo>
                  <a:lnTo>
                    <a:pt x="699158" y="144"/>
                  </a:lnTo>
                  <a:lnTo>
                    <a:pt x="749100" y="154"/>
                  </a:lnTo>
                  <a:lnTo>
                    <a:pt x="799042" y="164"/>
                  </a:lnTo>
                  <a:lnTo>
                    <a:pt x="848984" y="174"/>
                  </a:lnTo>
                  <a:lnTo>
                    <a:pt x="898926" y="185"/>
                  </a:lnTo>
                  <a:lnTo>
                    <a:pt x="948868" y="195"/>
                  </a:lnTo>
                  <a:lnTo>
                    <a:pt x="998811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2" name="object 1652"/>
            <p:cNvSpPr/>
            <p:nvPr/>
          </p:nvSpPr>
          <p:spPr>
            <a:xfrm>
              <a:off x="3599299" y="9143978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2" y="5"/>
                  </a:lnTo>
                  <a:lnTo>
                    <a:pt x="99865" y="12"/>
                  </a:lnTo>
                  <a:lnTo>
                    <a:pt x="149798" y="19"/>
                  </a:lnTo>
                  <a:lnTo>
                    <a:pt x="199731" y="27"/>
                  </a:lnTo>
                  <a:lnTo>
                    <a:pt x="249665" y="36"/>
                  </a:lnTo>
                  <a:lnTo>
                    <a:pt x="299599" y="45"/>
                  </a:lnTo>
                  <a:lnTo>
                    <a:pt x="349533" y="56"/>
                  </a:lnTo>
                  <a:lnTo>
                    <a:pt x="399468" y="66"/>
                  </a:lnTo>
                  <a:lnTo>
                    <a:pt x="449402" y="77"/>
                  </a:lnTo>
                  <a:lnTo>
                    <a:pt x="499337" y="88"/>
                  </a:lnTo>
                  <a:lnTo>
                    <a:pt x="549272" y="100"/>
                  </a:lnTo>
                  <a:lnTo>
                    <a:pt x="599206" y="112"/>
                  </a:lnTo>
                  <a:lnTo>
                    <a:pt x="649141" y="124"/>
                  </a:lnTo>
                  <a:lnTo>
                    <a:pt x="699075" y="136"/>
                  </a:lnTo>
                  <a:lnTo>
                    <a:pt x="749010" y="147"/>
                  </a:lnTo>
                  <a:lnTo>
                    <a:pt x="798944" y="159"/>
                  </a:lnTo>
                  <a:lnTo>
                    <a:pt x="848877" y="171"/>
                  </a:lnTo>
                  <a:lnTo>
                    <a:pt x="898811" y="183"/>
                  </a:lnTo>
                  <a:lnTo>
                    <a:pt x="948744" y="194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3" name="object 1653"/>
            <p:cNvSpPr/>
            <p:nvPr/>
          </p:nvSpPr>
          <p:spPr>
            <a:xfrm>
              <a:off x="4647895" y="91381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4" name="object 1654"/>
            <p:cNvSpPr/>
            <p:nvPr/>
          </p:nvSpPr>
          <p:spPr>
            <a:xfrm>
              <a:off x="4647895" y="9138182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5" name="object 1655"/>
            <p:cNvSpPr/>
            <p:nvPr/>
          </p:nvSpPr>
          <p:spPr>
            <a:xfrm>
              <a:off x="14417554" y="91404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6" name="object 1656"/>
            <p:cNvSpPr/>
            <p:nvPr/>
          </p:nvSpPr>
          <p:spPr>
            <a:xfrm>
              <a:off x="14328237" y="91404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7" name="object 1657"/>
            <p:cNvSpPr/>
            <p:nvPr/>
          </p:nvSpPr>
          <p:spPr>
            <a:xfrm>
              <a:off x="14238921" y="91403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8" name="object 1658"/>
            <p:cNvSpPr/>
            <p:nvPr/>
          </p:nvSpPr>
          <p:spPr>
            <a:xfrm>
              <a:off x="14149606" y="91403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9" name="object 1659"/>
            <p:cNvSpPr/>
            <p:nvPr/>
          </p:nvSpPr>
          <p:spPr>
            <a:xfrm>
              <a:off x="14060289" y="914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0" name="object 1660"/>
            <p:cNvSpPr/>
            <p:nvPr/>
          </p:nvSpPr>
          <p:spPr>
            <a:xfrm>
              <a:off x="13970973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1" name="object 1661"/>
            <p:cNvSpPr/>
            <p:nvPr/>
          </p:nvSpPr>
          <p:spPr>
            <a:xfrm>
              <a:off x="13881692" y="91403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2" name="object 1662"/>
            <p:cNvSpPr/>
            <p:nvPr/>
          </p:nvSpPr>
          <p:spPr>
            <a:xfrm>
              <a:off x="13792377" y="914028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3" name="object 1663"/>
            <p:cNvSpPr/>
            <p:nvPr/>
          </p:nvSpPr>
          <p:spPr>
            <a:xfrm>
              <a:off x="13703060" y="9140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4" name="object 1664"/>
            <p:cNvSpPr/>
            <p:nvPr/>
          </p:nvSpPr>
          <p:spPr>
            <a:xfrm>
              <a:off x="13613744" y="91402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5" name="object 1665"/>
            <p:cNvSpPr/>
            <p:nvPr/>
          </p:nvSpPr>
          <p:spPr>
            <a:xfrm>
              <a:off x="13524429" y="9140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6" name="object 1666"/>
            <p:cNvSpPr/>
            <p:nvPr/>
          </p:nvSpPr>
          <p:spPr>
            <a:xfrm>
              <a:off x="13435112" y="914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7" name="object 1667"/>
            <p:cNvSpPr/>
            <p:nvPr/>
          </p:nvSpPr>
          <p:spPr>
            <a:xfrm>
              <a:off x="1334579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8" name="object 1668"/>
            <p:cNvSpPr/>
            <p:nvPr/>
          </p:nvSpPr>
          <p:spPr>
            <a:xfrm>
              <a:off x="13256480" y="91401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9" name="object 1669"/>
            <p:cNvSpPr/>
            <p:nvPr/>
          </p:nvSpPr>
          <p:spPr>
            <a:xfrm>
              <a:off x="13167164" y="91401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0" name="object 1670"/>
            <p:cNvSpPr/>
            <p:nvPr/>
          </p:nvSpPr>
          <p:spPr>
            <a:xfrm>
              <a:off x="1307784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1" name="object 1671"/>
            <p:cNvSpPr/>
            <p:nvPr/>
          </p:nvSpPr>
          <p:spPr>
            <a:xfrm>
              <a:off x="12988531" y="91401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2" name="object 1672"/>
            <p:cNvSpPr/>
            <p:nvPr/>
          </p:nvSpPr>
          <p:spPr>
            <a:xfrm>
              <a:off x="12899216" y="91400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3" name="object 1673"/>
            <p:cNvSpPr/>
            <p:nvPr/>
          </p:nvSpPr>
          <p:spPr>
            <a:xfrm>
              <a:off x="12809935" y="914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4" name="object 1674"/>
            <p:cNvSpPr/>
            <p:nvPr/>
          </p:nvSpPr>
          <p:spPr>
            <a:xfrm>
              <a:off x="12720619" y="91400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5" name="object 1675"/>
            <p:cNvSpPr/>
            <p:nvPr/>
          </p:nvSpPr>
          <p:spPr>
            <a:xfrm>
              <a:off x="12631302" y="91400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6" name="object 1676"/>
            <p:cNvSpPr/>
            <p:nvPr/>
          </p:nvSpPr>
          <p:spPr>
            <a:xfrm>
              <a:off x="12541987" y="9140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7" name="object 1677"/>
            <p:cNvSpPr/>
            <p:nvPr/>
          </p:nvSpPr>
          <p:spPr>
            <a:xfrm>
              <a:off x="12452671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8" name="object 1678"/>
            <p:cNvSpPr/>
            <p:nvPr/>
          </p:nvSpPr>
          <p:spPr>
            <a:xfrm>
              <a:off x="12363354" y="91399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9" name="object 1679"/>
            <p:cNvSpPr/>
            <p:nvPr/>
          </p:nvSpPr>
          <p:spPr>
            <a:xfrm>
              <a:off x="12274038" y="91399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0" name="object 1680"/>
            <p:cNvSpPr/>
            <p:nvPr/>
          </p:nvSpPr>
          <p:spPr>
            <a:xfrm>
              <a:off x="12184722" y="91399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1" name="object 1681"/>
            <p:cNvSpPr/>
            <p:nvPr/>
          </p:nvSpPr>
          <p:spPr>
            <a:xfrm>
              <a:off x="12095406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2" name="object 1682"/>
            <p:cNvSpPr/>
            <p:nvPr/>
          </p:nvSpPr>
          <p:spPr>
            <a:xfrm>
              <a:off x="12006090" y="91398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3" name="object 1683"/>
            <p:cNvSpPr/>
            <p:nvPr/>
          </p:nvSpPr>
          <p:spPr>
            <a:xfrm>
              <a:off x="11916774" y="91398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4" name="object 1684"/>
            <p:cNvSpPr/>
            <p:nvPr/>
          </p:nvSpPr>
          <p:spPr>
            <a:xfrm>
              <a:off x="11827462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5" name="object 1685"/>
            <p:cNvSpPr/>
            <p:nvPr/>
          </p:nvSpPr>
          <p:spPr>
            <a:xfrm>
              <a:off x="11738177" y="91398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6" name="object 1686"/>
            <p:cNvSpPr/>
            <p:nvPr/>
          </p:nvSpPr>
          <p:spPr>
            <a:xfrm>
              <a:off x="11648862" y="91398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7" name="object 1687"/>
            <p:cNvSpPr/>
            <p:nvPr/>
          </p:nvSpPr>
          <p:spPr>
            <a:xfrm>
              <a:off x="11559545" y="91397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8" name="object 1688"/>
            <p:cNvSpPr/>
            <p:nvPr/>
          </p:nvSpPr>
          <p:spPr>
            <a:xfrm>
              <a:off x="11470229" y="91397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9" name="object 1689"/>
            <p:cNvSpPr/>
            <p:nvPr/>
          </p:nvSpPr>
          <p:spPr>
            <a:xfrm>
              <a:off x="11380913" y="91397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0" name="object 1690"/>
            <p:cNvSpPr/>
            <p:nvPr/>
          </p:nvSpPr>
          <p:spPr>
            <a:xfrm>
              <a:off x="11291597" y="91397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1" name="object 1691"/>
            <p:cNvSpPr/>
            <p:nvPr/>
          </p:nvSpPr>
          <p:spPr>
            <a:xfrm>
              <a:off x="11202284" y="91396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2" name="object 1692"/>
            <p:cNvSpPr/>
            <p:nvPr/>
          </p:nvSpPr>
          <p:spPr>
            <a:xfrm>
              <a:off x="11112964" y="91396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3" name="object 1693"/>
            <p:cNvSpPr/>
            <p:nvPr/>
          </p:nvSpPr>
          <p:spPr>
            <a:xfrm>
              <a:off x="11023649" y="91396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4" name="object 1694"/>
            <p:cNvSpPr/>
            <p:nvPr/>
          </p:nvSpPr>
          <p:spPr>
            <a:xfrm>
              <a:off x="10934332" y="91396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5" name="object 1695"/>
            <p:cNvSpPr/>
            <p:nvPr/>
          </p:nvSpPr>
          <p:spPr>
            <a:xfrm>
              <a:off x="10845016" y="91396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6" name="object 1696"/>
            <p:cNvSpPr/>
            <p:nvPr/>
          </p:nvSpPr>
          <p:spPr>
            <a:xfrm>
              <a:off x="10755700" y="91395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7" name="object 1697"/>
            <p:cNvSpPr/>
            <p:nvPr/>
          </p:nvSpPr>
          <p:spPr>
            <a:xfrm>
              <a:off x="10666384" y="91395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8" name="object 1698"/>
            <p:cNvSpPr/>
            <p:nvPr/>
          </p:nvSpPr>
          <p:spPr>
            <a:xfrm>
              <a:off x="10577107" y="91395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9" name="object 1699"/>
            <p:cNvSpPr/>
            <p:nvPr/>
          </p:nvSpPr>
          <p:spPr>
            <a:xfrm>
              <a:off x="10487788" y="91395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0" name="object 1700"/>
            <p:cNvSpPr/>
            <p:nvPr/>
          </p:nvSpPr>
          <p:spPr>
            <a:xfrm>
              <a:off x="10398471" y="91395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1" name="object 1701"/>
            <p:cNvSpPr/>
            <p:nvPr/>
          </p:nvSpPr>
          <p:spPr>
            <a:xfrm>
              <a:off x="10309155" y="913948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2" name="object 1702"/>
            <p:cNvSpPr/>
            <p:nvPr/>
          </p:nvSpPr>
          <p:spPr>
            <a:xfrm>
              <a:off x="10219839" y="91394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3" name="object 1703"/>
            <p:cNvSpPr/>
            <p:nvPr/>
          </p:nvSpPr>
          <p:spPr>
            <a:xfrm>
              <a:off x="10130523" y="91394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4" name="object 1704"/>
            <p:cNvSpPr/>
            <p:nvPr/>
          </p:nvSpPr>
          <p:spPr>
            <a:xfrm>
              <a:off x="10041207" y="91394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5" name="object 1705"/>
            <p:cNvSpPr/>
            <p:nvPr/>
          </p:nvSpPr>
          <p:spPr>
            <a:xfrm>
              <a:off x="9951894" y="91394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6" name="object 1706"/>
            <p:cNvSpPr/>
            <p:nvPr/>
          </p:nvSpPr>
          <p:spPr>
            <a:xfrm>
              <a:off x="9862575" y="91393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7" name="object 1707"/>
            <p:cNvSpPr/>
            <p:nvPr/>
          </p:nvSpPr>
          <p:spPr>
            <a:xfrm>
              <a:off x="9773258" y="91393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8" name="object 1708"/>
            <p:cNvSpPr/>
            <p:nvPr/>
          </p:nvSpPr>
          <p:spPr>
            <a:xfrm>
              <a:off x="9683942" y="91393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9" name="object 1709"/>
            <p:cNvSpPr/>
            <p:nvPr/>
          </p:nvSpPr>
          <p:spPr>
            <a:xfrm>
              <a:off x="9594627" y="91393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0" name="object 1710"/>
            <p:cNvSpPr/>
            <p:nvPr/>
          </p:nvSpPr>
          <p:spPr>
            <a:xfrm>
              <a:off x="9505346" y="91393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1" name="object 1711"/>
            <p:cNvSpPr/>
            <p:nvPr/>
          </p:nvSpPr>
          <p:spPr>
            <a:xfrm>
              <a:off x="941603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2" name="object 1712"/>
            <p:cNvSpPr/>
            <p:nvPr/>
          </p:nvSpPr>
          <p:spPr>
            <a:xfrm>
              <a:off x="9326717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3" name="object 1713"/>
            <p:cNvSpPr/>
            <p:nvPr/>
          </p:nvSpPr>
          <p:spPr>
            <a:xfrm>
              <a:off x="9237398" y="91392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4" name="object 1714"/>
            <p:cNvSpPr/>
            <p:nvPr/>
          </p:nvSpPr>
          <p:spPr>
            <a:xfrm>
              <a:off x="9148082" y="91392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5" name="object 1715"/>
            <p:cNvSpPr/>
            <p:nvPr/>
          </p:nvSpPr>
          <p:spPr>
            <a:xfrm>
              <a:off x="9058765" y="91391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6" name="object 1716"/>
            <p:cNvSpPr/>
            <p:nvPr/>
          </p:nvSpPr>
          <p:spPr>
            <a:xfrm>
              <a:off x="8969449" y="91391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7" name="object 1717"/>
            <p:cNvSpPr/>
            <p:nvPr/>
          </p:nvSpPr>
          <p:spPr>
            <a:xfrm>
              <a:off x="8880133" y="91391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8" name="object 1718"/>
            <p:cNvSpPr/>
            <p:nvPr/>
          </p:nvSpPr>
          <p:spPr>
            <a:xfrm>
              <a:off x="8790817" y="9139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9" name="object 1719"/>
            <p:cNvSpPr/>
            <p:nvPr/>
          </p:nvSpPr>
          <p:spPr>
            <a:xfrm>
              <a:off x="8701504" y="91391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0" name="object 1720"/>
            <p:cNvSpPr/>
            <p:nvPr/>
          </p:nvSpPr>
          <p:spPr>
            <a:xfrm>
              <a:off x="8612185" y="913909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1" name="object 1721"/>
            <p:cNvSpPr/>
            <p:nvPr/>
          </p:nvSpPr>
          <p:spPr>
            <a:xfrm>
              <a:off x="852286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2" name="object 1722"/>
            <p:cNvSpPr/>
            <p:nvPr/>
          </p:nvSpPr>
          <p:spPr>
            <a:xfrm>
              <a:off x="8433588" y="91390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3" name="object 1723"/>
            <p:cNvSpPr/>
            <p:nvPr/>
          </p:nvSpPr>
          <p:spPr>
            <a:xfrm>
              <a:off x="8344273" y="91390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4" name="object 1724"/>
            <p:cNvSpPr/>
            <p:nvPr/>
          </p:nvSpPr>
          <p:spPr>
            <a:xfrm>
              <a:off x="8254956" y="91390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5" name="object 1725"/>
            <p:cNvSpPr/>
            <p:nvPr/>
          </p:nvSpPr>
          <p:spPr>
            <a:xfrm>
              <a:off x="8165640" y="91390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6" name="object 1726"/>
            <p:cNvSpPr/>
            <p:nvPr/>
          </p:nvSpPr>
          <p:spPr>
            <a:xfrm>
              <a:off x="8076327" y="91389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7" name="object 1727"/>
            <p:cNvSpPr/>
            <p:nvPr/>
          </p:nvSpPr>
          <p:spPr>
            <a:xfrm>
              <a:off x="7987008" y="91389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8" name="object 1728"/>
            <p:cNvSpPr/>
            <p:nvPr/>
          </p:nvSpPr>
          <p:spPr>
            <a:xfrm>
              <a:off x="789769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9" name="object 1729"/>
            <p:cNvSpPr/>
            <p:nvPr/>
          </p:nvSpPr>
          <p:spPr>
            <a:xfrm>
              <a:off x="7808375" y="91389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0" name="object 1730"/>
            <p:cNvSpPr/>
            <p:nvPr/>
          </p:nvSpPr>
          <p:spPr>
            <a:xfrm>
              <a:off x="7719060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1" name="object 1731"/>
            <p:cNvSpPr/>
            <p:nvPr/>
          </p:nvSpPr>
          <p:spPr>
            <a:xfrm>
              <a:off x="7629743" y="91388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2" name="object 1732"/>
            <p:cNvSpPr/>
            <p:nvPr/>
          </p:nvSpPr>
          <p:spPr>
            <a:xfrm>
              <a:off x="7540427" y="91388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3" name="object 1733"/>
            <p:cNvSpPr/>
            <p:nvPr/>
          </p:nvSpPr>
          <p:spPr>
            <a:xfrm>
              <a:off x="7451114" y="91388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4" name="object 1734"/>
            <p:cNvSpPr/>
            <p:nvPr/>
          </p:nvSpPr>
          <p:spPr>
            <a:xfrm>
              <a:off x="7361795" y="91388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5" name="object 1735"/>
            <p:cNvSpPr/>
            <p:nvPr/>
          </p:nvSpPr>
          <p:spPr>
            <a:xfrm>
              <a:off x="7272515" y="91387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6" name="object 1736"/>
            <p:cNvSpPr/>
            <p:nvPr/>
          </p:nvSpPr>
          <p:spPr>
            <a:xfrm>
              <a:off x="7183199" y="91387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7" name="object 1737"/>
            <p:cNvSpPr/>
            <p:nvPr/>
          </p:nvSpPr>
          <p:spPr>
            <a:xfrm>
              <a:off x="7093882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8" name="object 1738"/>
            <p:cNvSpPr/>
            <p:nvPr/>
          </p:nvSpPr>
          <p:spPr>
            <a:xfrm>
              <a:off x="7004566" y="91387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9" name="object 1739"/>
            <p:cNvSpPr/>
            <p:nvPr/>
          </p:nvSpPr>
          <p:spPr>
            <a:xfrm>
              <a:off x="691525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0" name="object 1740"/>
            <p:cNvSpPr/>
            <p:nvPr/>
          </p:nvSpPr>
          <p:spPr>
            <a:xfrm>
              <a:off x="6825937" y="91386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1" name="object 1741"/>
            <p:cNvSpPr/>
            <p:nvPr/>
          </p:nvSpPr>
          <p:spPr>
            <a:xfrm>
              <a:off x="6736618" y="91386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2" name="object 1742"/>
            <p:cNvSpPr/>
            <p:nvPr/>
          </p:nvSpPr>
          <p:spPr>
            <a:xfrm>
              <a:off x="6647302" y="91386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3" name="object 1743"/>
            <p:cNvSpPr/>
            <p:nvPr/>
          </p:nvSpPr>
          <p:spPr>
            <a:xfrm>
              <a:off x="6557986" y="91386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4" name="object 1744"/>
            <p:cNvSpPr/>
            <p:nvPr/>
          </p:nvSpPr>
          <p:spPr>
            <a:xfrm>
              <a:off x="6468669" y="91386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5" name="object 1745"/>
            <p:cNvSpPr/>
            <p:nvPr/>
          </p:nvSpPr>
          <p:spPr>
            <a:xfrm>
              <a:off x="6379353" y="91385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6" name="object 1746"/>
            <p:cNvSpPr/>
            <p:nvPr/>
          </p:nvSpPr>
          <p:spPr>
            <a:xfrm>
              <a:off x="6290037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7" name="object 1747"/>
            <p:cNvSpPr/>
            <p:nvPr/>
          </p:nvSpPr>
          <p:spPr>
            <a:xfrm>
              <a:off x="6200760" y="91385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8" name="object 1748"/>
            <p:cNvSpPr/>
            <p:nvPr/>
          </p:nvSpPr>
          <p:spPr>
            <a:xfrm>
              <a:off x="6111441" y="913852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9" name="object 1749"/>
            <p:cNvSpPr/>
            <p:nvPr/>
          </p:nvSpPr>
          <p:spPr>
            <a:xfrm>
              <a:off x="6022133" y="91385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5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0" name="object 1750"/>
            <p:cNvSpPr/>
            <p:nvPr/>
          </p:nvSpPr>
          <p:spPr>
            <a:xfrm>
              <a:off x="5932809" y="91384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1" name="object 1751"/>
            <p:cNvSpPr/>
            <p:nvPr/>
          </p:nvSpPr>
          <p:spPr>
            <a:xfrm>
              <a:off x="5843492" y="91384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2" name="object 1752"/>
            <p:cNvSpPr/>
            <p:nvPr/>
          </p:nvSpPr>
          <p:spPr>
            <a:xfrm>
              <a:off x="5754176" y="9138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3" name="object 1753"/>
            <p:cNvSpPr/>
            <p:nvPr/>
          </p:nvSpPr>
          <p:spPr>
            <a:xfrm>
              <a:off x="5664860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4" name="object 1754"/>
            <p:cNvSpPr/>
            <p:nvPr/>
          </p:nvSpPr>
          <p:spPr>
            <a:xfrm>
              <a:off x="5575547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5" name="object 1755"/>
            <p:cNvSpPr/>
            <p:nvPr/>
          </p:nvSpPr>
          <p:spPr>
            <a:xfrm>
              <a:off x="5486228" y="9138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6" name="object 1756"/>
            <p:cNvSpPr/>
            <p:nvPr/>
          </p:nvSpPr>
          <p:spPr>
            <a:xfrm>
              <a:off x="5396920" y="91383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7" name="object 1757"/>
            <p:cNvSpPr/>
            <p:nvPr/>
          </p:nvSpPr>
          <p:spPr>
            <a:xfrm>
              <a:off x="5307596" y="9138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8" name="object 1758"/>
            <p:cNvSpPr/>
            <p:nvPr/>
          </p:nvSpPr>
          <p:spPr>
            <a:xfrm>
              <a:off x="5218279" y="91383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9" name="object 1759"/>
            <p:cNvSpPr/>
            <p:nvPr/>
          </p:nvSpPr>
          <p:spPr>
            <a:xfrm>
              <a:off x="5129000" y="9138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0" name="object 1760"/>
            <p:cNvSpPr/>
            <p:nvPr/>
          </p:nvSpPr>
          <p:spPr>
            <a:xfrm>
              <a:off x="5039683" y="91382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1" name="object 1761"/>
            <p:cNvSpPr/>
            <p:nvPr/>
          </p:nvSpPr>
          <p:spPr>
            <a:xfrm>
              <a:off x="4950370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2" name="object 1762"/>
            <p:cNvSpPr/>
            <p:nvPr/>
          </p:nvSpPr>
          <p:spPr>
            <a:xfrm>
              <a:off x="4861051" y="91382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3" name="object 1763"/>
            <p:cNvSpPr/>
            <p:nvPr/>
          </p:nvSpPr>
          <p:spPr>
            <a:xfrm>
              <a:off x="4771743" y="91382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4" name="object 1764"/>
            <p:cNvSpPr/>
            <p:nvPr/>
          </p:nvSpPr>
          <p:spPr>
            <a:xfrm>
              <a:off x="4682419" y="9138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5" name="object 1765"/>
            <p:cNvSpPr/>
            <p:nvPr/>
          </p:nvSpPr>
          <p:spPr>
            <a:xfrm>
              <a:off x="14462230" y="91404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6" name="object 1766"/>
            <p:cNvSpPr/>
            <p:nvPr/>
          </p:nvSpPr>
          <p:spPr>
            <a:xfrm>
              <a:off x="14372913" y="9146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24"/>
                  </a:moveTo>
                  <a:lnTo>
                    <a:pt x="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7" name="object 1767"/>
            <p:cNvSpPr/>
            <p:nvPr/>
          </p:nvSpPr>
          <p:spPr>
            <a:xfrm>
              <a:off x="14107881" y="91403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29"/>
                  </a:moveTo>
                  <a:lnTo>
                    <a:pt x="3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8" name="object 1768"/>
            <p:cNvSpPr/>
            <p:nvPr/>
          </p:nvSpPr>
          <p:spPr>
            <a:xfrm>
              <a:off x="14015648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9" name="object 1769"/>
            <p:cNvSpPr/>
            <p:nvPr/>
          </p:nvSpPr>
          <p:spPr>
            <a:xfrm>
              <a:off x="13926333" y="91403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0" name="object 1770"/>
            <p:cNvSpPr/>
            <p:nvPr/>
          </p:nvSpPr>
          <p:spPr>
            <a:xfrm>
              <a:off x="13837017" y="91403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1" name="object 1771"/>
            <p:cNvSpPr/>
            <p:nvPr/>
          </p:nvSpPr>
          <p:spPr>
            <a:xfrm>
              <a:off x="13747700" y="914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2" name="object 1772"/>
            <p:cNvSpPr/>
            <p:nvPr/>
          </p:nvSpPr>
          <p:spPr>
            <a:xfrm>
              <a:off x="13658385" y="91430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68"/>
                  </a:moveTo>
                  <a:lnTo>
                    <a:pt x="35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3" name="object 1773"/>
            <p:cNvSpPr/>
            <p:nvPr/>
          </p:nvSpPr>
          <p:spPr>
            <a:xfrm>
              <a:off x="13396556" y="91401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8"/>
                  </a:moveTo>
                  <a:lnTo>
                    <a:pt x="5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4" name="object 1774"/>
            <p:cNvSpPr/>
            <p:nvPr/>
          </p:nvSpPr>
          <p:spPr>
            <a:xfrm>
              <a:off x="13301156" y="91401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5" name="object 1775"/>
            <p:cNvSpPr/>
            <p:nvPr/>
          </p:nvSpPr>
          <p:spPr>
            <a:xfrm>
              <a:off x="13211840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6" name="object 1776"/>
            <p:cNvSpPr/>
            <p:nvPr/>
          </p:nvSpPr>
          <p:spPr>
            <a:xfrm>
              <a:off x="13122524" y="914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7" name="object 1777"/>
            <p:cNvSpPr/>
            <p:nvPr/>
          </p:nvSpPr>
          <p:spPr>
            <a:xfrm>
              <a:off x="1303320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8" name="object 1778"/>
            <p:cNvSpPr/>
            <p:nvPr/>
          </p:nvSpPr>
          <p:spPr>
            <a:xfrm>
              <a:off x="12943891" y="91400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9" name="object 1779"/>
            <p:cNvSpPr/>
            <p:nvPr/>
          </p:nvSpPr>
          <p:spPr>
            <a:xfrm>
              <a:off x="12854575" y="91459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08"/>
                  </a:moveTo>
                  <a:lnTo>
                    <a:pt x="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0" name="object 1780"/>
            <p:cNvSpPr/>
            <p:nvPr/>
          </p:nvSpPr>
          <p:spPr>
            <a:xfrm>
              <a:off x="12589327" y="914001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28"/>
                  </a:moveTo>
                  <a:lnTo>
                    <a:pt x="39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1" name="object 1781"/>
            <p:cNvSpPr/>
            <p:nvPr/>
          </p:nvSpPr>
          <p:spPr>
            <a:xfrm>
              <a:off x="12497311" y="913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2" name="object 1782"/>
            <p:cNvSpPr/>
            <p:nvPr/>
          </p:nvSpPr>
          <p:spPr>
            <a:xfrm>
              <a:off x="12407994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3" name="object 1783"/>
            <p:cNvSpPr/>
            <p:nvPr/>
          </p:nvSpPr>
          <p:spPr>
            <a:xfrm>
              <a:off x="12318678" y="91399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4" name="object 1784"/>
            <p:cNvSpPr/>
            <p:nvPr/>
          </p:nvSpPr>
          <p:spPr>
            <a:xfrm>
              <a:off x="12229398" y="91399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5" name="object 1785"/>
            <p:cNvSpPr/>
            <p:nvPr/>
          </p:nvSpPr>
          <p:spPr>
            <a:xfrm>
              <a:off x="12140082" y="914293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6" name="object 1786"/>
            <p:cNvSpPr/>
            <p:nvPr/>
          </p:nvSpPr>
          <p:spPr>
            <a:xfrm>
              <a:off x="11877965" y="913984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675"/>
                  </a:moveTo>
                  <a:lnTo>
                    <a:pt x="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7" name="object 1787"/>
            <p:cNvSpPr/>
            <p:nvPr/>
          </p:nvSpPr>
          <p:spPr>
            <a:xfrm>
              <a:off x="11782818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8" name="object 1788"/>
            <p:cNvSpPr/>
            <p:nvPr/>
          </p:nvSpPr>
          <p:spPr>
            <a:xfrm>
              <a:off x="11693502" y="91398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9" name="object 1789"/>
            <p:cNvSpPr/>
            <p:nvPr/>
          </p:nvSpPr>
          <p:spPr>
            <a:xfrm>
              <a:off x="11604185" y="91397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0" name="object 1790"/>
            <p:cNvSpPr/>
            <p:nvPr/>
          </p:nvSpPr>
          <p:spPr>
            <a:xfrm>
              <a:off x="11514873" y="91397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1" name="object 1791"/>
            <p:cNvSpPr/>
            <p:nvPr/>
          </p:nvSpPr>
          <p:spPr>
            <a:xfrm>
              <a:off x="11425553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2" name="object 1792"/>
            <p:cNvSpPr/>
            <p:nvPr/>
          </p:nvSpPr>
          <p:spPr>
            <a:xfrm>
              <a:off x="11070772" y="913966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76"/>
                  </a:moveTo>
                  <a:lnTo>
                    <a:pt x="41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3" name="object 1793"/>
            <p:cNvSpPr/>
            <p:nvPr/>
          </p:nvSpPr>
          <p:spPr>
            <a:xfrm>
              <a:off x="10979008" y="91396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4" name="object 1794"/>
            <p:cNvSpPr/>
            <p:nvPr/>
          </p:nvSpPr>
          <p:spPr>
            <a:xfrm>
              <a:off x="10889696" y="91396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5" name="object 1795"/>
            <p:cNvSpPr/>
            <p:nvPr/>
          </p:nvSpPr>
          <p:spPr>
            <a:xfrm>
              <a:off x="10800376" y="91395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6" name="object 1796"/>
            <p:cNvSpPr/>
            <p:nvPr/>
          </p:nvSpPr>
          <p:spPr>
            <a:xfrm>
              <a:off x="10711060" y="91395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7" name="object 1797"/>
            <p:cNvSpPr/>
            <p:nvPr/>
          </p:nvSpPr>
          <p:spPr>
            <a:xfrm>
              <a:off x="10621744" y="91427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72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8" name="object 1798"/>
            <p:cNvSpPr/>
            <p:nvPr/>
          </p:nvSpPr>
          <p:spPr>
            <a:xfrm>
              <a:off x="10359412" y="913949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6"/>
                  </a:moveTo>
                  <a:lnTo>
                    <a:pt x="9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9" name="object 1799"/>
            <p:cNvSpPr/>
            <p:nvPr/>
          </p:nvSpPr>
          <p:spPr>
            <a:xfrm>
              <a:off x="10264483" y="91394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0" name="object 1800"/>
            <p:cNvSpPr/>
            <p:nvPr/>
          </p:nvSpPr>
          <p:spPr>
            <a:xfrm>
              <a:off x="10175163" y="91394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1" name="object 1801"/>
            <p:cNvSpPr/>
            <p:nvPr/>
          </p:nvSpPr>
          <p:spPr>
            <a:xfrm>
              <a:off x="10085883" y="91394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2" name="object 1802"/>
            <p:cNvSpPr/>
            <p:nvPr/>
          </p:nvSpPr>
          <p:spPr>
            <a:xfrm>
              <a:off x="9996567" y="91394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3" name="object 1803"/>
            <p:cNvSpPr/>
            <p:nvPr/>
          </p:nvSpPr>
          <p:spPr>
            <a:xfrm>
              <a:off x="9907251" y="91397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16"/>
                  </a:moveTo>
                  <a:lnTo>
                    <a:pt x="61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4" name="object 1804"/>
            <p:cNvSpPr/>
            <p:nvPr/>
          </p:nvSpPr>
          <p:spPr>
            <a:xfrm>
              <a:off x="9552218" y="91393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81"/>
                  </a:moveTo>
                  <a:lnTo>
                    <a:pt x="4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5" name="object 1805"/>
            <p:cNvSpPr/>
            <p:nvPr/>
          </p:nvSpPr>
          <p:spPr>
            <a:xfrm>
              <a:off x="946067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6" name="object 1806"/>
            <p:cNvSpPr/>
            <p:nvPr/>
          </p:nvSpPr>
          <p:spPr>
            <a:xfrm>
              <a:off x="9371354" y="91392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7" name="object 1807"/>
            <p:cNvSpPr/>
            <p:nvPr/>
          </p:nvSpPr>
          <p:spPr>
            <a:xfrm>
              <a:off x="9282038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8" name="object 1808"/>
            <p:cNvSpPr/>
            <p:nvPr/>
          </p:nvSpPr>
          <p:spPr>
            <a:xfrm>
              <a:off x="9192722" y="91392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9" name="object 1809"/>
            <p:cNvSpPr/>
            <p:nvPr/>
          </p:nvSpPr>
          <p:spPr>
            <a:xfrm>
              <a:off x="9103405" y="91426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0" name="object 1810"/>
            <p:cNvSpPr/>
            <p:nvPr/>
          </p:nvSpPr>
          <p:spPr>
            <a:xfrm>
              <a:off x="8840857" y="91391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16"/>
                  </a:moveTo>
                  <a:lnTo>
                    <a:pt x="12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1" name="object 1811"/>
            <p:cNvSpPr/>
            <p:nvPr/>
          </p:nvSpPr>
          <p:spPr>
            <a:xfrm>
              <a:off x="8746177" y="9139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2" name="object 1812"/>
            <p:cNvSpPr/>
            <p:nvPr/>
          </p:nvSpPr>
          <p:spPr>
            <a:xfrm>
              <a:off x="8656861" y="91391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3" name="object 1813"/>
            <p:cNvSpPr/>
            <p:nvPr/>
          </p:nvSpPr>
          <p:spPr>
            <a:xfrm>
              <a:off x="8567544" y="91390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4" name="object 1814"/>
            <p:cNvSpPr/>
            <p:nvPr/>
          </p:nvSpPr>
          <p:spPr>
            <a:xfrm>
              <a:off x="847822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5" name="object 1815"/>
            <p:cNvSpPr/>
            <p:nvPr/>
          </p:nvSpPr>
          <p:spPr>
            <a:xfrm>
              <a:off x="8388916" y="91396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97"/>
                  </a:moveTo>
                  <a:lnTo>
                    <a:pt x="59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6" name="object 1816"/>
            <p:cNvSpPr/>
            <p:nvPr/>
          </p:nvSpPr>
          <p:spPr>
            <a:xfrm>
              <a:off x="8033628" y="91389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7" name="object 1817"/>
            <p:cNvSpPr/>
            <p:nvPr/>
          </p:nvSpPr>
          <p:spPr>
            <a:xfrm>
              <a:off x="7942331" y="91389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8" name="object 1818"/>
            <p:cNvSpPr/>
            <p:nvPr/>
          </p:nvSpPr>
          <p:spPr>
            <a:xfrm>
              <a:off x="785305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9" name="object 1819"/>
            <p:cNvSpPr/>
            <p:nvPr/>
          </p:nvSpPr>
          <p:spPr>
            <a:xfrm>
              <a:off x="7763738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0" name="object 1820"/>
            <p:cNvSpPr/>
            <p:nvPr/>
          </p:nvSpPr>
          <p:spPr>
            <a:xfrm>
              <a:off x="7674419" y="91388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1" name="object 1821"/>
            <p:cNvSpPr/>
            <p:nvPr/>
          </p:nvSpPr>
          <p:spPr>
            <a:xfrm>
              <a:off x="7585103" y="914253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04"/>
                  </a:moveTo>
                  <a:lnTo>
                    <a:pt x="2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2" name="object 1822"/>
            <p:cNvSpPr/>
            <p:nvPr/>
          </p:nvSpPr>
          <p:spPr>
            <a:xfrm>
              <a:off x="7322302" y="91387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327"/>
                  </a:moveTo>
                  <a:lnTo>
                    <a:pt x="14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3" name="object 1823"/>
            <p:cNvSpPr/>
            <p:nvPr/>
          </p:nvSpPr>
          <p:spPr>
            <a:xfrm>
              <a:off x="7227838" y="91387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4" name="object 1824"/>
            <p:cNvSpPr/>
            <p:nvPr/>
          </p:nvSpPr>
          <p:spPr>
            <a:xfrm>
              <a:off x="7138525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5" name="object 1825"/>
            <p:cNvSpPr/>
            <p:nvPr/>
          </p:nvSpPr>
          <p:spPr>
            <a:xfrm>
              <a:off x="7049206" y="91387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6" name="object 1826"/>
            <p:cNvSpPr/>
            <p:nvPr/>
          </p:nvSpPr>
          <p:spPr>
            <a:xfrm>
              <a:off x="695989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7" name="object 1827"/>
            <p:cNvSpPr/>
            <p:nvPr/>
          </p:nvSpPr>
          <p:spPr>
            <a:xfrm>
              <a:off x="6870574" y="91395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184"/>
                  </a:moveTo>
                  <a:lnTo>
                    <a:pt x="57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8" name="object 1828"/>
            <p:cNvSpPr/>
            <p:nvPr/>
          </p:nvSpPr>
          <p:spPr>
            <a:xfrm>
              <a:off x="6515073" y="91386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428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9" name="object 1829"/>
            <p:cNvSpPr/>
            <p:nvPr/>
          </p:nvSpPr>
          <p:spPr>
            <a:xfrm>
              <a:off x="6424029" y="91385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0" name="object 1830"/>
            <p:cNvSpPr/>
            <p:nvPr/>
          </p:nvSpPr>
          <p:spPr>
            <a:xfrm>
              <a:off x="6334722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1" name="object 1831"/>
            <p:cNvSpPr/>
            <p:nvPr/>
          </p:nvSpPr>
          <p:spPr>
            <a:xfrm>
              <a:off x="6245397" y="91385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2" name="object 1832"/>
            <p:cNvSpPr/>
            <p:nvPr/>
          </p:nvSpPr>
          <p:spPr>
            <a:xfrm>
              <a:off x="6156081" y="91385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3" name="object 1833"/>
            <p:cNvSpPr/>
            <p:nvPr/>
          </p:nvSpPr>
          <p:spPr>
            <a:xfrm>
              <a:off x="6066765" y="9142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24"/>
                  </a:moveTo>
                  <a:lnTo>
                    <a:pt x="2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4" name="object 1834"/>
            <p:cNvSpPr/>
            <p:nvPr/>
          </p:nvSpPr>
          <p:spPr>
            <a:xfrm>
              <a:off x="5803748" y="91384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69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5" name="object 1835"/>
            <p:cNvSpPr/>
            <p:nvPr/>
          </p:nvSpPr>
          <p:spPr>
            <a:xfrm>
              <a:off x="5709508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6" name="object 1836"/>
            <p:cNvSpPr/>
            <p:nvPr/>
          </p:nvSpPr>
          <p:spPr>
            <a:xfrm>
              <a:off x="5620220" y="9138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7" name="object 1837"/>
            <p:cNvSpPr/>
            <p:nvPr/>
          </p:nvSpPr>
          <p:spPr>
            <a:xfrm>
              <a:off x="5530904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8" name="object 1838"/>
            <p:cNvSpPr/>
            <p:nvPr/>
          </p:nvSpPr>
          <p:spPr>
            <a:xfrm>
              <a:off x="5441588" y="9138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9" name="object 1839"/>
            <p:cNvSpPr/>
            <p:nvPr/>
          </p:nvSpPr>
          <p:spPr>
            <a:xfrm>
              <a:off x="5352272" y="91393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968"/>
                  </a:moveTo>
                  <a:lnTo>
                    <a:pt x="54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0" name="object 1840"/>
            <p:cNvSpPr/>
            <p:nvPr/>
          </p:nvSpPr>
          <p:spPr>
            <a:xfrm>
              <a:off x="4996519" y="91382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634"/>
                  </a:moveTo>
                  <a:lnTo>
                    <a:pt x="51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1" name="object 1841"/>
            <p:cNvSpPr/>
            <p:nvPr/>
          </p:nvSpPr>
          <p:spPr>
            <a:xfrm>
              <a:off x="4905691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2" name="object 1842"/>
            <p:cNvSpPr/>
            <p:nvPr/>
          </p:nvSpPr>
          <p:spPr>
            <a:xfrm>
              <a:off x="4816375" y="9138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3" name="object 1843"/>
            <p:cNvSpPr/>
            <p:nvPr/>
          </p:nvSpPr>
          <p:spPr>
            <a:xfrm>
              <a:off x="4727059" y="91382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4" name="object 1844"/>
            <p:cNvSpPr/>
            <p:nvPr/>
          </p:nvSpPr>
          <p:spPr>
            <a:xfrm>
              <a:off x="14501074" y="91404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5" name="object 1845"/>
            <p:cNvSpPr/>
            <p:nvPr/>
          </p:nvSpPr>
          <p:spPr>
            <a:xfrm>
              <a:off x="4647894" y="9138182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215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6" name="object 1846"/>
            <p:cNvSpPr/>
            <p:nvPr/>
          </p:nvSpPr>
          <p:spPr>
            <a:xfrm>
              <a:off x="4647895" y="91381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7" name="object 1847"/>
            <p:cNvSpPr/>
            <p:nvPr/>
          </p:nvSpPr>
          <p:spPr>
            <a:xfrm>
              <a:off x="3599141" y="9149954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8" name="object 1848"/>
            <p:cNvSpPr/>
            <p:nvPr/>
          </p:nvSpPr>
          <p:spPr>
            <a:xfrm>
              <a:off x="4579870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9" name="object 1849"/>
            <p:cNvSpPr/>
            <p:nvPr/>
          </p:nvSpPr>
          <p:spPr>
            <a:xfrm>
              <a:off x="4490538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0" name="object 1850"/>
            <p:cNvSpPr/>
            <p:nvPr/>
          </p:nvSpPr>
          <p:spPr>
            <a:xfrm>
              <a:off x="4401239" y="915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1" name="object 1851"/>
            <p:cNvSpPr/>
            <p:nvPr/>
          </p:nvSpPr>
          <p:spPr>
            <a:xfrm>
              <a:off x="4311906" y="91501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2" name="object 1852"/>
            <p:cNvSpPr/>
            <p:nvPr/>
          </p:nvSpPr>
          <p:spPr>
            <a:xfrm>
              <a:off x="4222607" y="91500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3" name="object 1853"/>
            <p:cNvSpPr/>
            <p:nvPr/>
          </p:nvSpPr>
          <p:spPr>
            <a:xfrm>
              <a:off x="4133310" y="91500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4" name="object 1854"/>
            <p:cNvSpPr/>
            <p:nvPr/>
          </p:nvSpPr>
          <p:spPr>
            <a:xfrm>
              <a:off x="4044011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5" name="object 1855"/>
            <p:cNvSpPr/>
            <p:nvPr/>
          </p:nvSpPr>
          <p:spPr>
            <a:xfrm>
              <a:off x="3954678" y="9150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6" name="object 1856"/>
            <p:cNvSpPr/>
            <p:nvPr/>
          </p:nvSpPr>
          <p:spPr>
            <a:xfrm>
              <a:off x="3865361" y="91500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7" name="object 1857"/>
            <p:cNvSpPr/>
            <p:nvPr/>
          </p:nvSpPr>
          <p:spPr>
            <a:xfrm>
              <a:off x="3776045" y="91499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8" name="object 1858"/>
            <p:cNvSpPr/>
            <p:nvPr/>
          </p:nvSpPr>
          <p:spPr>
            <a:xfrm>
              <a:off x="368672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9" name="object 1859"/>
            <p:cNvSpPr/>
            <p:nvPr/>
          </p:nvSpPr>
          <p:spPr>
            <a:xfrm>
              <a:off x="3599249" y="91499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18"/>
                  </a:moveTo>
                  <a:lnTo>
                    <a:pt x="47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0" name="object 1860"/>
            <p:cNvSpPr/>
            <p:nvPr/>
          </p:nvSpPr>
          <p:spPr>
            <a:xfrm>
              <a:off x="4624536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1" name="object 1861"/>
            <p:cNvSpPr/>
            <p:nvPr/>
          </p:nvSpPr>
          <p:spPr>
            <a:xfrm>
              <a:off x="4535214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2" name="object 1862"/>
            <p:cNvSpPr/>
            <p:nvPr/>
          </p:nvSpPr>
          <p:spPr>
            <a:xfrm>
              <a:off x="4445904" y="915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3" name="object 1863"/>
            <p:cNvSpPr/>
            <p:nvPr/>
          </p:nvSpPr>
          <p:spPr>
            <a:xfrm>
              <a:off x="4356582" y="91540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016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4" name="object 1864"/>
            <p:cNvSpPr/>
            <p:nvPr/>
          </p:nvSpPr>
          <p:spPr>
            <a:xfrm>
              <a:off x="4093458" y="91500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5" name="object 1865"/>
            <p:cNvSpPr/>
            <p:nvPr/>
          </p:nvSpPr>
          <p:spPr>
            <a:xfrm>
              <a:off x="3999318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6" name="object 1866"/>
            <p:cNvSpPr/>
            <p:nvPr/>
          </p:nvSpPr>
          <p:spPr>
            <a:xfrm>
              <a:off x="3910010" y="91500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7" name="object 1867"/>
            <p:cNvSpPr/>
            <p:nvPr/>
          </p:nvSpPr>
          <p:spPr>
            <a:xfrm>
              <a:off x="3820685" y="91500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8" name="object 1868"/>
            <p:cNvSpPr/>
            <p:nvPr/>
          </p:nvSpPr>
          <p:spPr>
            <a:xfrm>
              <a:off x="373137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9" name="object 1869"/>
            <p:cNvSpPr/>
            <p:nvPr/>
          </p:nvSpPr>
          <p:spPr>
            <a:xfrm>
              <a:off x="3642053" y="91510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0" name="object 1870"/>
            <p:cNvSpPr/>
            <p:nvPr/>
          </p:nvSpPr>
          <p:spPr>
            <a:xfrm>
              <a:off x="3599123" y="9149954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6" y="20"/>
                  </a:lnTo>
                  <a:lnTo>
                    <a:pt x="149815" y="30"/>
                  </a:lnTo>
                  <a:lnTo>
                    <a:pt x="199755" y="41"/>
                  </a:lnTo>
                  <a:lnTo>
                    <a:pt x="249696" y="51"/>
                  </a:lnTo>
                  <a:lnTo>
                    <a:pt x="299637" y="61"/>
                  </a:lnTo>
                  <a:lnTo>
                    <a:pt x="349579" y="72"/>
                  </a:lnTo>
                  <a:lnTo>
                    <a:pt x="399521" y="82"/>
                  </a:lnTo>
                  <a:lnTo>
                    <a:pt x="449463" y="92"/>
                  </a:lnTo>
                  <a:lnTo>
                    <a:pt x="499405" y="102"/>
                  </a:lnTo>
                  <a:lnTo>
                    <a:pt x="549347" y="113"/>
                  </a:lnTo>
                  <a:lnTo>
                    <a:pt x="599290" y="123"/>
                  </a:lnTo>
                  <a:lnTo>
                    <a:pt x="649232" y="133"/>
                  </a:lnTo>
                  <a:lnTo>
                    <a:pt x="699174" y="144"/>
                  </a:lnTo>
                  <a:lnTo>
                    <a:pt x="749116" y="154"/>
                  </a:lnTo>
                  <a:lnTo>
                    <a:pt x="799057" y="164"/>
                  </a:lnTo>
                  <a:lnTo>
                    <a:pt x="848997" y="174"/>
                  </a:lnTo>
                  <a:lnTo>
                    <a:pt x="898937" y="185"/>
                  </a:lnTo>
                  <a:lnTo>
                    <a:pt x="948877" y="195"/>
                  </a:lnTo>
                  <a:lnTo>
                    <a:pt x="998815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1" name="object 1871"/>
            <p:cNvSpPr/>
            <p:nvPr/>
          </p:nvSpPr>
          <p:spPr>
            <a:xfrm>
              <a:off x="3599296" y="9155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6" y="10"/>
                  </a:lnTo>
                  <a:lnTo>
                    <a:pt x="99873" y="20"/>
                  </a:lnTo>
                  <a:lnTo>
                    <a:pt x="149809" y="30"/>
                  </a:lnTo>
                  <a:lnTo>
                    <a:pt x="199745" y="41"/>
                  </a:lnTo>
                  <a:lnTo>
                    <a:pt x="249680" y="51"/>
                  </a:lnTo>
                  <a:lnTo>
                    <a:pt x="299615" y="61"/>
                  </a:lnTo>
                  <a:lnTo>
                    <a:pt x="349549" y="72"/>
                  </a:lnTo>
                  <a:lnTo>
                    <a:pt x="399484" y="82"/>
                  </a:lnTo>
                  <a:lnTo>
                    <a:pt x="449417" y="92"/>
                  </a:lnTo>
                  <a:lnTo>
                    <a:pt x="499351" y="102"/>
                  </a:lnTo>
                  <a:lnTo>
                    <a:pt x="549284" y="113"/>
                  </a:lnTo>
                  <a:lnTo>
                    <a:pt x="599218" y="123"/>
                  </a:lnTo>
                  <a:lnTo>
                    <a:pt x="649151" y="133"/>
                  </a:lnTo>
                  <a:lnTo>
                    <a:pt x="699083" y="144"/>
                  </a:lnTo>
                  <a:lnTo>
                    <a:pt x="749016" y="154"/>
                  </a:lnTo>
                  <a:lnTo>
                    <a:pt x="798948" y="164"/>
                  </a:lnTo>
                  <a:lnTo>
                    <a:pt x="848881" y="174"/>
                  </a:lnTo>
                  <a:lnTo>
                    <a:pt x="898813" y="185"/>
                  </a:lnTo>
                  <a:lnTo>
                    <a:pt x="948745" y="195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2" name="object 1872"/>
            <p:cNvSpPr/>
            <p:nvPr/>
          </p:nvSpPr>
          <p:spPr>
            <a:xfrm>
              <a:off x="4647895" y="91501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3" name="object 1873"/>
            <p:cNvSpPr/>
            <p:nvPr/>
          </p:nvSpPr>
          <p:spPr>
            <a:xfrm>
              <a:off x="4647895" y="9150170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4" name="object 1874"/>
            <p:cNvSpPr/>
            <p:nvPr/>
          </p:nvSpPr>
          <p:spPr>
            <a:xfrm>
              <a:off x="1449362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5" name="object 1875"/>
            <p:cNvSpPr/>
            <p:nvPr/>
          </p:nvSpPr>
          <p:spPr>
            <a:xfrm>
              <a:off x="14404305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6" name="object 1876"/>
            <p:cNvSpPr/>
            <p:nvPr/>
          </p:nvSpPr>
          <p:spPr>
            <a:xfrm>
              <a:off x="14315033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7" name="object 1877"/>
            <p:cNvSpPr/>
            <p:nvPr/>
          </p:nvSpPr>
          <p:spPr>
            <a:xfrm>
              <a:off x="14225710" y="9152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8" name="object 1878"/>
            <p:cNvSpPr/>
            <p:nvPr/>
          </p:nvSpPr>
          <p:spPr>
            <a:xfrm>
              <a:off x="14136407" y="9152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9" name="object 1879"/>
            <p:cNvSpPr/>
            <p:nvPr/>
          </p:nvSpPr>
          <p:spPr>
            <a:xfrm>
              <a:off x="14047077" y="9152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0" name="object 1880"/>
            <p:cNvSpPr/>
            <p:nvPr/>
          </p:nvSpPr>
          <p:spPr>
            <a:xfrm>
              <a:off x="13957760" y="91523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1" name="object 1881"/>
            <p:cNvSpPr/>
            <p:nvPr/>
          </p:nvSpPr>
          <p:spPr>
            <a:xfrm>
              <a:off x="13868446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2" name="object 1882"/>
            <p:cNvSpPr/>
            <p:nvPr/>
          </p:nvSpPr>
          <p:spPr>
            <a:xfrm>
              <a:off x="13779128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3" name="object 1883"/>
            <p:cNvSpPr/>
            <p:nvPr/>
          </p:nvSpPr>
          <p:spPr>
            <a:xfrm>
              <a:off x="13689820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4" name="object 1884"/>
            <p:cNvSpPr/>
            <p:nvPr/>
          </p:nvSpPr>
          <p:spPr>
            <a:xfrm>
              <a:off x="13600496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5" name="object 1885"/>
            <p:cNvSpPr/>
            <p:nvPr/>
          </p:nvSpPr>
          <p:spPr>
            <a:xfrm>
              <a:off x="13511193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6" name="object 1886"/>
            <p:cNvSpPr/>
            <p:nvPr/>
          </p:nvSpPr>
          <p:spPr>
            <a:xfrm>
              <a:off x="13421864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7" name="object 1887"/>
            <p:cNvSpPr/>
            <p:nvPr/>
          </p:nvSpPr>
          <p:spPr>
            <a:xfrm>
              <a:off x="13332548" y="91521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8" name="object 1888"/>
            <p:cNvSpPr/>
            <p:nvPr/>
          </p:nvSpPr>
          <p:spPr>
            <a:xfrm>
              <a:off x="1324326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9" name="object 1889"/>
            <p:cNvSpPr/>
            <p:nvPr/>
          </p:nvSpPr>
          <p:spPr>
            <a:xfrm>
              <a:off x="13153952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0" name="object 1890"/>
            <p:cNvSpPr/>
            <p:nvPr/>
          </p:nvSpPr>
          <p:spPr>
            <a:xfrm>
              <a:off x="13064643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1" name="object 1891"/>
            <p:cNvSpPr/>
            <p:nvPr/>
          </p:nvSpPr>
          <p:spPr>
            <a:xfrm>
              <a:off x="1297531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2" name="object 1892"/>
            <p:cNvSpPr/>
            <p:nvPr/>
          </p:nvSpPr>
          <p:spPr>
            <a:xfrm>
              <a:off x="12886016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3" name="object 1893"/>
            <p:cNvSpPr/>
            <p:nvPr/>
          </p:nvSpPr>
          <p:spPr>
            <a:xfrm>
              <a:off x="12796687" y="91520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4" name="object 1894"/>
            <p:cNvSpPr/>
            <p:nvPr/>
          </p:nvSpPr>
          <p:spPr>
            <a:xfrm>
              <a:off x="12707371" y="91520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5" name="object 1895"/>
            <p:cNvSpPr/>
            <p:nvPr/>
          </p:nvSpPr>
          <p:spPr>
            <a:xfrm>
              <a:off x="12618056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6" name="object 1896"/>
            <p:cNvSpPr/>
            <p:nvPr/>
          </p:nvSpPr>
          <p:spPr>
            <a:xfrm>
              <a:off x="12528739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7" name="object 1897"/>
            <p:cNvSpPr/>
            <p:nvPr/>
          </p:nvSpPr>
          <p:spPr>
            <a:xfrm>
              <a:off x="12439430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8" name="object 1898"/>
            <p:cNvSpPr/>
            <p:nvPr/>
          </p:nvSpPr>
          <p:spPr>
            <a:xfrm>
              <a:off x="12350106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9" name="object 1899"/>
            <p:cNvSpPr/>
            <p:nvPr/>
          </p:nvSpPr>
          <p:spPr>
            <a:xfrm>
              <a:off x="12260803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0" name="object 1900"/>
            <p:cNvSpPr/>
            <p:nvPr/>
          </p:nvSpPr>
          <p:spPr>
            <a:xfrm>
              <a:off x="12171474" y="91519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1" name="object 1901"/>
            <p:cNvSpPr/>
            <p:nvPr/>
          </p:nvSpPr>
          <p:spPr>
            <a:xfrm>
              <a:off x="12082194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2" name="object 1902"/>
            <p:cNvSpPr/>
            <p:nvPr/>
          </p:nvSpPr>
          <p:spPr>
            <a:xfrm>
              <a:off x="11992879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3" name="object 1903"/>
            <p:cNvSpPr/>
            <p:nvPr/>
          </p:nvSpPr>
          <p:spPr>
            <a:xfrm>
              <a:off x="11903562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4" name="object 1904"/>
            <p:cNvSpPr/>
            <p:nvPr/>
          </p:nvSpPr>
          <p:spPr>
            <a:xfrm>
              <a:off x="11814252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5" name="object 1905"/>
            <p:cNvSpPr/>
            <p:nvPr/>
          </p:nvSpPr>
          <p:spPr>
            <a:xfrm>
              <a:off x="11724929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6" name="object 1906"/>
            <p:cNvSpPr/>
            <p:nvPr/>
          </p:nvSpPr>
          <p:spPr>
            <a:xfrm>
              <a:off x="11635626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7" name="object 1907"/>
            <p:cNvSpPr/>
            <p:nvPr/>
          </p:nvSpPr>
          <p:spPr>
            <a:xfrm>
              <a:off x="11546297" y="91517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8" name="object 1908"/>
            <p:cNvSpPr/>
            <p:nvPr/>
          </p:nvSpPr>
          <p:spPr>
            <a:xfrm>
              <a:off x="11456981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9" name="object 1909"/>
            <p:cNvSpPr/>
            <p:nvPr/>
          </p:nvSpPr>
          <p:spPr>
            <a:xfrm>
              <a:off x="11367666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0" name="object 1910"/>
            <p:cNvSpPr/>
            <p:nvPr/>
          </p:nvSpPr>
          <p:spPr>
            <a:xfrm>
              <a:off x="11278349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1" name="object 1911"/>
            <p:cNvSpPr/>
            <p:nvPr/>
          </p:nvSpPr>
          <p:spPr>
            <a:xfrm>
              <a:off x="11189039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2" name="object 1912"/>
            <p:cNvSpPr/>
            <p:nvPr/>
          </p:nvSpPr>
          <p:spPr>
            <a:xfrm>
              <a:off x="11099717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3" name="object 1913"/>
            <p:cNvSpPr/>
            <p:nvPr/>
          </p:nvSpPr>
          <p:spPr>
            <a:xfrm>
              <a:off x="11010449" y="91516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4" name="object 1914"/>
            <p:cNvSpPr/>
            <p:nvPr/>
          </p:nvSpPr>
          <p:spPr>
            <a:xfrm>
              <a:off x="10921120" y="91516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5" name="object 1915"/>
            <p:cNvSpPr/>
            <p:nvPr/>
          </p:nvSpPr>
          <p:spPr>
            <a:xfrm>
              <a:off x="10831804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6" name="object 1916"/>
            <p:cNvSpPr/>
            <p:nvPr/>
          </p:nvSpPr>
          <p:spPr>
            <a:xfrm>
              <a:off x="10742489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7" name="object 1917"/>
            <p:cNvSpPr/>
            <p:nvPr/>
          </p:nvSpPr>
          <p:spPr>
            <a:xfrm>
              <a:off x="10653172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8" name="object 1918"/>
            <p:cNvSpPr/>
            <p:nvPr/>
          </p:nvSpPr>
          <p:spPr>
            <a:xfrm>
              <a:off x="10563863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9" name="object 1919"/>
            <p:cNvSpPr/>
            <p:nvPr/>
          </p:nvSpPr>
          <p:spPr>
            <a:xfrm>
              <a:off x="10474540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0" name="object 1920"/>
            <p:cNvSpPr/>
            <p:nvPr/>
          </p:nvSpPr>
          <p:spPr>
            <a:xfrm>
              <a:off x="10385236" y="91515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1" name="object 1921"/>
            <p:cNvSpPr/>
            <p:nvPr/>
          </p:nvSpPr>
          <p:spPr>
            <a:xfrm>
              <a:off x="10295907" y="915147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2" name="object 1922"/>
            <p:cNvSpPr/>
            <p:nvPr/>
          </p:nvSpPr>
          <p:spPr>
            <a:xfrm>
              <a:off x="10206609" y="9151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3" name="object 1923"/>
            <p:cNvSpPr/>
            <p:nvPr/>
          </p:nvSpPr>
          <p:spPr>
            <a:xfrm>
              <a:off x="10117276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4" name="object 1924"/>
            <p:cNvSpPr/>
            <p:nvPr/>
          </p:nvSpPr>
          <p:spPr>
            <a:xfrm>
              <a:off x="10027959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5" name="object 1925"/>
            <p:cNvSpPr/>
            <p:nvPr/>
          </p:nvSpPr>
          <p:spPr>
            <a:xfrm>
              <a:off x="9938685" y="91513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6" name="object 1926"/>
            <p:cNvSpPr/>
            <p:nvPr/>
          </p:nvSpPr>
          <p:spPr>
            <a:xfrm>
              <a:off x="9849363" y="91513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7" name="object 1927"/>
            <p:cNvSpPr/>
            <p:nvPr/>
          </p:nvSpPr>
          <p:spPr>
            <a:xfrm>
              <a:off x="9760059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8" name="object 1928"/>
            <p:cNvSpPr/>
            <p:nvPr/>
          </p:nvSpPr>
          <p:spPr>
            <a:xfrm>
              <a:off x="9670730" y="91513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9" name="object 1929"/>
            <p:cNvSpPr/>
            <p:nvPr/>
          </p:nvSpPr>
          <p:spPr>
            <a:xfrm>
              <a:off x="9581432" y="9151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0" name="object 1930"/>
            <p:cNvSpPr/>
            <p:nvPr/>
          </p:nvSpPr>
          <p:spPr>
            <a:xfrm>
              <a:off x="9492099" y="91512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1" name="object 1931"/>
            <p:cNvSpPr/>
            <p:nvPr/>
          </p:nvSpPr>
          <p:spPr>
            <a:xfrm>
              <a:off x="9402782" y="91512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2" name="object 1932"/>
            <p:cNvSpPr/>
            <p:nvPr/>
          </p:nvSpPr>
          <p:spPr>
            <a:xfrm>
              <a:off x="9313472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3" name="object 1933"/>
            <p:cNvSpPr/>
            <p:nvPr/>
          </p:nvSpPr>
          <p:spPr>
            <a:xfrm>
              <a:off x="9224150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4" name="object 1934"/>
            <p:cNvSpPr/>
            <p:nvPr/>
          </p:nvSpPr>
          <p:spPr>
            <a:xfrm>
              <a:off x="9134845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5" name="object 1935"/>
            <p:cNvSpPr/>
            <p:nvPr/>
          </p:nvSpPr>
          <p:spPr>
            <a:xfrm>
              <a:off x="9045517" y="91511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6" name="object 1936"/>
            <p:cNvSpPr/>
            <p:nvPr/>
          </p:nvSpPr>
          <p:spPr>
            <a:xfrm>
              <a:off x="8956219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7" name="object 1937"/>
            <p:cNvSpPr/>
            <p:nvPr/>
          </p:nvSpPr>
          <p:spPr>
            <a:xfrm>
              <a:off x="8866886" y="9151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8" name="object 1938"/>
            <p:cNvSpPr/>
            <p:nvPr/>
          </p:nvSpPr>
          <p:spPr>
            <a:xfrm>
              <a:off x="8777605" y="9151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9" name="object 1939"/>
            <p:cNvSpPr/>
            <p:nvPr/>
          </p:nvSpPr>
          <p:spPr>
            <a:xfrm>
              <a:off x="8688295" y="9151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0" name="object 1940"/>
            <p:cNvSpPr/>
            <p:nvPr/>
          </p:nvSpPr>
          <p:spPr>
            <a:xfrm>
              <a:off x="8598973" y="9151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1" name="object 1941"/>
            <p:cNvSpPr/>
            <p:nvPr/>
          </p:nvSpPr>
          <p:spPr>
            <a:xfrm>
              <a:off x="8509669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2" name="object 1942"/>
            <p:cNvSpPr/>
            <p:nvPr/>
          </p:nvSpPr>
          <p:spPr>
            <a:xfrm>
              <a:off x="8420340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3" name="object 1943"/>
            <p:cNvSpPr/>
            <p:nvPr/>
          </p:nvSpPr>
          <p:spPr>
            <a:xfrm>
              <a:off x="8331042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4" name="object 1944"/>
            <p:cNvSpPr/>
            <p:nvPr/>
          </p:nvSpPr>
          <p:spPr>
            <a:xfrm>
              <a:off x="8241708" y="91509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5" name="object 1945"/>
            <p:cNvSpPr/>
            <p:nvPr/>
          </p:nvSpPr>
          <p:spPr>
            <a:xfrm>
              <a:off x="8152392" y="9150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6" name="object 1946"/>
            <p:cNvSpPr/>
            <p:nvPr/>
          </p:nvSpPr>
          <p:spPr>
            <a:xfrm>
              <a:off x="8063082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7" name="object 1947"/>
            <p:cNvSpPr/>
            <p:nvPr/>
          </p:nvSpPr>
          <p:spPr>
            <a:xfrm>
              <a:off x="7973760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8" name="object 1948"/>
            <p:cNvSpPr/>
            <p:nvPr/>
          </p:nvSpPr>
          <p:spPr>
            <a:xfrm>
              <a:off x="7884456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9" name="object 1949"/>
            <p:cNvSpPr/>
            <p:nvPr/>
          </p:nvSpPr>
          <p:spPr>
            <a:xfrm>
              <a:off x="7795127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0" name="object 1950"/>
            <p:cNvSpPr/>
            <p:nvPr/>
          </p:nvSpPr>
          <p:spPr>
            <a:xfrm>
              <a:off x="7705865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1" name="object 1951"/>
            <p:cNvSpPr/>
            <p:nvPr/>
          </p:nvSpPr>
          <p:spPr>
            <a:xfrm>
              <a:off x="7616532" y="91508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2" name="object 1952"/>
            <p:cNvSpPr/>
            <p:nvPr/>
          </p:nvSpPr>
          <p:spPr>
            <a:xfrm>
              <a:off x="7527215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3" name="object 1953"/>
            <p:cNvSpPr/>
            <p:nvPr/>
          </p:nvSpPr>
          <p:spPr>
            <a:xfrm>
              <a:off x="7437905" y="9150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4" name="object 1954"/>
            <p:cNvSpPr/>
            <p:nvPr/>
          </p:nvSpPr>
          <p:spPr>
            <a:xfrm>
              <a:off x="7348583" y="9150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5" name="object 1955"/>
            <p:cNvSpPr/>
            <p:nvPr/>
          </p:nvSpPr>
          <p:spPr>
            <a:xfrm>
              <a:off x="7259278" y="9150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6" name="object 1956"/>
            <p:cNvSpPr/>
            <p:nvPr/>
          </p:nvSpPr>
          <p:spPr>
            <a:xfrm>
              <a:off x="7169951" y="9150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7" name="object 1957"/>
            <p:cNvSpPr/>
            <p:nvPr/>
          </p:nvSpPr>
          <p:spPr>
            <a:xfrm>
              <a:off x="7080652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8" name="object 1958"/>
            <p:cNvSpPr/>
            <p:nvPr/>
          </p:nvSpPr>
          <p:spPr>
            <a:xfrm>
              <a:off x="6991319" y="91507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9" name="object 1959"/>
            <p:cNvSpPr/>
            <p:nvPr/>
          </p:nvSpPr>
          <p:spPr>
            <a:xfrm>
              <a:off x="690200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0" name="object 1960"/>
            <p:cNvSpPr/>
            <p:nvPr/>
          </p:nvSpPr>
          <p:spPr>
            <a:xfrm>
              <a:off x="6812692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1" name="object 1961"/>
            <p:cNvSpPr/>
            <p:nvPr/>
          </p:nvSpPr>
          <p:spPr>
            <a:xfrm>
              <a:off x="6723370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2" name="object 1962"/>
            <p:cNvSpPr/>
            <p:nvPr/>
          </p:nvSpPr>
          <p:spPr>
            <a:xfrm>
              <a:off x="6634101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3" name="object 1963"/>
            <p:cNvSpPr/>
            <p:nvPr/>
          </p:nvSpPr>
          <p:spPr>
            <a:xfrm>
              <a:off x="6544774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4" name="object 1964"/>
            <p:cNvSpPr/>
            <p:nvPr/>
          </p:nvSpPr>
          <p:spPr>
            <a:xfrm>
              <a:off x="6455475" y="91506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5" name="object 1965"/>
            <p:cNvSpPr/>
            <p:nvPr/>
          </p:nvSpPr>
          <p:spPr>
            <a:xfrm>
              <a:off x="6366142" y="91505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6" name="object 1966"/>
            <p:cNvSpPr/>
            <p:nvPr/>
          </p:nvSpPr>
          <p:spPr>
            <a:xfrm>
              <a:off x="6276825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7" name="object 1967"/>
            <p:cNvSpPr/>
            <p:nvPr/>
          </p:nvSpPr>
          <p:spPr>
            <a:xfrm>
              <a:off x="6187515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8" name="object 1968"/>
            <p:cNvSpPr/>
            <p:nvPr/>
          </p:nvSpPr>
          <p:spPr>
            <a:xfrm>
              <a:off x="6098193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9" name="object 1969"/>
            <p:cNvSpPr/>
            <p:nvPr/>
          </p:nvSpPr>
          <p:spPr>
            <a:xfrm>
              <a:off x="6008888" y="91504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0" name="object 1970"/>
            <p:cNvSpPr/>
            <p:nvPr/>
          </p:nvSpPr>
          <p:spPr>
            <a:xfrm>
              <a:off x="5919561" y="91504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1" name="object 1971"/>
            <p:cNvSpPr/>
            <p:nvPr/>
          </p:nvSpPr>
          <p:spPr>
            <a:xfrm>
              <a:off x="5830262" y="91504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2" name="object 1972"/>
            <p:cNvSpPr/>
            <p:nvPr/>
          </p:nvSpPr>
          <p:spPr>
            <a:xfrm>
              <a:off x="5740928" y="91504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3" name="object 1973"/>
            <p:cNvSpPr/>
            <p:nvPr/>
          </p:nvSpPr>
          <p:spPr>
            <a:xfrm>
              <a:off x="5651612" y="9150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4" name="object 1974"/>
            <p:cNvSpPr/>
            <p:nvPr/>
          </p:nvSpPr>
          <p:spPr>
            <a:xfrm>
              <a:off x="5562302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5" name="object 1975"/>
            <p:cNvSpPr/>
            <p:nvPr/>
          </p:nvSpPr>
          <p:spPr>
            <a:xfrm>
              <a:off x="5473016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6" name="object 1976"/>
            <p:cNvSpPr/>
            <p:nvPr/>
          </p:nvSpPr>
          <p:spPr>
            <a:xfrm>
              <a:off x="5383711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7" name="object 1977"/>
            <p:cNvSpPr/>
            <p:nvPr/>
          </p:nvSpPr>
          <p:spPr>
            <a:xfrm>
              <a:off x="529438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8" name="object 1978"/>
            <p:cNvSpPr/>
            <p:nvPr/>
          </p:nvSpPr>
          <p:spPr>
            <a:xfrm>
              <a:off x="5205085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9" name="object 1979"/>
            <p:cNvSpPr/>
            <p:nvPr/>
          </p:nvSpPr>
          <p:spPr>
            <a:xfrm>
              <a:off x="5115751" y="91502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0" name="object 1980"/>
            <p:cNvSpPr/>
            <p:nvPr/>
          </p:nvSpPr>
          <p:spPr>
            <a:xfrm>
              <a:off x="5026458" y="915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1" name="object 1981"/>
            <p:cNvSpPr/>
            <p:nvPr/>
          </p:nvSpPr>
          <p:spPr>
            <a:xfrm>
              <a:off x="4937125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2" name="object 1982"/>
            <p:cNvSpPr/>
            <p:nvPr/>
          </p:nvSpPr>
          <p:spPr>
            <a:xfrm>
              <a:off x="4847803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3" name="object 1983"/>
            <p:cNvSpPr/>
            <p:nvPr/>
          </p:nvSpPr>
          <p:spPr>
            <a:xfrm>
              <a:off x="4758498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4" name="object 1984"/>
            <p:cNvSpPr/>
            <p:nvPr/>
          </p:nvSpPr>
          <p:spPr>
            <a:xfrm>
              <a:off x="4669171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5" name="object 1985"/>
            <p:cNvSpPr/>
            <p:nvPr/>
          </p:nvSpPr>
          <p:spPr>
            <a:xfrm>
              <a:off x="1444899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6" name="object 1986"/>
            <p:cNvSpPr/>
            <p:nvPr/>
          </p:nvSpPr>
          <p:spPr>
            <a:xfrm>
              <a:off x="14359666" y="9152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7" name="object 1987"/>
            <p:cNvSpPr/>
            <p:nvPr/>
          </p:nvSpPr>
          <p:spPr>
            <a:xfrm>
              <a:off x="14270349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8" name="object 1988"/>
            <p:cNvSpPr/>
            <p:nvPr/>
          </p:nvSpPr>
          <p:spPr>
            <a:xfrm>
              <a:off x="14181035" y="9157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6"/>
                  </a:moveTo>
                  <a:lnTo>
                    <a:pt x="5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9" name="object 1989"/>
            <p:cNvSpPr/>
            <p:nvPr/>
          </p:nvSpPr>
          <p:spPr>
            <a:xfrm>
              <a:off x="13916181" y="91523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229"/>
                  </a:moveTo>
                  <a:lnTo>
                    <a:pt x="35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0" name="object 1990"/>
            <p:cNvSpPr/>
            <p:nvPr/>
          </p:nvSpPr>
          <p:spPr>
            <a:xfrm>
              <a:off x="13823781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1" name="object 1991"/>
            <p:cNvSpPr/>
            <p:nvPr/>
          </p:nvSpPr>
          <p:spPr>
            <a:xfrm>
              <a:off x="13734489" y="915226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2" name="object 1992"/>
            <p:cNvSpPr/>
            <p:nvPr/>
          </p:nvSpPr>
          <p:spPr>
            <a:xfrm>
              <a:off x="13645172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3" name="object 1993"/>
            <p:cNvSpPr/>
            <p:nvPr/>
          </p:nvSpPr>
          <p:spPr>
            <a:xfrm>
              <a:off x="1355585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4" name="object 1994"/>
            <p:cNvSpPr/>
            <p:nvPr/>
          </p:nvSpPr>
          <p:spPr>
            <a:xfrm>
              <a:off x="13466540" y="915488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12"/>
                  </a:moveTo>
                  <a:lnTo>
                    <a:pt x="36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5" name="object 1995"/>
            <p:cNvSpPr/>
            <p:nvPr/>
          </p:nvSpPr>
          <p:spPr>
            <a:xfrm>
              <a:off x="13204819" y="91521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3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6" name="object 1996"/>
            <p:cNvSpPr/>
            <p:nvPr/>
          </p:nvSpPr>
          <p:spPr>
            <a:xfrm>
              <a:off x="13109276" y="91521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7" name="object 1997"/>
            <p:cNvSpPr/>
            <p:nvPr/>
          </p:nvSpPr>
          <p:spPr>
            <a:xfrm>
              <a:off x="1301995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8" name="object 1998"/>
            <p:cNvSpPr/>
            <p:nvPr/>
          </p:nvSpPr>
          <p:spPr>
            <a:xfrm>
              <a:off x="12930645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9" name="object 1999"/>
            <p:cNvSpPr/>
            <p:nvPr/>
          </p:nvSpPr>
          <p:spPr>
            <a:xfrm>
              <a:off x="12841327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0" name="object 2000"/>
            <p:cNvSpPr/>
            <p:nvPr/>
          </p:nvSpPr>
          <p:spPr>
            <a:xfrm>
              <a:off x="12752018" y="91520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1" name="object 2001"/>
            <p:cNvSpPr/>
            <p:nvPr/>
          </p:nvSpPr>
          <p:spPr>
            <a:xfrm>
              <a:off x="12662731" y="91578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2" name="object 2002"/>
            <p:cNvSpPr/>
            <p:nvPr/>
          </p:nvSpPr>
          <p:spPr>
            <a:xfrm>
              <a:off x="12397590" y="91519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420"/>
                  </a:moveTo>
                  <a:lnTo>
                    <a:pt x="38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3" name="object 2003"/>
            <p:cNvSpPr/>
            <p:nvPr/>
          </p:nvSpPr>
          <p:spPr>
            <a:xfrm>
              <a:off x="12305467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4" name="object 2004"/>
            <p:cNvSpPr/>
            <p:nvPr/>
          </p:nvSpPr>
          <p:spPr>
            <a:xfrm>
              <a:off x="12216150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5" name="object 2005"/>
            <p:cNvSpPr/>
            <p:nvPr/>
          </p:nvSpPr>
          <p:spPr>
            <a:xfrm>
              <a:off x="12126841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6" name="object 2006"/>
            <p:cNvSpPr/>
            <p:nvPr/>
          </p:nvSpPr>
          <p:spPr>
            <a:xfrm>
              <a:off x="12037518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7" name="object 2007"/>
            <p:cNvSpPr/>
            <p:nvPr/>
          </p:nvSpPr>
          <p:spPr>
            <a:xfrm>
              <a:off x="11948215" y="91547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84"/>
                  </a:moveTo>
                  <a:lnTo>
                    <a:pt x="34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8" name="object 2008"/>
            <p:cNvSpPr/>
            <p:nvPr/>
          </p:nvSpPr>
          <p:spPr>
            <a:xfrm>
              <a:off x="11686266" y="91517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575"/>
                  </a:moveTo>
                  <a:lnTo>
                    <a:pt x="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9" name="object 2009"/>
            <p:cNvSpPr/>
            <p:nvPr/>
          </p:nvSpPr>
          <p:spPr>
            <a:xfrm>
              <a:off x="11590973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0" name="object 2010"/>
            <p:cNvSpPr/>
            <p:nvPr/>
          </p:nvSpPr>
          <p:spPr>
            <a:xfrm>
              <a:off x="11501664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1" name="object 2011"/>
            <p:cNvSpPr/>
            <p:nvPr/>
          </p:nvSpPr>
          <p:spPr>
            <a:xfrm>
              <a:off x="11412341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2" name="object 2012"/>
            <p:cNvSpPr/>
            <p:nvPr/>
          </p:nvSpPr>
          <p:spPr>
            <a:xfrm>
              <a:off x="11323037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3" name="object 2013"/>
            <p:cNvSpPr/>
            <p:nvPr/>
          </p:nvSpPr>
          <p:spPr>
            <a:xfrm>
              <a:off x="11233709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4" name="object 2014"/>
            <p:cNvSpPr/>
            <p:nvPr/>
          </p:nvSpPr>
          <p:spPr>
            <a:xfrm>
              <a:off x="10879036" y="915161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5" name="object 2015"/>
            <p:cNvSpPr/>
            <p:nvPr/>
          </p:nvSpPr>
          <p:spPr>
            <a:xfrm>
              <a:off x="10787128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6" name="object 2016"/>
            <p:cNvSpPr/>
            <p:nvPr/>
          </p:nvSpPr>
          <p:spPr>
            <a:xfrm>
              <a:off x="10697824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7" name="object 2017"/>
            <p:cNvSpPr/>
            <p:nvPr/>
          </p:nvSpPr>
          <p:spPr>
            <a:xfrm>
              <a:off x="10608496" y="91515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8" name="object 2018"/>
            <p:cNvSpPr/>
            <p:nvPr/>
          </p:nvSpPr>
          <p:spPr>
            <a:xfrm>
              <a:off x="10519179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9" name="object 2019"/>
            <p:cNvSpPr/>
            <p:nvPr/>
          </p:nvSpPr>
          <p:spPr>
            <a:xfrm>
              <a:off x="10429900" y="91546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79"/>
                  </a:moveTo>
                  <a:lnTo>
                    <a:pt x="31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0" name="object 2020"/>
            <p:cNvSpPr/>
            <p:nvPr/>
          </p:nvSpPr>
          <p:spPr>
            <a:xfrm>
              <a:off x="10167675" y="91514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92"/>
                  </a:moveTo>
                  <a:lnTo>
                    <a:pt x="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1" name="object 2021"/>
            <p:cNvSpPr/>
            <p:nvPr/>
          </p:nvSpPr>
          <p:spPr>
            <a:xfrm>
              <a:off x="10072647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2" name="object 2022"/>
            <p:cNvSpPr/>
            <p:nvPr/>
          </p:nvSpPr>
          <p:spPr>
            <a:xfrm>
              <a:off x="9983319" y="91513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3" name="object 2023"/>
            <p:cNvSpPr/>
            <p:nvPr/>
          </p:nvSpPr>
          <p:spPr>
            <a:xfrm>
              <a:off x="9894021" y="91513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4" name="object 2024"/>
            <p:cNvSpPr/>
            <p:nvPr/>
          </p:nvSpPr>
          <p:spPr>
            <a:xfrm>
              <a:off x="9804687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5" name="object 2025"/>
            <p:cNvSpPr/>
            <p:nvPr/>
          </p:nvSpPr>
          <p:spPr>
            <a:xfrm>
              <a:off x="9715370" y="91516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24"/>
                  </a:moveTo>
                  <a:lnTo>
                    <a:pt x="6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6" name="object 2026"/>
            <p:cNvSpPr/>
            <p:nvPr/>
          </p:nvSpPr>
          <p:spPr>
            <a:xfrm>
              <a:off x="9360482" y="91512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882"/>
                  </a:moveTo>
                  <a:lnTo>
                    <a:pt x="42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7" name="object 2027"/>
            <p:cNvSpPr/>
            <p:nvPr/>
          </p:nvSpPr>
          <p:spPr>
            <a:xfrm>
              <a:off x="9268843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8" name="object 2028"/>
            <p:cNvSpPr/>
            <p:nvPr/>
          </p:nvSpPr>
          <p:spPr>
            <a:xfrm>
              <a:off x="9179510" y="91512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9" name="object 2029"/>
            <p:cNvSpPr/>
            <p:nvPr/>
          </p:nvSpPr>
          <p:spPr>
            <a:xfrm>
              <a:off x="9090194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0" name="object 2030"/>
            <p:cNvSpPr/>
            <p:nvPr/>
          </p:nvSpPr>
          <p:spPr>
            <a:xfrm>
              <a:off x="9000884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1" name="object 2031"/>
            <p:cNvSpPr/>
            <p:nvPr/>
          </p:nvSpPr>
          <p:spPr>
            <a:xfrm>
              <a:off x="8911561" y="91544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64"/>
                  </a:moveTo>
                  <a:lnTo>
                    <a:pt x="29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2" name="object 2032"/>
            <p:cNvSpPr/>
            <p:nvPr/>
          </p:nvSpPr>
          <p:spPr>
            <a:xfrm>
              <a:off x="8649121" y="91511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08"/>
                  </a:moveTo>
                  <a:lnTo>
                    <a:pt x="1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3" name="object 2033"/>
            <p:cNvSpPr/>
            <p:nvPr/>
          </p:nvSpPr>
          <p:spPr>
            <a:xfrm>
              <a:off x="8554297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4" name="object 2034"/>
            <p:cNvSpPr/>
            <p:nvPr/>
          </p:nvSpPr>
          <p:spPr>
            <a:xfrm>
              <a:off x="8464981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5" name="object 2035"/>
            <p:cNvSpPr/>
            <p:nvPr/>
          </p:nvSpPr>
          <p:spPr>
            <a:xfrm>
              <a:off x="8375671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6" name="object 2036"/>
            <p:cNvSpPr/>
            <p:nvPr/>
          </p:nvSpPr>
          <p:spPr>
            <a:xfrm>
              <a:off x="8286384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7" name="object 2037"/>
            <p:cNvSpPr/>
            <p:nvPr/>
          </p:nvSpPr>
          <p:spPr>
            <a:xfrm>
              <a:off x="8197080" y="91514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33"/>
                  </a:moveTo>
                  <a:lnTo>
                    <a:pt x="60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8" name="object 2038"/>
            <p:cNvSpPr/>
            <p:nvPr/>
          </p:nvSpPr>
          <p:spPr>
            <a:xfrm>
              <a:off x="7841927" y="915092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9" name="object 2039"/>
            <p:cNvSpPr/>
            <p:nvPr/>
          </p:nvSpPr>
          <p:spPr>
            <a:xfrm>
              <a:off x="7750493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0" name="object 2040"/>
            <p:cNvSpPr/>
            <p:nvPr/>
          </p:nvSpPr>
          <p:spPr>
            <a:xfrm>
              <a:off x="7661171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1" name="object 2041"/>
            <p:cNvSpPr/>
            <p:nvPr/>
          </p:nvSpPr>
          <p:spPr>
            <a:xfrm>
              <a:off x="7571867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2" name="object 2042"/>
            <p:cNvSpPr/>
            <p:nvPr/>
          </p:nvSpPr>
          <p:spPr>
            <a:xfrm>
              <a:off x="7482539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3" name="object 2043"/>
            <p:cNvSpPr/>
            <p:nvPr/>
          </p:nvSpPr>
          <p:spPr>
            <a:xfrm>
              <a:off x="7393240" y="91543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32"/>
                  </a:moveTo>
                  <a:lnTo>
                    <a:pt x="26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4" name="object 2044"/>
            <p:cNvSpPr/>
            <p:nvPr/>
          </p:nvSpPr>
          <p:spPr>
            <a:xfrm>
              <a:off x="7130566" y="91507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24"/>
                  </a:moveTo>
                  <a:lnTo>
                    <a:pt x="1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5" name="object 2045"/>
            <p:cNvSpPr/>
            <p:nvPr/>
          </p:nvSpPr>
          <p:spPr>
            <a:xfrm>
              <a:off x="7035994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6" name="object 2046"/>
            <p:cNvSpPr/>
            <p:nvPr/>
          </p:nvSpPr>
          <p:spPr>
            <a:xfrm>
              <a:off x="6946690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7" name="object 2047"/>
            <p:cNvSpPr/>
            <p:nvPr/>
          </p:nvSpPr>
          <p:spPr>
            <a:xfrm>
              <a:off x="685736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8" name="object 2048"/>
            <p:cNvSpPr/>
            <p:nvPr/>
          </p:nvSpPr>
          <p:spPr>
            <a:xfrm>
              <a:off x="6768063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9" name="object 2049"/>
            <p:cNvSpPr/>
            <p:nvPr/>
          </p:nvSpPr>
          <p:spPr>
            <a:xfrm>
              <a:off x="6678730" y="91513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91"/>
                  </a:moveTo>
                  <a:lnTo>
                    <a:pt x="58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0" name="object 2050"/>
            <p:cNvSpPr/>
            <p:nvPr/>
          </p:nvSpPr>
          <p:spPr>
            <a:xfrm>
              <a:off x="6323337" y="9150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20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1" name="object 2051"/>
            <p:cNvSpPr/>
            <p:nvPr/>
          </p:nvSpPr>
          <p:spPr>
            <a:xfrm>
              <a:off x="6232149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2" name="object 2052"/>
            <p:cNvSpPr/>
            <p:nvPr/>
          </p:nvSpPr>
          <p:spPr>
            <a:xfrm>
              <a:off x="6142850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3" name="object 2053"/>
            <p:cNvSpPr/>
            <p:nvPr/>
          </p:nvSpPr>
          <p:spPr>
            <a:xfrm>
              <a:off x="6053553" y="91504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4" name="object 2054"/>
            <p:cNvSpPr/>
            <p:nvPr/>
          </p:nvSpPr>
          <p:spPr>
            <a:xfrm>
              <a:off x="5964237" y="91504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5" name="object 2055"/>
            <p:cNvSpPr/>
            <p:nvPr/>
          </p:nvSpPr>
          <p:spPr>
            <a:xfrm>
              <a:off x="5874926" y="915423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26"/>
                  </a:moveTo>
                  <a:lnTo>
                    <a:pt x="2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6" name="object 2056"/>
            <p:cNvSpPr/>
            <p:nvPr/>
          </p:nvSpPr>
          <p:spPr>
            <a:xfrm>
              <a:off x="5612012" y="91504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7" name="object 2057"/>
            <p:cNvSpPr/>
            <p:nvPr/>
          </p:nvSpPr>
          <p:spPr>
            <a:xfrm>
              <a:off x="5517673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8" name="object 2058"/>
            <p:cNvSpPr/>
            <p:nvPr/>
          </p:nvSpPr>
          <p:spPr>
            <a:xfrm>
              <a:off x="5428340" y="91503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9" name="object 2059"/>
            <p:cNvSpPr/>
            <p:nvPr/>
          </p:nvSpPr>
          <p:spPr>
            <a:xfrm>
              <a:off x="533902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0" name="object 2060"/>
            <p:cNvSpPr/>
            <p:nvPr/>
          </p:nvSpPr>
          <p:spPr>
            <a:xfrm>
              <a:off x="5249713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1" name="object 2061"/>
            <p:cNvSpPr/>
            <p:nvPr/>
          </p:nvSpPr>
          <p:spPr>
            <a:xfrm>
              <a:off x="5160391" y="915121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2" name="object 2062"/>
            <p:cNvSpPr/>
            <p:nvPr/>
          </p:nvSpPr>
          <p:spPr>
            <a:xfrm>
              <a:off x="4804783" y="9150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34"/>
                  </a:moveTo>
                  <a:lnTo>
                    <a:pt x="49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3" name="object 2063"/>
            <p:cNvSpPr/>
            <p:nvPr/>
          </p:nvSpPr>
          <p:spPr>
            <a:xfrm>
              <a:off x="4713869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4" name="object 2064"/>
            <p:cNvSpPr/>
            <p:nvPr/>
          </p:nvSpPr>
          <p:spPr>
            <a:xfrm>
              <a:off x="4647895" y="9156182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0" y="0"/>
                  </a:moveTo>
                  <a:lnTo>
                    <a:pt x="9853179" y="22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5" name="object 2065"/>
            <p:cNvSpPr/>
            <p:nvPr/>
          </p:nvSpPr>
          <p:spPr>
            <a:xfrm>
              <a:off x="14501074" y="91524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6" name="object 2066"/>
            <p:cNvSpPr/>
            <p:nvPr/>
          </p:nvSpPr>
          <p:spPr>
            <a:xfrm>
              <a:off x="4647894" y="9150170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179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7" name="object 2067"/>
            <p:cNvSpPr/>
            <p:nvPr/>
          </p:nvSpPr>
          <p:spPr>
            <a:xfrm>
              <a:off x="4647895" y="91501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8" name="object 2068"/>
            <p:cNvSpPr/>
            <p:nvPr/>
          </p:nvSpPr>
          <p:spPr>
            <a:xfrm>
              <a:off x="14501074" y="9146462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5" h="6350">
                  <a:moveTo>
                    <a:pt x="4579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45792" y="36"/>
                  </a:lnTo>
                  <a:lnTo>
                    <a:pt x="4579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9" name="object 2069"/>
            <p:cNvSpPr/>
            <p:nvPr/>
          </p:nvSpPr>
          <p:spPr>
            <a:xfrm>
              <a:off x="14501074" y="91464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20"/>
                  </a:moveTo>
                  <a:lnTo>
                    <a:pt x="57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0" name="object 2070"/>
            <p:cNvSpPr/>
            <p:nvPr/>
          </p:nvSpPr>
          <p:spPr>
            <a:xfrm>
              <a:off x="14544886" y="915067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1" name="object 2071"/>
            <p:cNvSpPr/>
            <p:nvPr/>
          </p:nvSpPr>
          <p:spPr>
            <a:xfrm>
              <a:off x="14501074" y="915247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 h="0">
                  <a:moveTo>
                    <a:pt x="0" y="0"/>
                  </a:moveTo>
                  <a:lnTo>
                    <a:pt x="457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2" name="object 2072"/>
            <p:cNvSpPr/>
            <p:nvPr/>
          </p:nvSpPr>
          <p:spPr>
            <a:xfrm>
              <a:off x="14501074" y="9146462"/>
              <a:ext cx="46355" cy="635"/>
            </a:xfrm>
            <a:custGeom>
              <a:avLst/>
              <a:gdLst/>
              <a:ahLst/>
              <a:cxnLst/>
              <a:rect l="l" t="t" r="r" b="b"/>
              <a:pathLst>
                <a:path w="46355" h="634">
                  <a:moveTo>
                    <a:pt x="457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3" name="object 2073"/>
            <p:cNvSpPr/>
            <p:nvPr/>
          </p:nvSpPr>
          <p:spPr>
            <a:xfrm>
              <a:off x="14501074" y="91464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4" name="object 2074"/>
            <p:cNvSpPr/>
            <p:nvPr/>
          </p:nvSpPr>
          <p:spPr>
            <a:xfrm>
              <a:off x="10443796" y="430359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5" name="object 2075"/>
            <p:cNvSpPr/>
            <p:nvPr/>
          </p:nvSpPr>
          <p:spPr>
            <a:xfrm>
              <a:off x="10453234" y="431377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6" name="object 2076"/>
            <p:cNvSpPr/>
            <p:nvPr/>
          </p:nvSpPr>
          <p:spPr>
            <a:xfrm>
              <a:off x="10473712" y="43357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7" name="object 2077"/>
            <p:cNvSpPr/>
            <p:nvPr/>
          </p:nvSpPr>
          <p:spPr>
            <a:xfrm>
              <a:off x="10443796" y="43076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8" name="object 2078"/>
            <p:cNvSpPr/>
            <p:nvPr/>
          </p:nvSpPr>
          <p:spPr>
            <a:xfrm>
              <a:off x="10484727" y="43474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9" name="object 2079"/>
            <p:cNvSpPr/>
            <p:nvPr/>
          </p:nvSpPr>
          <p:spPr>
            <a:xfrm>
              <a:off x="10448188" y="430359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0" name="object 2080"/>
            <p:cNvSpPr/>
            <p:nvPr/>
          </p:nvSpPr>
          <p:spPr>
            <a:xfrm>
              <a:off x="10443796" y="4303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1" name="object 2081"/>
            <p:cNvSpPr/>
            <p:nvPr/>
          </p:nvSpPr>
          <p:spPr>
            <a:xfrm>
              <a:off x="10607524" y="447905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2" name="object 2082"/>
            <p:cNvSpPr/>
            <p:nvPr/>
          </p:nvSpPr>
          <p:spPr>
            <a:xfrm>
              <a:off x="10616992" y="44892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3" name="object 2083"/>
            <p:cNvSpPr/>
            <p:nvPr/>
          </p:nvSpPr>
          <p:spPr>
            <a:xfrm>
              <a:off x="10637476" y="4511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4" name="object 2084"/>
            <p:cNvSpPr/>
            <p:nvPr/>
          </p:nvSpPr>
          <p:spPr>
            <a:xfrm>
              <a:off x="10607524" y="44831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5" name="object 2085"/>
            <p:cNvSpPr/>
            <p:nvPr/>
          </p:nvSpPr>
          <p:spPr>
            <a:xfrm>
              <a:off x="10648456" y="45229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6" name="object 2086"/>
            <p:cNvSpPr/>
            <p:nvPr/>
          </p:nvSpPr>
          <p:spPr>
            <a:xfrm>
              <a:off x="10611916" y="447905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7" name="object 2087"/>
            <p:cNvSpPr/>
            <p:nvPr/>
          </p:nvSpPr>
          <p:spPr>
            <a:xfrm>
              <a:off x="10607524" y="44790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8" name="object 2088"/>
            <p:cNvSpPr/>
            <p:nvPr/>
          </p:nvSpPr>
          <p:spPr>
            <a:xfrm>
              <a:off x="10771252" y="465455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9" name="object 2089"/>
            <p:cNvSpPr/>
            <p:nvPr/>
          </p:nvSpPr>
          <p:spPr>
            <a:xfrm>
              <a:off x="10780756" y="4664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0" name="object 2090"/>
            <p:cNvSpPr/>
            <p:nvPr/>
          </p:nvSpPr>
          <p:spPr>
            <a:xfrm>
              <a:off x="10801204" y="468671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1" name="object 2091"/>
            <p:cNvSpPr/>
            <p:nvPr/>
          </p:nvSpPr>
          <p:spPr>
            <a:xfrm>
              <a:off x="10771252" y="46586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2" name="object 2092"/>
            <p:cNvSpPr/>
            <p:nvPr/>
          </p:nvSpPr>
          <p:spPr>
            <a:xfrm>
              <a:off x="10812184" y="46984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3" name="object 2093"/>
            <p:cNvSpPr/>
            <p:nvPr/>
          </p:nvSpPr>
          <p:spPr>
            <a:xfrm>
              <a:off x="10775644" y="465455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4" name="object 2094"/>
            <p:cNvSpPr/>
            <p:nvPr/>
          </p:nvSpPr>
          <p:spPr>
            <a:xfrm>
              <a:off x="10771252" y="46545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5" name="object 2095"/>
            <p:cNvSpPr/>
            <p:nvPr/>
          </p:nvSpPr>
          <p:spPr>
            <a:xfrm>
              <a:off x="10934980" y="483001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6" name="object 2096"/>
            <p:cNvSpPr/>
            <p:nvPr/>
          </p:nvSpPr>
          <p:spPr>
            <a:xfrm>
              <a:off x="10944488" y="484028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7" name="object 2097"/>
            <p:cNvSpPr/>
            <p:nvPr/>
          </p:nvSpPr>
          <p:spPr>
            <a:xfrm>
              <a:off x="10964968" y="48622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8" name="object 2098"/>
            <p:cNvSpPr/>
            <p:nvPr/>
          </p:nvSpPr>
          <p:spPr>
            <a:xfrm>
              <a:off x="10934980" y="483412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9" name="object 2099"/>
            <p:cNvSpPr/>
            <p:nvPr/>
          </p:nvSpPr>
          <p:spPr>
            <a:xfrm>
              <a:off x="10975912" y="48739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0" name="object 2100"/>
            <p:cNvSpPr/>
            <p:nvPr/>
          </p:nvSpPr>
          <p:spPr>
            <a:xfrm>
              <a:off x="10939372" y="483001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1" name="object 2101"/>
            <p:cNvSpPr/>
            <p:nvPr/>
          </p:nvSpPr>
          <p:spPr>
            <a:xfrm>
              <a:off x="10934980" y="48300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2" name="object 2102"/>
            <p:cNvSpPr/>
            <p:nvPr/>
          </p:nvSpPr>
          <p:spPr>
            <a:xfrm>
              <a:off x="11098708" y="500548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3" name="object 2103"/>
            <p:cNvSpPr/>
            <p:nvPr/>
          </p:nvSpPr>
          <p:spPr>
            <a:xfrm>
              <a:off x="11108248" y="5015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6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4" name="object 2104"/>
            <p:cNvSpPr/>
            <p:nvPr/>
          </p:nvSpPr>
          <p:spPr>
            <a:xfrm>
              <a:off x="11128696" y="503770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8"/>
                  </a:moveTo>
                  <a:lnTo>
                    <a:pt x="4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5" name="object 2105"/>
            <p:cNvSpPr/>
            <p:nvPr/>
          </p:nvSpPr>
          <p:spPr>
            <a:xfrm>
              <a:off x="11098708" y="500958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6" name="object 2106"/>
            <p:cNvSpPr/>
            <p:nvPr/>
          </p:nvSpPr>
          <p:spPr>
            <a:xfrm>
              <a:off x="11139641" y="50493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7" name="object 2107"/>
            <p:cNvSpPr/>
            <p:nvPr/>
          </p:nvSpPr>
          <p:spPr>
            <a:xfrm>
              <a:off x="11103100" y="500548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8" name="object 2108"/>
            <p:cNvSpPr/>
            <p:nvPr/>
          </p:nvSpPr>
          <p:spPr>
            <a:xfrm>
              <a:off x="11098708" y="50054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9" name="object 2109"/>
            <p:cNvSpPr/>
            <p:nvPr/>
          </p:nvSpPr>
          <p:spPr>
            <a:xfrm>
              <a:off x="11262436" y="518098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0" name="object 2110"/>
            <p:cNvSpPr/>
            <p:nvPr/>
          </p:nvSpPr>
          <p:spPr>
            <a:xfrm>
              <a:off x="11271977" y="51912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4"/>
                  </a:moveTo>
                  <a:lnTo>
                    <a:pt x="444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1" name="object 2111"/>
            <p:cNvSpPr/>
            <p:nvPr/>
          </p:nvSpPr>
          <p:spPr>
            <a:xfrm>
              <a:off x="11292467" y="5213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6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2" name="object 2112"/>
            <p:cNvSpPr/>
            <p:nvPr/>
          </p:nvSpPr>
          <p:spPr>
            <a:xfrm>
              <a:off x="11262436" y="518508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3" name="object 2113"/>
            <p:cNvSpPr/>
            <p:nvPr/>
          </p:nvSpPr>
          <p:spPr>
            <a:xfrm>
              <a:off x="11303404" y="52248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4" name="object 2114"/>
            <p:cNvSpPr/>
            <p:nvPr/>
          </p:nvSpPr>
          <p:spPr>
            <a:xfrm>
              <a:off x="11266828" y="518098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5" name="object 2115"/>
            <p:cNvSpPr/>
            <p:nvPr/>
          </p:nvSpPr>
          <p:spPr>
            <a:xfrm>
              <a:off x="11262436" y="51809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6" name="object 2116"/>
            <p:cNvSpPr/>
            <p:nvPr/>
          </p:nvSpPr>
          <p:spPr>
            <a:xfrm>
              <a:off x="11426201" y="53564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288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7" name="object 2117"/>
            <p:cNvSpPr/>
            <p:nvPr/>
          </p:nvSpPr>
          <p:spPr>
            <a:xfrm>
              <a:off x="11435743" y="5366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5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8" name="object 2118"/>
            <p:cNvSpPr/>
            <p:nvPr/>
          </p:nvSpPr>
          <p:spPr>
            <a:xfrm>
              <a:off x="11456219" y="53887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9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9" name="object 2119"/>
            <p:cNvSpPr/>
            <p:nvPr/>
          </p:nvSpPr>
          <p:spPr>
            <a:xfrm>
              <a:off x="11426201" y="536055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0" name="object 2120"/>
            <p:cNvSpPr/>
            <p:nvPr/>
          </p:nvSpPr>
          <p:spPr>
            <a:xfrm>
              <a:off x="11467133" y="54003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1" name="object 2121"/>
            <p:cNvSpPr/>
            <p:nvPr/>
          </p:nvSpPr>
          <p:spPr>
            <a:xfrm>
              <a:off x="11430557" y="53564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2" name="object 2122"/>
            <p:cNvSpPr/>
            <p:nvPr/>
          </p:nvSpPr>
          <p:spPr>
            <a:xfrm>
              <a:off x="11426201" y="53564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3" name="object 2123"/>
            <p:cNvSpPr/>
            <p:nvPr/>
          </p:nvSpPr>
          <p:spPr>
            <a:xfrm>
              <a:off x="11589930" y="55319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4" name="object 2124"/>
            <p:cNvSpPr/>
            <p:nvPr/>
          </p:nvSpPr>
          <p:spPr>
            <a:xfrm>
              <a:off x="11599486" y="5542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5" name="object 2125"/>
            <p:cNvSpPr/>
            <p:nvPr/>
          </p:nvSpPr>
          <p:spPr>
            <a:xfrm>
              <a:off x="11619953" y="556416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6" name="object 2126"/>
            <p:cNvSpPr/>
            <p:nvPr/>
          </p:nvSpPr>
          <p:spPr>
            <a:xfrm>
              <a:off x="11589930" y="553601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7" name="object 2127"/>
            <p:cNvSpPr/>
            <p:nvPr/>
          </p:nvSpPr>
          <p:spPr>
            <a:xfrm>
              <a:off x="11630861" y="55757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8" name="object 2128"/>
            <p:cNvSpPr/>
            <p:nvPr/>
          </p:nvSpPr>
          <p:spPr>
            <a:xfrm>
              <a:off x="11594322" y="55319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9" name="object 2129"/>
            <p:cNvSpPr/>
            <p:nvPr/>
          </p:nvSpPr>
          <p:spPr>
            <a:xfrm>
              <a:off x="11589930" y="55319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0" name="object 2130"/>
            <p:cNvSpPr/>
            <p:nvPr/>
          </p:nvSpPr>
          <p:spPr>
            <a:xfrm>
              <a:off x="11917386" y="58828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1" name="object 2131"/>
            <p:cNvSpPr/>
            <p:nvPr/>
          </p:nvSpPr>
          <p:spPr>
            <a:xfrm>
              <a:off x="11926997" y="5893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2" name="object 2132"/>
            <p:cNvSpPr/>
            <p:nvPr/>
          </p:nvSpPr>
          <p:spPr>
            <a:xfrm>
              <a:off x="11947455" y="591585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339"/>
                  </a:moveTo>
                  <a:lnTo>
                    <a:pt x="36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3" name="object 2133"/>
            <p:cNvSpPr/>
            <p:nvPr/>
          </p:nvSpPr>
          <p:spPr>
            <a:xfrm>
              <a:off x="11917386" y="588698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4" name="object 2134"/>
            <p:cNvSpPr/>
            <p:nvPr/>
          </p:nvSpPr>
          <p:spPr>
            <a:xfrm>
              <a:off x="11958318" y="59267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5" name="object 2135"/>
            <p:cNvSpPr/>
            <p:nvPr/>
          </p:nvSpPr>
          <p:spPr>
            <a:xfrm>
              <a:off x="11921778" y="58828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6" name="object 2136"/>
            <p:cNvSpPr/>
            <p:nvPr/>
          </p:nvSpPr>
          <p:spPr>
            <a:xfrm>
              <a:off x="11917386" y="58828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7" name="object 2137"/>
            <p:cNvSpPr/>
            <p:nvPr/>
          </p:nvSpPr>
          <p:spPr>
            <a:xfrm>
              <a:off x="12081114" y="60583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8" name="object 2138"/>
            <p:cNvSpPr/>
            <p:nvPr/>
          </p:nvSpPr>
          <p:spPr>
            <a:xfrm>
              <a:off x="12090739" y="6068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9" name="object 2139"/>
            <p:cNvSpPr/>
            <p:nvPr/>
          </p:nvSpPr>
          <p:spPr>
            <a:xfrm>
              <a:off x="12111210" y="60936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44"/>
                  </a:moveTo>
                  <a:lnTo>
                    <a:pt x="1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0" name="object 2140"/>
            <p:cNvSpPr/>
            <p:nvPr/>
          </p:nvSpPr>
          <p:spPr>
            <a:xfrm>
              <a:off x="12081114" y="60624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1" name="object 2141"/>
            <p:cNvSpPr/>
            <p:nvPr/>
          </p:nvSpPr>
          <p:spPr>
            <a:xfrm>
              <a:off x="12122046" y="610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2" name="object 2142"/>
            <p:cNvSpPr/>
            <p:nvPr/>
          </p:nvSpPr>
          <p:spPr>
            <a:xfrm>
              <a:off x="12085506" y="60583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3" name="object 2143"/>
            <p:cNvSpPr/>
            <p:nvPr/>
          </p:nvSpPr>
          <p:spPr>
            <a:xfrm>
              <a:off x="12081114" y="60583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4" name="object 2144"/>
            <p:cNvSpPr/>
            <p:nvPr/>
          </p:nvSpPr>
          <p:spPr>
            <a:xfrm>
              <a:off x="12244842" y="6233841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5" name="object 2145"/>
            <p:cNvSpPr/>
            <p:nvPr/>
          </p:nvSpPr>
          <p:spPr>
            <a:xfrm>
              <a:off x="12254491" y="6244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6" name="object 2146"/>
            <p:cNvSpPr/>
            <p:nvPr/>
          </p:nvSpPr>
          <p:spPr>
            <a:xfrm>
              <a:off x="12244842" y="62379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7" name="object 2147"/>
            <p:cNvSpPr/>
            <p:nvPr/>
          </p:nvSpPr>
          <p:spPr>
            <a:xfrm>
              <a:off x="12285774" y="627768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8" name="object 2148"/>
            <p:cNvSpPr/>
            <p:nvPr/>
          </p:nvSpPr>
          <p:spPr>
            <a:xfrm>
              <a:off x="12249234" y="623384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9" name="object 2149"/>
            <p:cNvSpPr/>
            <p:nvPr/>
          </p:nvSpPr>
          <p:spPr>
            <a:xfrm>
              <a:off x="12244842" y="6233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0" name="object 2150"/>
            <p:cNvSpPr/>
            <p:nvPr/>
          </p:nvSpPr>
          <p:spPr>
            <a:xfrm>
              <a:off x="12408570" y="640930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1" name="object 2151"/>
            <p:cNvSpPr/>
            <p:nvPr/>
          </p:nvSpPr>
          <p:spPr>
            <a:xfrm>
              <a:off x="12418219" y="641971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2" name="object 2152"/>
            <p:cNvSpPr/>
            <p:nvPr/>
          </p:nvSpPr>
          <p:spPr>
            <a:xfrm>
              <a:off x="12408570" y="641341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3" name="object 2153"/>
            <p:cNvSpPr/>
            <p:nvPr/>
          </p:nvSpPr>
          <p:spPr>
            <a:xfrm>
              <a:off x="12449503" y="6453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4" name="object 2154"/>
            <p:cNvSpPr/>
            <p:nvPr/>
          </p:nvSpPr>
          <p:spPr>
            <a:xfrm>
              <a:off x="12412962" y="64093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5" name="object 2155"/>
            <p:cNvSpPr/>
            <p:nvPr/>
          </p:nvSpPr>
          <p:spPr>
            <a:xfrm>
              <a:off x="12408570" y="64093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6" name="object 2156"/>
            <p:cNvSpPr/>
            <p:nvPr/>
          </p:nvSpPr>
          <p:spPr>
            <a:xfrm>
              <a:off x="12572299" y="658480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7" name="object 2157"/>
            <p:cNvSpPr/>
            <p:nvPr/>
          </p:nvSpPr>
          <p:spPr>
            <a:xfrm>
              <a:off x="12581983" y="65952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8" name="object 2158"/>
            <p:cNvSpPr/>
            <p:nvPr/>
          </p:nvSpPr>
          <p:spPr>
            <a:xfrm>
              <a:off x="12572299" y="65888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9" name="object 2159"/>
            <p:cNvSpPr/>
            <p:nvPr/>
          </p:nvSpPr>
          <p:spPr>
            <a:xfrm>
              <a:off x="12613231" y="66286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0" name="object 2160"/>
            <p:cNvSpPr/>
            <p:nvPr/>
          </p:nvSpPr>
          <p:spPr>
            <a:xfrm>
              <a:off x="12576691" y="65848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1" name="object 2161"/>
            <p:cNvSpPr/>
            <p:nvPr/>
          </p:nvSpPr>
          <p:spPr>
            <a:xfrm>
              <a:off x="12572299" y="6584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2" name="object 2162"/>
            <p:cNvSpPr/>
            <p:nvPr/>
          </p:nvSpPr>
          <p:spPr>
            <a:xfrm>
              <a:off x="12736027" y="676027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3" name="object 2163"/>
            <p:cNvSpPr/>
            <p:nvPr/>
          </p:nvSpPr>
          <p:spPr>
            <a:xfrm>
              <a:off x="12745711" y="677071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4" name="object 2164"/>
            <p:cNvSpPr/>
            <p:nvPr/>
          </p:nvSpPr>
          <p:spPr>
            <a:xfrm>
              <a:off x="12736027" y="67643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5" name="object 2165"/>
            <p:cNvSpPr/>
            <p:nvPr/>
          </p:nvSpPr>
          <p:spPr>
            <a:xfrm>
              <a:off x="12776959" y="6804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6" name="object 2166"/>
            <p:cNvSpPr/>
            <p:nvPr/>
          </p:nvSpPr>
          <p:spPr>
            <a:xfrm>
              <a:off x="12740419" y="676027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7" name="object 2167"/>
            <p:cNvSpPr/>
            <p:nvPr/>
          </p:nvSpPr>
          <p:spPr>
            <a:xfrm>
              <a:off x="12736027" y="67602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8" name="object 2168"/>
            <p:cNvSpPr/>
            <p:nvPr/>
          </p:nvSpPr>
          <p:spPr>
            <a:xfrm>
              <a:off x="12899755" y="693573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68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68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9" name="object 2169"/>
            <p:cNvSpPr/>
            <p:nvPr/>
          </p:nvSpPr>
          <p:spPr>
            <a:xfrm>
              <a:off x="12909475" y="69462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0" name="object 2170"/>
            <p:cNvSpPr/>
            <p:nvPr/>
          </p:nvSpPr>
          <p:spPr>
            <a:xfrm>
              <a:off x="12899755" y="693983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1" name="object 2171"/>
            <p:cNvSpPr/>
            <p:nvPr/>
          </p:nvSpPr>
          <p:spPr>
            <a:xfrm>
              <a:off x="12940687" y="6979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2" name="object 2172"/>
            <p:cNvSpPr/>
            <p:nvPr/>
          </p:nvSpPr>
          <p:spPr>
            <a:xfrm>
              <a:off x="12904147" y="693573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3" name="object 2173"/>
            <p:cNvSpPr/>
            <p:nvPr/>
          </p:nvSpPr>
          <p:spPr>
            <a:xfrm>
              <a:off x="12899755" y="69357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4" name="object 2174"/>
            <p:cNvSpPr/>
            <p:nvPr/>
          </p:nvSpPr>
          <p:spPr>
            <a:xfrm>
              <a:off x="13063519" y="711123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45288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5" name="object 2175"/>
            <p:cNvSpPr/>
            <p:nvPr/>
          </p:nvSpPr>
          <p:spPr>
            <a:xfrm>
              <a:off x="13073249" y="71217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6" name="object 2176"/>
            <p:cNvSpPr/>
            <p:nvPr/>
          </p:nvSpPr>
          <p:spPr>
            <a:xfrm>
              <a:off x="13063519" y="711530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7" name="object 2177"/>
            <p:cNvSpPr/>
            <p:nvPr/>
          </p:nvSpPr>
          <p:spPr>
            <a:xfrm>
              <a:off x="13104452" y="71550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8" name="object 2178"/>
            <p:cNvSpPr/>
            <p:nvPr/>
          </p:nvSpPr>
          <p:spPr>
            <a:xfrm>
              <a:off x="13067876" y="711123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9" name="object 2179"/>
            <p:cNvSpPr/>
            <p:nvPr/>
          </p:nvSpPr>
          <p:spPr>
            <a:xfrm>
              <a:off x="13063519" y="7111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0" name="object 2180"/>
            <p:cNvSpPr/>
            <p:nvPr/>
          </p:nvSpPr>
          <p:spPr>
            <a:xfrm>
              <a:off x="13227247" y="728669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1" name="object 2181"/>
            <p:cNvSpPr/>
            <p:nvPr/>
          </p:nvSpPr>
          <p:spPr>
            <a:xfrm>
              <a:off x="13236981" y="72972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2" name="object 2182"/>
            <p:cNvSpPr/>
            <p:nvPr/>
          </p:nvSpPr>
          <p:spPr>
            <a:xfrm>
              <a:off x="13227247" y="729080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3" name="object 2183"/>
            <p:cNvSpPr/>
            <p:nvPr/>
          </p:nvSpPr>
          <p:spPr>
            <a:xfrm>
              <a:off x="13268180" y="7330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4" name="object 2184"/>
            <p:cNvSpPr/>
            <p:nvPr/>
          </p:nvSpPr>
          <p:spPr>
            <a:xfrm>
              <a:off x="13231639" y="728669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5" name="object 2185"/>
            <p:cNvSpPr/>
            <p:nvPr/>
          </p:nvSpPr>
          <p:spPr>
            <a:xfrm>
              <a:off x="13227247" y="72866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6" name="object 2186"/>
            <p:cNvSpPr/>
            <p:nvPr/>
          </p:nvSpPr>
          <p:spPr>
            <a:xfrm>
              <a:off x="13390976" y="74621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7" name="object 2187"/>
            <p:cNvSpPr/>
            <p:nvPr/>
          </p:nvSpPr>
          <p:spPr>
            <a:xfrm>
              <a:off x="13400732" y="74726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8" name="object 2188"/>
            <p:cNvSpPr/>
            <p:nvPr/>
          </p:nvSpPr>
          <p:spPr>
            <a:xfrm>
              <a:off x="13424096" y="74946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68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9" name="object 2189"/>
            <p:cNvSpPr/>
            <p:nvPr/>
          </p:nvSpPr>
          <p:spPr>
            <a:xfrm>
              <a:off x="13390976" y="74662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0" name="object 2190"/>
            <p:cNvSpPr/>
            <p:nvPr/>
          </p:nvSpPr>
          <p:spPr>
            <a:xfrm>
              <a:off x="13431908" y="750604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1" name="object 2191"/>
            <p:cNvSpPr/>
            <p:nvPr/>
          </p:nvSpPr>
          <p:spPr>
            <a:xfrm>
              <a:off x="13395368" y="74621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2" name="object 2192"/>
            <p:cNvSpPr/>
            <p:nvPr/>
          </p:nvSpPr>
          <p:spPr>
            <a:xfrm>
              <a:off x="13390976" y="7462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3" name="object 2193"/>
            <p:cNvSpPr/>
            <p:nvPr/>
          </p:nvSpPr>
          <p:spPr>
            <a:xfrm>
              <a:off x="13554704" y="763766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4" name="object 2194"/>
            <p:cNvSpPr/>
            <p:nvPr/>
          </p:nvSpPr>
          <p:spPr>
            <a:xfrm>
              <a:off x="13564469" y="76481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5" name="object 2195"/>
            <p:cNvSpPr/>
            <p:nvPr/>
          </p:nvSpPr>
          <p:spPr>
            <a:xfrm>
              <a:off x="13585304" y="767013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8"/>
                  </a:moveTo>
                  <a:lnTo>
                    <a:pt x="4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6" name="object 2196"/>
            <p:cNvSpPr/>
            <p:nvPr/>
          </p:nvSpPr>
          <p:spPr>
            <a:xfrm>
              <a:off x="13554704" y="764173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7" name="object 2197"/>
            <p:cNvSpPr/>
            <p:nvPr/>
          </p:nvSpPr>
          <p:spPr>
            <a:xfrm>
              <a:off x="13595637" y="7681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8" name="object 2198"/>
            <p:cNvSpPr/>
            <p:nvPr/>
          </p:nvSpPr>
          <p:spPr>
            <a:xfrm>
              <a:off x="13559096" y="763766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9" name="object 2199"/>
            <p:cNvSpPr/>
            <p:nvPr/>
          </p:nvSpPr>
          <p:spPr>
            <a:xfrm>
              <a:off x="13554704" y="76376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0" name="object 2200"/>
            <p:cNvSpPr/>
            <p:nvPr/>
          </p:nvSpPr>
          <p:spPr>
            <a:xfrm>
              <a:off x="13718432" y="781312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1112" y="4813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504" y="44064"/>
                  </a:lnTo>
                  <a:lnTo>
                    <a:pt x="41112" y="48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1" name="object 2201"/>
            <p:cNvSpPr/>
            <p:nvPr/>
          </p:nvSpPr>
          <p:spPr>
            <a:xfrm>
              <a:off x="13728225" y="78236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2" name="object 2202"/>
            <p:cNvSpPr/>
            <p:nvPr/>
          </p:nvSpPr>
          <p:spPr>
            <a:xfrm>
              <a:off x="13748680" y="78456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3" name="object 2203"/>
            <p:cNvSpPr/>
            <p:nvPr/>
          </p:nvSpPr>
          <p:spPr>
            <a:xfrm>
              <a:off x="13718432" y="781723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1112" y="440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4" name="object 2204"/>
            <p:cNvSpPr/>
            <p:nvPr/>
          </p:nvSpPr>
          <p:spPr>
            <a:xfrm>
              <a:off x="13759544" y="785719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5" name="object 2205"/>
            <p:cNvSpPr/>
            <p:nvPr/>
          </p:nvSpPr>
          <p:spPr>
            <a:xfrm>
              <a:off x="13722824" y="781312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1112" y="440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6" name="object 2206"/>
            <p:cNvSpPr/>
            <p:nvPr/>
          </p:nvSpPr>
          <p:spPr>
            <a:xfrm>
              <a:off x="13718432" y="78131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7" name="object 2207"/>
            <p:cNvSpPr/>
            <p:nvPr/>
          </p:nvSpPr>
          <p:spPr>
            <a:xfrm>
              <a:off x="10116339" y="39526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8" name="object 2208"/>
            <p:cNvSpPr/>
            <p:nvPr/>
          </p:nvSpPr>
          <p:spPr>
            <a:xfrm>
              <a:off x="10125738" y="396277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9" name="object 2209"/>
            <p:cNvSpPr/>
            <p:nvPr/>
          </p:nvSpPr>
          <p:spPr>
            <a:xfrm>
              <a:off x="10146222" y="39847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0" name="object 2210"/>
            <p:cNvSpPr/>
            <p:nvPr/>
          </p:nvSpPr>
          <p:spPr>
            <a:xfrm>
              <a:off x="10116339" y="395673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1" name="object 2211"/>
            <p:cNvSpPr/>
            <p:nvPr/>
          </p:nvSpPr>
          <p:spPr>
            <a:xfrm>
              <a:off x="10157271" y="39965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2" name="object 2212"/>
            <p:cNvSpPr/>
            <p:nvPr/>
          </p:nvSpPr>
          <p:spPr>
            <a:xfrm>
              <a:off x="10120731" y="39526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3" name="object 2213"/>
            <p:cNvSpPr/>
            <p:nvPr/>
          </p:nvSpPr>
          <p:spPr>
            <a:xfrm>
              <a:off x="10116339" y="39526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4" name="object 2214"/>
            <p:cNvSpPr/>
            <p:nvPr/>
          </p:nvSpPr>
          <p:spPr>
            <a:xfrm>
              <a:off x="10280067" y="41281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5" name="object 2215"/>
            <p:cNvSpPr/>
            <p:nvPr/>
          </p:nvSpPr>
          <p:spPr>
            <a:xfrm>
              <a:off x="10289501" y="41382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6" name="object 2216"/>
            <p:cNvSpPr/>
            <p:nvPr/>
          </p:nvSpPr>
          <p:spPr>
            <a:xfrm>
              <a:off x="10309968" y="41602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7" name="object 2217"/>
            <p:cNvSpPr/>
            <p:nvPr/>
          </p:nvSpPr>
          <p:spPr>
            <a:xfrm>
              <a:off x="10280067" y="41321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8" name="object 2218"/>
            <p:cNvSpPr/>
            <p:nvPr/>
          </p:nvSpPr>
          <p:spPr>
            <a:xfrm>
              <a:off x="10320999" y="41719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9" name="object 2219"/>
            <p:cNvSpPr/>
            <p:nvPr/>
          </p:nvSpPr>
          <p:spPr>
            <a:xfrm>
              <a:off x="10284459" y="41281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0" name="object 2220"/>
            <p:cNvSpPr/>
            <p:nvPr/>
          </p:nvSpPr>
          <p:spPr>
            <a:xfrm>
              <a:off x="10280067" y="41281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1" name="object 2221"/>
            <p:cNvSpPr/>
            <p:nvPr/>
          </p:nvSpPr>
          <p:spPr>
            <a:xfrm>
              <a:off x="9943035" y="376693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2" name="object 2222"/>
            <p:cNvSpPr/>
            <p:nvPr/>
          </p:nvSpPr>
          <p:spPr>
            <a:xfrm>
              <a:off x="9962006" y="37873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3" name="object 2223"/>
            <p:cNvSpPr/>
            <p:nvPr/>
          </p:nvSpPr>
          <p:spPr>
            <a:xfrm>
              <a:off x="9983535" y="380924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57"/>
                  </a:moveTo>
                  <a:lnTo>
                    <a:pt x="33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4" name="object 2224"/>
            <p:cNvSpPr/>
            <p:nvPr/>
          </p:nvSpPr>
          <p:spPr>
            <a:xfrm>
              <a:off x="9943035" y="37710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5" name="object 2225"/>
            <p:cNvSpPr/>
            <p:nvPr/>
          </p:nvSpPr>
          <p:spPr>
            <a:xfrm>
              <a:off x="9983967" y="38107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6" name="object 2226"/>
            <p:cNvSpPr/>
            <p:nvPr/>
          </p:nvSpPr>
          <p:spPr>
            <a:xfrm>
              <a:off x="9947427" y="376693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7" name="object 2227"/>
            <p:cNvSpPr/>
            <p:nvPr/>
          </p:nvSpPr>
          <p:spPr>
            <a:xfrm>
              <a:off x="9943035" y="37669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8" name="object 2228"/>
            <p:cNvSpPr/>
            <p:nvPr/>
          </p:nvSpPr>
          <p:spPr>
            <a:xfrm>
              <a:off x="9317822" y="3100936"/>
              <a:ext cx="33020" cy="31115"/>
            </a:xfrm>
            <a:custGeom>
              <a:avLst/>
              <a:gdLst/>
              <a:ahLst/>
              <a:cxnLst/>
              <a:rect l="l" t="t" r="r" b="b"/>
              <a:pathLst>
                <a:path w="33020" h="31114">
                  <a:moveTo>
                    <a:pt x="28620" y="30672"/>
                  </a:moveTo>
                  <a:lnTo>
                    <a:pt x="0" y="0"/>
                  </a:lnTo>
                  <a:lnTo>
                    <a:pt x="8208" y="0"/>
                  </a:lnTo>
                  <a:lnTo>
                    <a:pt x="33012" y="26568"/>
                  </a:lnTo>
                  <a:lnTo>
                    <a:pt x="28620" y="30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9" name="object 2229"/>
            <p:cNvSpPr/>
            <p:nvPr/>
          </p:nvSpPr>
          <p:spPr>
            <a:xfrm>
              <a:off x="9317822" y="3100940"/>
              <a:ext cx="29209" cy="31115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0" y="0"/>
                  </a:moveTo>
                  <a:lnTo>
                    <a:pt x="28620" y="306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0" name="object 2230"/>
            <p:cNvSpPr/>
            <p:nvPr/>
          </p:nvSpPr>
          <p:spPr>
            <a:xfrm>
              <a:off x="9346442" y="31275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1" name="object 2231"/>
            <p:cNvSpPr/>
            <p:nvPr/>
          </p:nvSpPr>
          <p:spPr>
            <a:xfrm>
              <a:off x="9326030" y="310094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69">
                  <a:moveTo>
                    <a:pt x="24804" y="26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2" name="object 2232"/>
            <p:cNvSpPr/>
            <p:nvPr/>
          </p:nvSpPr>
          <p:spPr>
            <a:xfrm>
              <a:off x="9469238" y="325911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3" name="object 2233"/>
            <p:cNvSpPr/>
            <p:nvPr/>
          </p:nvSpPr>
          <p:spPr>
            <a:xfrm>
              <a:off x="9470750" y="32608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4" name="object 2234"/>
            <p:cNvSpPr/>
            <p:nvPr/>
          </p:nvSpPr>
          <p:spPr>
            <a:xfrm>
              <a:off x="9469238" y="326321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5" name="object 2235"/>
            <p:cNvSpPr/>
            <p:nvPr/>
          </p:nvSpPr>
          <p:spPr>
            <a:xfrm>
              <a:off x="9510170" y="33029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6" name="object 2236"/>
            <p:cNvSpPr/>
            <p:nvPr/>
          </p:nvSpPr>
          <p:spPr>
            <a:xfrm>
              <a:off x="9473630" y="32591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7" name="object 2237"/>
            <p:cNvSpPr/>
            <p:nvPr/>
          </p:nvSpPr>
          <p:spPr>
            <a:xfrm>
              <a:off x="9469238" y="32591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8" name="object 2238"/>
            <p:cNvSpPr/>
            <p:nvPr/>
          </p:nvSpPr>
          <p:spPr>
            <a:xfrm>
              <a:off x="11565773" y="576018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9" name="object 2239"/>
            <p:cNvSpPr/>
            <p:nvPr/>
          </p:nvSpPr>
          <p:spPr>
            <a:xfrm>
              <a:off x="11669494" y="587161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0" name="object 2240"/>
            <p:cNvSpPr/>
            <p:nvPr/>
          </p:nvSpPr>
          <p:spPr>
            <a:xfrm>
              <a:off x="11628557" y="58277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1" name="object 2241"/>
            <p:cNvSpPr/>
            <p:nvPr/>
          </p:nvSpPr>
          <p:spPr>
            <a:xfrm>
              <a:off x="11587625" y="57838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2" name="object 2242"/>
            <p:cNvSpPr/>
            <p:nvPr/>
          </p:nvSpPr>
          <p:spPr>
            <a:xfrm>
              <a:off x="11689973" y="5893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3" name="object 2243"/>
            <p:cNvSpPr/>
            <p:nvPr/>
          </p:nvSpPr>
          <p:spPr>
            <a:xfrm>
              <a:off x="11649026" y="58496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4" name="object 2244"/>
            <p:cNvSpPr/>
            <p:nvPr/>
          </p:nvSpPr>
          <p:spPr>
            <a:xfrm>
              <a:off x="11608086" y="5805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5" name="object 2245"/>
            <p:cNvSpPr/>
            <p:nvPr/>
          </p:nvSpPr>
          <p:spPr>
            <a:xfrm>
              <a:off x="11567146" y="57619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6" name="object 2246"/>
            <p:cNvSpPr/>
            <p:nvPr/>
          </p:nvSpPr>
          <p:spPr>
            <a:xfrm>
              <a:off x="11565773" y="5776569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7" name="object 2247"/>
            <p:cNvSpPr/>
            <p:nvPr/>
          </p:nvSpPr>
          <p:spPr>
            <a:xfrm>
              <a:off x="11696742" y="59005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8" name="object 2248"/>
            <p:cNvSpPr/>
            <p:nvPr/>
          </p:nvSpPr>
          <p:spPr>
            <a:xfrm>
              <a:off x="11583305" y="57601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9" name="object 2249"/>
            <p:cNvSpPr/>
            <p:nvPr/>
          </p:nvSpPr>
          <p:spPr>
            <a:xfrm>
              <a:off x="11565773" y="57601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0" name="object 2250"/>
            <p:cNvSpPr/>
            <p:nvPr/>
          </p:nvSpPr>
          <p:spPr>
            <a:xfrm>
              <a:off x="11630933" y="5742116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1" name="object 2251"/>
            <p:cNvSpPr/>
            <p:nvPr/>
          </p:nvSpPr>
          <p:spPr>
            <a:xfrm>
              <a:off x="11754882" y="587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2" name="object 2252"/>
            <p:cNvSpPr/>
            <p:nvPr/>
          </p:nvSpPr>
          <p:spPr>
            <a:xfrm>
              <a:off x="11713949" y="58313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3" name="object 2253"/>
            <p:cNvSpPr/>
            <p:nvPr/>
          </p:nvSpPr>
          <p:spPr>
            <a:xfrm>
              <a:off x="11673020" y="57874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4" name="object 2254"/>
            <p:cNvSpPr/>
            <p:nvPr/>
          </p:nvSpPr>
          <p:spPr>
            <a:xfrm>
              <a:off x="11632085" y="57435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5" name="object 2255"/>
            <p:cNvSpPr/>
            <p:nvPr/>
          </p:nvSpPr>
          <p:spPr>
            <a:xfrm>
              <a:off x="11741345" y="5853260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60">
                  <a:moveTo>
                    <a:pt x="0" y="9816"/>
                  </a:moveTo>
                  <a:lnTo>
                    <a:pt x="108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6" name="object 2256"/>
            <p:cNvSpPr/>
            <p:nvPr/>
          </p:nvSpPr>
          <p:spPr>
            <a:xfrm>
              <a:off x="11701062" y="580936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9250"/>
                  </a:moveTo>
                  <a:lnTo>
                    <a:pt x="101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7" name="object 2257"/>
            <p:cNvSpPr/>
            <p:nvPr/>
          </p:nvSpPr>
          <p:spPr>
            <a:xfrm>
              <a:off x="11660777" y="576551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8640"/>
                  </a:moveTo>
                  <a:lnTo>
                    <a:pt x="95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8" name="object 2258"/>
            <p:cNvSpPr/>
            <p:nvPr/>
          </p:nvSpPr>
          <p:spPr>
            <a:xfrm>
              <a:off x="11630933" y="575846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9" name="object 2259"/>
            <p:cNvSpPr/>
            <p:nvPr/>
          </p:nvSpPr>
          <p:spPr>
            <a:xfrm>
              <a:off x="11761938" y="58824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0" name="object 2260"/>
            <p:cNvSpPr/>
            <p:nvPr/>
          </p:nvSpPr>
          <p:spPr>
            <a:xfrm>
              <a:off x="11648501" y="574211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1" name="object 2261"/>
            <p:cNvSpPr/>
            <p:nvPr/>
          </p:nvSpPr>
          <p:spPr>
            <a:xfrm>
              <a:off x="11630933" y="5742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2" name="object 2262"/>
            <p:cNvSpPr/>
            <p:nvPr/>
          </p:nvSpPr>
          <p:spPr>
            <a:xfrm>
              <a:off x="11696129" y="572400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3" name="object 2263"/>
            <p:cNvSpPr/>
            <p:nvPr/>
          </p:nvSpPr>
          <p:spPr>
            <a:xfrm>
              <a:off x="11799348" y="583489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4" name="object 2264"/>
            <p:cNvSpPr/>
            <p:nvPr/>
          </p:nvSpPr>
          <p:spPr>
            <a:xfrm>
              <a:off x="11758409" y="57910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5" name="object 2265"/>
            <p:cNvSpPr/>
            <p:nvPr/>
          </p:nvSpPr>
          <p:spPr>
            <a:xfrm>
              <a:off x="11717478" y="57471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6" name="object 2266"/>
            <p:cNvSpPr/>
            <p:nvPr/>
          </p:nvSpPr>
          <p:spPr>
            <a:xfrm>
              <a:off x="11837214" y="58568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44"/>
                  </a:moveTo>
                  <a:lnTo>
                    <a:pt x="3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7" name="object 2267"/>
            <p:cNvSpPr/>
            <p:nvPr/>
          </p:nvSpPr>
          <p:spPr>
            <a:xfrm>
              <a:off x="11696129" y="57403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8" name="object 2268"/>
            <p:cNvSpPr/>
            <p:nvPr/>
          </p:nvSpPr>
          <p:spPr>
            <a:xfrm>
              <a:off x="11827097" y="58644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9" name="object 2269"/>
            <p:cNvSpPr/>
            <p:nvPr/>
          </p:nvSpPr>
          <p:spPr>
            <a:xfrm>
              <a:off x="11713662" y="57240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0" name="object 2270"/>
            <p:cNvSpPr/>
            <p:nvPr/>
          </p:nvSpPr>
          <p:spPr>
            <a:xfrm>
              <a:off x="11696129" y="5724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1" name="object 2271"/>
            <p:cNvSpPr/>
            <p:nvPr/>
          </p:nvSpPr>
          <p:spPr>
            <a:xfrm>
              <a:off x="11761325" y="570590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00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2" name="object 2272"/>
            <p:cNvSpPr/>
            <p:nvPr/>
          </p:nvSpPr>
          <p:spPr>
            <a:xfrm>
              <a:off x="11884736" y="58384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3" name="object 2273"/>
            <p:cNvSpPr/>
            <p:nvPr/>
          </p:nvSpPr>
          <p:spPr>
            <a:xfrm>
              <a:off x="11843802" y="57945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4" name="object 2274"/>
            <p:cNvSpPr/>
            <p:nvPr/>
          </p:nvSpPr>
          <p:spPr>
            <a:xfrm>
              <a:off x="11802869" y="57507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5" name="object 2275"/>
            <p:cNvSpPr/>
            <p:nvPr/>
          </p:nvSpPr>
          <p:spPr>
            <a:xfrm>
              <a:off x="11761952" y="5706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6" name="object 2276"/>
            <p:cNvSpPr/>
            <p:nvPr/>
          </p:nvSpPr>
          <p:spPr>
            <a:xfrm>
              <a:off x="11864286" y="58269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5688"/>
                  </a:moveTo>
                  <a:lnTo>
                    <a:pt x="6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7" name="object 2277"/>
            <p:cNvSpPr/>
            <p:nvPr/>
          </p:nvSpPr>
          <p:spPr>
            <a:xfrm>
              <a:off x="11823335" y="57824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83"/>
                  </a:moveTo>
                  <a:lnTo>
                    <a:pt x="69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8" name="object 2278"/>
            <p:cNvSpPr/>
            <p:nvPr/>
          </p:nvSpPr>
          <p:spPr>
            <a:xfrm>
              <a:off x="11782401" y="573801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0" y="6861"/>
                  </a:moveTo>
                  <a:lnTo>
                    <a:pt x="7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9" name="object 2279"/>
            <p:cNvSpPr/>
            <p:nvPr/>
          </p:nvSpPr>
          <p:spPr>
            <a:xfrm>
              <a:off x="11761325" y="572228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0" name="object 2280"/>
            <p:cNvSpPr/>
            <p:nvPr/>
          </p:nvSpPr>
          <p:spPr>
            <a:xfrm>
              <a:off x="11892294" y="58463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1" name="object 2281"/>
            <p:cNvSpPr/>
            <p:nvPr/>
          </p:nvSpPr>
          <p:spPr>
            <a:xfrm>
              <a:off x="11778858" y="57059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2" name="object 2282"/>
            <p:cNvSpPr/>
            <p:nvPr/>
          </p:nvSpPr>
          <p:spPr>
            <a:xfrm>
              <a:off x="11761325" y="57059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3" name="object 2283"/>
            <p:cNvSpPr/>
            <p:nvPr/>
          </p:nvSpPr>
          <p:spPr>
            <a:xfrm>
              <a:off x="11826486" y="568782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4" name="object 2284"/>
            <p:cNvSpPr/>
            <p:nvPr/>
          </p:nvSpPr>
          <p:spPr>
            <a:xfrm>
              <a:off x="11929196" y="57981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89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5" name="object 2285"/>
            <p:cNvSpPr/>
            <p:nvPr/>
          </p:nvSpPr>
          <p:spPr>
            <a:xfrm>
              <a:off x="11888269" y="57542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6" name="object 2286"/>
            <p:cNvSpPr/>
            <p:nvPr/>
          </p:nvSpPr>
          <p:spPr>
            <a:xfrm>
              <a:off x="11847329" y="57104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7" name="object 2287"/>
            <p:cNvSpPr/>
            <p:nvPr/>
          </p:nvSpPr>
          <p:spPr>
            <a:xfrm>
              <a:off x="11949687" y="5821029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15183"/>
                  </a:moveTo>
                  <a:lnTo>
                    <a:pt x="167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8" name="object 2288"/>
            <p:cNvSpPr/>
            <p:nvPr/>
          </p:nvSpPr>
          <p:spPr>
            <a:xfrm>
              <a:off x="11908746" y="5776569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0" y="15768"/>
                  </a:moveTo>
                  <a:lnTo>
                    <a:pt x="17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9" name="object 2289"/>
            <p:cNvSpPr/>
            <p:nvPr/>
          </p:nvSpPr>
          <p:spPr>
            <a:xfrm>
              <a:off x="11867778" y="57323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0" name="object 2290"/>
            <p:cNvSpPr/>
            <p:nvPr/>
          </p:nvSpPr>
          <p:spPr>
            <a:xfrm>
              <a:off x="11826850" y="56884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1" name="object 2291"/>
            <p:cNvSpPr/>
            <p:nvPr/>
          </p:nvSpPr>
          <p:spPr>
            <a:xfrm>
              <a:off x="11826486" y="57042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2" name="object 2292"/>
            <p:cNvSpPr/>
            <p:nvPr/>
          </p:nvSpPr>
          <p:spPr>
            <a:xfrm>
              <a:off x="11957490" y="58281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3" name="object 2293"/>
            <p:cNvSpPr/>
            <p:nvPr/>
          </p:nvSpPr>
          <p:spPr>
            <a:xfrm>
              <a:off x="11844054" y="56878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4" name="object 2294"/>
            <p:cNvSpPr/>
            <p:nvPr/>
          </p:nvSpPr>
          <p:spPr>
            <a:xfrm>
              <a:off x="11826486" y="56878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5" name="object 2295"/>
            <p:cNvSpPr/>
            <p:nvPr/>
          </p:nvSpPr>
          <p:spPr>
            <a:xfrm>
              <a:off x="11891682" y="566972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6" name="object 2296"/>
            <p:cNvSpPr/>
            <p:nvPr/>
          </p:nvSpPr>
          <p:spPr>
            <a:xfrm>
              <a:off x="12014588" y="58017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7" name="object 2297"/>
            <p:cNvSpPr/>
            <p:nvPr/>
          </p:nvSpPr>
          <p:spPr>
            <a:xfrm>
              <a:off x="11973654" y="57578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8" name="object 2298"/>
            <p:cNvSpPr/>
            <p:nvPr/>
          </p:nvSpPr>
          <p:spPr>
            <a:xfrm>
              <a:off x="11932722" y="57139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9" name="object 2299"/>
            <p:cNvSpPr/>
            <p:nvPr/>
          </p:nvSpPr>
          <p:spPr>
            <a:xfrm>
              <a:off x="11891789" y="5670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0" name="object 2300"/>
            <p:cNvSpPr/>
            <p:nvPr/>
          </p:nvSpPr>
          <p:spPr>
            <a:xfrm>
              <a:off x="11994137" y="577978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1" name="object 2301"/>
            <p:cNvSpPr/>
            <p:nvPr/>
          </p:nvSpPr>
          <p:spPr>
            <a:xfrm>
              <a:off x="11953206" y="57359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2" name="object 2302"/>
            <p:cNvSpPr/>
            <p:nvPr/>
          </p:nvSpPr>
          <p:spPr>
            <a:xfrm>
              <a:off x="11912253" y="56920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3" name="object 2303"/>
            <p:cNvSpPr/>
            <p:nvPr/>
          </p:nvSpPr>
          <p:spPr>
            <a:xfrm>
              <a:off x="11891682" y="56861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4" name="object 2304"/>
            <p:cNvSpPr/>
            <p:nvPr/>
          </p:nvSpPr>
          <p:spPr>
            <a:xfrm>
              <a:off x="12022650" y="58101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5" name="object 2305"/>
            <p:cNvSpPr/>
            <p:nvPr/>
          </p:nvSpPr>
          <p:spPr>
            <a:xfrm>
              <a:off x="11909214" y="566972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6" name="object 2306"/>
            <p:cNvSpPr/>
            <p:nvPr/>
          </p:nvSpPr>
          <p:spPr>
            <a:xfrm>
              <a:off x="11891682" y="5669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7" name="object 2307"/>
            <p:cNvSpPr/>
            <p:nvPr/>
          </p:nvSpPr>
          <p:spPr>
            <a:xfrm>
              <a:off x="11956842" y="565164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8" name="object 2308"/>
            <p:cNvSpPr/>
            <p:nvPr/>
          </p:nvSpPr>
          <p:spPr>
            <a:xfrm>
              <a:off x="12059049" y="57614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9" name="object 2309"/>
            <p:cNvSpPr/>
            <p:nvPr/>
          </p:nvSpPr>
          <p:spPr>
            <a:xfrm>
              <a:off x="12018114" y="57175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0" name="object 2310"/>
            <p:cNvSpPr/>
            <p:nvPr/>
          </p:nvSpPr>
          <p:spPr>
            <a:xfrm>
              <a:off x="11977182" y="56736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1" name="object 2311"/>
            <p:cNvSpPr/>
            <p:nvPr/>
          </p:nvSpPr>
          <p:spPr>
            <a:xfrm>
              <a:off x="12084534" y="5783372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0" y="11592"/>
                  </a:moveTo>
                  <a:lnTo>
                    <a:pt x="12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2" name="object 2312"/>
            <p:cNvSpPr/>
            <p:nvPr/>
          </p:nvSpPr>
          <p:spPr>
            <a:xfrm>
              <a:off x="12044214" y="57394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10"/>
                  </a:moveTo>
                  <a:lnTo>
                    <a:pt x="121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3" name="object 2313"/>
            <p:cNvSpPr/>
            <p:nvPr/>
          </p:nvSpPr>
          <p:spPr>
            <a:xfrm>
              <a:off x="12003930" y="5695604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40"/>
                  </a:moveTo>
                  <a:lnTo>
                    <a:pt x="11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4" name="object 2314"/>
            <p:cNvSpPr/>
            <p:nvPr/>
          </p:nvSpPr>
          <p:spPr>
            <a:xfrm>
              <a:off x="11967787" y="56517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66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5" name="object 2315"/>
            <p:cNvSpPr/>
            <p:nvPr/>
          </p:nvSpPr>
          <p:spPr>
            <a:xfrm>
              <a:off x="11956842" y="56680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6" name="object 2316"/>
            <p:cNvSpPr/>
            <p:nvPr/>
          </p:nvSpPr>
          <p:spPr>
            <a:xfrm>
              <a:off x="12087846" y="57920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7" name="object 2317"/>
            <p:cNvSpPr/>
            <p:nvPr/>
          </p:nvSpPr>
          <p:spPr>
            <a:xfrm>
              <a:off x="11974410" y="565164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8" name="object 2318"/>
            <p:cNvSpPr/>
            <p:nvPr/>
          </p:nvSpPr>
          <p:spPr>
            <a:xfrm>
              <a:off x="11956842" y="56516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9" name="object 2319"/>
            <p:cNvSpPr/>
            <p:nvPr/>
          </p:nvSpPr>
          <p:spPr>
            <a:xfrm>
              <a:off x="3960438" y="80715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0" name="object 2320"/>
            <p:cNvSpPr/>
            <p:nvPr/>
          </p:nvSpPr>
          <p:spPr>
            <a:xfrm>
              <a:off x="6122637" y="6606154"/>
              <a:ext cx="464184" cy="432434"/>
            </a:xfrm>
            <a:custGeom>
              <a:avLst/>
              <a:gdLst/>
              <a:ahLst/>
              <a:cxnLst/>
              <a:rect l="l" t="t" r="r" b="b"/>
              <a:pathLst>
                <a:path w="464184" h="432434">
                  <a:moveTo>
                    <a:pt x="0" y="431820"/>
                  </a:moveTo>
                  <a:lnTo>
                    <a:pt x="463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1" name="object 2321"/>
            <p:cNvSpPr/>
            <p:nvPr/>
          </p:nvSpPr>
          <p:spPr>
            <a:xfrm>
              <a:off x="6586354" y="6606154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2" name="object 2322"/>
            <p:cNvSpPr/>
            <p:nvPr/>
          </p:nvSpPr>
          <p:spPr>
            <a:xfrm>
              <a:off x="6684490" y="6629770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5">
                  <a:moveTo>
                    <a:pt x="0" y="81756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3" name="object 2323"/>
            <p:cNvSpPr/>
            <p:nvPr/>
          </p:nvSpPr>
          <p:spPr>
            <a:xfrm>
              <a:off x="6674194" y="652436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98100" y="1054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4" name="object 2324"/>
            <p:cNvSpPr/>
            <p:nvPr/>
          </p:nvSpPr>
          <p:spPr>
            <a:xfrm>
              <a:off x="6674194" y="5583932"/>
              <a:ext cx="1010285" cy="940435"/>
            </a:xfrm>
            <a:custGeom>
              <a:avLst/>
              <a:gdLst/>
              <a:ahLst/>
              <a:cxnLst/>
              <a:rect l="l" t="t" r="r" b="b"/>
              <a:pathLst>
                <a:path w="1010284" h="940434">
                  <a:moveTo>
                    <a:pt x="0" y="940429"/>
                  </a:moveTo>
                  <a:lnTo>
                    <a:pt x="1009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5" name="object 2325"/>
            <p:cNvSpPr/>
            <p:nvPr/>
          </p:nvSpPr>
          <p:spPr>
            <a:xfrm>
              <a:off x="7684139" y="558393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6" name="object 2326"/>
            <p:cNvSpPr/>
            <p:nvPr/>
          </p:nvSpPr>
          <p:spPr>
            <a:xfrm>
              <a:off x="7782275" y="5607548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7" name="object 2327"/>
            <p:cNvSpPr/>
            <p:nvPr/>
          </p:nvSpPr>
          <p:spPr>
            <a:xfrm>
              <a:off x="7771943" y="550217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8" name="object 2328"/>
            <p:cNvSpPr/>
            <p:nvPr/>
          </p:nvSpPr>
          <p:spPr>
            <a:xfrm>
              <a:off x="7771943" y="4888843"/>
              <a:ext cx="659130" cy="613410"/>
            </a:xfrm>
            <a:custGeom>
              <a:avLst/>
              <a:gdLst/>
              <a:ahLst/>
              <a:cxnLst/>
              <a:rect l="l" t="t" r="r" b="b"/>
              <a:pathLst>
                <a:path w="659129" h="613410">
                  <a:moveTo>
                    <a:pt x="0" y="613332"/>
                  </a:moveTo>
                  <a:lnTo>
                    <a:pt x="65865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9" name="object 2329"/>
            <p:cNvSpPr/>
            <p:nvPr/>
          </p:nvSpPr>
          <p:spPr>
            <a:xfrm>
              <a:off x="8430601" y="4888843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0" name="object 2330"/>
            <p:cNvSpPr/>
            <p:nvPr/>
          </p:nvSpPr>
          <p:spPr>
            <a:xfrm>
              <a:off x="8528737" y="4912459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1" name="object 2331"/>
            <p:cNvSpPr/>
            <p:nvPr/>
          </p:nvSpPr>
          <p:spPr>
            <a:xfrm>
              <a:off x="8518440" y="4807087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2" name="object 2332"/>
            <p:cNvSpPr/>
            <p:nvPr/>
          </p:nvSpPr>
          <p:spPr>
            <a:xfrm>
              <a:off x="8518440" y="4119810"/>
              <a:ext cx="738505" cy="687705"/>
            </a:xfrm>
            <a:custGeom>
              <a:avLst/>
              <a:gdLst/>
              <a:ahLst/>
              <a:cxnLst/>
              <a:rect l="l" t="t" r="r" b="b"/>
              <a:pathLst>
                <a:path w="738504" h="687704">
                  <a:moveTo>
                    <a:pt x="0" y="687277"/>
                  </a:moveTo>
                  <a:lnTo>
                    <a:pt x="73807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3" name="object 233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4" name="object 2334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5" name="object 2335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6" name="object 233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7" name="object 2337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8" name="object 2338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9" name="object 2339"/>
            <p:cNvSpPr/>
            <p:nvPr/>
          </p:nvSpPr>
          <p:spPr>
            <a:xfrm>
              <a:off x="3739721" y="3868530"/>
              <a:ext cx="774700" cy="830580"/>
            </a:xfrm>
            <a:custGeom>
              <a:avLst/>
              <a:gdLst/>
              <a:ahLst/>
              <a:cxnLst/>
              <a:rect l="l" t="t" r="r" b="b"/>
              <a:pathLst>
                <a:path w="774700" h="830579">
                  <a:moveTo>
                    <a:pt x="0" y="0"/>
                  </a:moveTo>
                  <a:lnTo>
                    <a:pt x="774541" y="83008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0" name="object 234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1" name="object 2341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2" name="object 2342"/>
            <p:cNvSpPr/>
            <p:nvPr/>
          </p:nvSpPr>
          <p:spPr>
            <a:xfrm>
              <a:off x="4136982" y="4735123"/>
              <a:ext cx="1410970" cy="1351915"/>
            </a:xfrm>
            <a:custGeom>
              <a:avLst/>
              <a:gdLst/>
              <a:ahLst/>
              <a:cxnLst/>
              <a:rect l="l" t="t" r="r" b="b"/>
              <a:pathLst>
                <a:path w="1410970" h="1351914">
                  <a:moveTo>
                    <a:pt x="0" y="1351910"/>
                  </a:moveTo>
                  <a:lnTo>
                    <a:pt x="141080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3" name="object 2343"/>
            <p:cNvSpPr/>
            <p:nvPr/>
          </p:nvSpPr>
          <p:spPr>
            <a:xfrm>
              <a:off x="3604505" y="5547464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476" y="53956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4" name="object 2344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5" name="object 2345"/>
            <p:cNvSpPr/>
            <p:nvPr/>
          </p:nvSpPr>
          <p:spPr>
            <a:xfrm>
              <a:off x="816063" y="3103723"/>
              <a:ext cx="13895069" cy="6924040"/>
            </a:xfrm>
            <a:custGeom>
              <a:avLst/>
              <a:gdLst/>
              <a:ahLst/>
              <a:cxnLst/>
              <a:rect l="l" t="t" r="r" b="b"/>
              <a:pathLst>
                <a:path w="13895069" h="6924040">
                  <a:moveTo>
                    <a:pt x="13894581" y="6923710"/>
                  </a:moveTo>
                  <a:lnTo>
                    <a:pt x="0" y="6923710"/>
                  </a:lnTo>
                  <a:lnTo>
                    <a:pt x="0" y="0"/>
                  </a:lnTo>
                  <a:lnTo>
                    <a:pt x="13894581" y="0"/>
                  </a:lnTo>
                  <a:lnTo>
                    <a:pt x="13894581" y="692371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6" name="object 2346"/>
            <p:cNvSpPr/>
            <p:nvPr/>
          </p:nvSpPr>
          <p:spPr>
            <a:xfrm>
              <a:off x="11458709" y="9819447"/>
              <a:ext cx="474345" cy="474980"/>
            </a:xfrm>
            <a:custGeom>
              <a:avLst/>
              <a:gdLst/>
              <a:ahLst/>
              <a:cxnLst/>
              <a:rect l="l" t="t" r="r" b="b"/>
              <a:pathLst>
                <a:path w="474345" h="474979">
                  <a:moveTo>
                    <a:pt x="225504" y="474444"/>
                  </a:moveTo>
                  <a:lnTo>
                    <a:pt x="173052" y="465912"/>
                  </a:lnTo>
                  <a:lnTo>
                    <a:pt x="123804" y="445932"/>
                  </a:lnTo>
                  <a:lnTo>
                    <a:pt x="80208" y="415476"/>
                  </a:lnTo>
                  <a:lnTo>
                    <a:pt x="44496" y="376128"/>
                  </a:lnTo>
                  <a:lnTo>
                    <a:pt x="18432" y="329796"/>
                  </a:lnTo>
                  <a:lnTo>
                    <a:pt x="3348" y="278820"/>
                  </a:lnTo>
                  <a:lnTo>
                    <a:pt x="0" y="225756"/>
                  </a:lnTo>
                  <a:lnTo>
                    <a:pt x="8244" y="174312"/>
                  </a:lnTo>
                  <a:lnTo>
                    <a:pt x="27504" y="125892"/>
                  </a:lnTo>
                  <a:lnTo>
                    <a:pt x="56844" y="82872"/>
                  </a:lnTo>
                  <a:lnTo>
                    <a:pt x="94896" y="47268"/>
                  </a:lnTo>
                  <a:lnTo>
                    <a:pt x="139788" y="20808"/>
                  </a:lnTo>
                  <a:lnTo>
                    <a:pt x="189360" y="4788"/>
                  </a:lnTo>
                  <a:lnTo>
                    <a:pt x="241236" y="0"/>
                  </a:lnTo>
                  <a:lnTo>
                    <a:pt x="256104" y="720"/>
                  </a:lnTo>
                  <a:lnTo>
                    <a:pt x="269033" y="3204"/>
                  </a:lnTo>
                  <a:lnTo>
                    <a:pt x="241056" y="3204"/>
                  </a:lnTo>
                  <a:lnTo>
                    <a:pt x="189900" y="7956"/>
                  </a:lnTo>
                  <a:lnTo>
                    <a:pt x="141012" y="23796"/>
                  </a:lnTo>
                  <a:lnTo>
                    <a:pt x="96768" y="49860"/>
                  </a:lnTo>
                  <a:lnTo>
                    <a:pt x="59256" y="84996"/>
                  </a:lnTo>
                  <a:lnTo>
                    <a:pt x="30312" y="127440"/>
                  </a:lnTo>
                  <a:lnTo>
                    <a:pt x="11340" y="175176"/>
                  </a:lnTo>
                  <a:lnTo>
                    <a:pt x="3204" y="225900"/>
                  </a:lnTo>
                  <a:lnTo>
                    <a:pt x="6516" y="278244"/>
                  </a:lnTo>
                  <a:lnTo>
                    <a:pt x="21420" y="328536"/>
                  </a:lnTo>
                  <a:lnTo>
                    <a:pt x="47124" y="374220"/>
                  </a:lnTo>
                  <a:lnTo>
                    <a:pt x="82332" y="413064"/>
                  </a:lnTo>
                  <a:lnTo>
                    <a:pt x="125316" y="443124"/>
                  </a:lnTo>
                  <a:lnTo>
                    <a:pt x="173916" y="462816"/>
                  </a:lnTo>
                  <a:lnTo>
                    <a:pt x="225684" y="471240"/>
                  </a:lnTo>
                  <a:lnTo>
                    <a:pt x="275745" y="471240"/>
                  </a:lnTo>
                  <a:lnTo>
                    <a:pt x="225504" y="474444"/>
                  </a:lnTo>
                  <a:close/>
                </a:path>
                <a:path w="474345" h="474979">
                  <a:moveTo>
                    <a:pt x="244548" y="237708"/>
                  </a:moveTo>
                  <a:lnTo>
                    <a:pt x="229644" y="236988"/>
                  </a:lnTo>
                  <a:lnTo>
                    <a:pt x="241056" y="3204"/>
                  </a:lnTo>
                  <a:lnTo>
                    <a:pt x="269033" y="3204"/>
                  </a:lnTo>
                  <a:lnTo>
                    <a:pt x="272781" y="3924"/>
                  </a:lnTo>
                  <a:lnTo>
                    <a:pt x="255960" y="3924"/>
                  </a:lnTo>
                  <a:lnTo>
                    <a:pt x="244548" y="237708"/>
                  </a:lnTo>
                  <a:close/>
                </a:path>
                <a:path w="474345" h="474979">
                  <a:moveTo>
                    <a:pt x="275745" y="471240"/>
                  </a:moveTo>
                  <a:lnTo>
                    <a:pt x="225684" y="471240"/>
                  </a:lnTo>
                  <a:lnTo>
                    <a:pt x="277992" y="467892"/>
                  </a:lnTo>
                  <a:lnTo>
                    <a:pt x="328284" y="453024"/>
                  </a:lnTo>
                  <a:lnTo>
                    <a:pt x="374004" y="427320"/>
                  </a:lnTo>
                  <a:lnTo>
                    <a:pt x="412848" y="392076"/>
                  </a:lnTo>
                  <a:lnTo>
                    <a:pt x="442872" y="349092"/>
                  </a:lnTo>
                  <a:lnTo>
                    <a:pt x="462564" y="300528"/>
                  </a:lnTo>
                  <a:lnTo>
                    <a:pt x="470988" y="248760"/>
                  </a:lnTo>
                  <a:lnTo>
                    <a:pt x="467856" y="197460"/>
                  </a:lnTo>
                  <a:lnTo>
                    <a:pt x="453600" y="148104"/>
                  </a:lnTo>
                  <a:lnTo>
                    <a:pt x="428940" y="103032"/>
                  </a:lnTo>
                  <a:lnTo>
                    <a:pt x="395028" y="64440"/>
                  </a:lnTo>
                  <a:lnTo>
                    <a:pt x="353520" y="34164"/>
                  </a:lnTo>
                  <a:lnTo>
                    <a:pt x="306396" y="13644"/>
                  </a:lnTo>
                  <a:lnTo>
                    <a:pt x="255960" y="3924"/>
                  </a:lnTo>
                  <a:lnTo>
                    <a:pt x="272781" y="3924"/>
                  </a:lnTo>
                  <a:lnTo>
                    <a:pt x="355032" y="31320"/>
                  </a:lnTo>
                  <a:lnTo>
                    <a:pt x="397152" y="62028"/>
                  </a:lnTo>
                  <a:lnTo>
                    <a:pt x="431532" y="101160"/>
                  </a:lnTo>
                  <a:lnTo>
                    <a:pt x="456552" y="146844"/>
                  </a:lnTo>
                  <a:lnTo>
                    <a:pt x="471024" y="196920"/>
                  </a:lnTo>
                  <a:lnTo>
                    <a:pt x="474192" y="248904"/>
                  </a:lnTo>
                  <a:lnTo>
                    <a:pt x="465660" y="301392"/>
                  </a:lnTo>
                  <a:lnTo>
                    <a:pt x="445680" y="350640"/>
                  </a:lnTo>
                  <a:lnTo>
                    <a:pt x="415260" y="394200"/>
                  </a:lnTo>
                  <a:lnTo>
                    <a:pt x="375876" y="429912"/>
                  </a:lnTo>
                  <a:lnTo>
                    <a:pt x="329544" y="455976"/>
                  </a:lnTo>
                  <a:lnTo>
                    <a:pt x="278568" y="471060"/>
                  </a:lnTo>
                  <a:lnTo>
                    <a:pt x="275745" y="471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7" name="object 2347"/>
            <p:cNvSpPr/>
            <p:nvPr/>
          </p:nvSpPr>
          <p:spPr>
            <a:xfrm>
              <a:off x="1556516" y="8929310"/>
              <a:ext cx="347345" cy="184785"/>
            </a:xfrm>
            <a:custGeom>
              <a:avLst/>
              <a:gdLst/>
              <a:ahLst/>
              <a:cxnLst/>
              <a:rect l="l" t="t" r="r" b="b"/>
              <a:pathLst>
                <a:path w="347344" h="184784">
                  <a:moveTo>
                    <a:pt x="339912" y="184212"/>
                  </a:moveTo>
                  <a:lnTo>
                    <a:pt x="1368" y="7596"/>
                  </a:lnTo>
                  <a:lnTo>
                    <a:pt x="1008" y="6624"/>
                  </a:lnTo>
                  <a:lnTo>
                    <a:pt x="0" y="0"/>
                  </a:lnTo>
                  <a:lnTo>
                    <a:pt x="346932" y="180972"/>
                  </a:lnTo>
                  <a:lnTo>
                    <a:pt x="340902" y="183960"/>
                  </a:lnTo>
                  <a:lnTo>
                    <a:pt x="339912" y="1842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8" name="object 2348"/>
            <p:cNvSpPr/>
            <p:nvPr/>
          </p:nvSpPr>
          <p:spPr>
            <a:xfrm>
              <a:off x="1555371" y="8921785"/>
              <a:ext cx="354965" cy="188595"/>
            </a:xfrm>
            <a:custGeom>
              <a:avLst/>
              <a:gdLst/>
              <a:ahLst/>
              <a:cxnLst/>
              <a:rect l="l" t="t" r="r" b="b"/>
              <a:pathLst>
                <a:path w="354964" h="188595">
                  <a:moveTo>
                    <a:pt x="348084" y="188496"/>
                  </a:moveTo>
                  <a:lnTo>
                    <a:pt x="1152" y="7524"/>
                  </a:lnTo>
                  <a:lnTo>
                    <a:pt x="0" y="0"/>
                  </a:lnTo>
                  <a:lnTo>
                    <a:pt x="354888" y="185148"/>
                  </a:lnTo>
                  <a:lnTo>
                    <a:pt x="348084" y="188496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9" name="object 2349"/>
            <p:cNvSpPr/>
            <p:nvPr/>
          </p:nvSpPr>
          <p:spPr>
            <a:xfrm>
              <a:off x="1554230" y="8914297"/>
              <a:ext cx="363220" cy="193040"/>
            </a:xfrm>
            <a:custGeom>
              <a:avLst/>
              <a:gdLst/>
              <a:ahLst/>
              <a:cxnLst/>
              <a:rect l="l" t="t" r="r" b="b"/>
              <a:pathLst>
                <a:path w="363219" h="193040">
                  <a:moveTo>
                    <a:pt x="356004" y="192636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62808" y="189288"/>
                  </a:lnTo>
                  <a:lnTo>
                    <a:pt x="356004" y="192636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0" name="object 2350"/>
            <p:cNvSpPr/>
            <p:nvPr/>
          </p:nvSpPr>
          <p:spPr>
            <a:xfrm>
              <a:off x="1553089" y="8906809"/>
              <a:ext cx="370840" cy="196850"/>
            </a:xfrm>
            <a:custGeom>
              <a:avLst/>
              <a:gdLst/>
              <a:ahLst/>
              <a:cxnLst/>
              <a:rect l="l" t="t" r="r" b="b"/>
              <a:pathLst>
                <a:path w="370839" h="196850">
                  <a:moveTo>
                    <a:pt x="363960" y="196776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70756" y="193424"/>
                  </a:lnTo>
                  <a:lnTo>
                    <a:pt x="363960" y="196776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1" name="object 2351"/>
            <p:cNvSpPr/>
            <p:nvPr/>
          </p:nvSpPr>
          <p:spPr>
            <a:xfrm>
              <a:off x="1551948" y="8899321"/>
              <a:ext cx="379095" cy="201295"/>
            </a:xfrm>
            <a:custGeom>
              <a:avLst/>
              <a:gdLst/>
              <a:ahLst/>
              <a:cxnLst/>
              <a:rect l="l" t="t" r="r" b="b"/>
              <a:pathLst>
                <a:path w="379094" h="201295">
                  <a:moveTo>
                    <a:pt x="371903" y="200909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78699" y="197557"/>
                  </a:lnTo>
                  <a:lnTo>
                    <a:pt x="371903" y="200909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2" name="object 2352"/>
            <p:cNvSpPr/>
            <p:nvPr/>
          </p:nvSpPr>
          <p:spPr>
            <a:xfrm>
              <a:off x="1550806" y="8891833"/>
              <a:ext cx="386715" cy="205104"/>
            </a:xfrm>
            <a:custGeom>
              <a:avLst/>
              <a:gdLst/>
              <a:ahLst/>
              <a:cxnLst/>
              <a:rect l="l" t="t" r="r" b="b"/>
              <a:pathLst>
                <a:path w="386714" h="205104">
                  <a:moveTo>
                    <a:pt x="379827" y="205051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86623" y="201699"/>
                  </a:lnTo>
                  <a:lnTo>
                    <a:pt x="379827" y="205051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3" name="object 2353"/>
            <p:cNvSpPr/>
            <p:nvPr/>
          </p:nvSpPr>
          <p:spPr>
            <a:xfrm>
              <a:off x="1549669" y="8884309"/>
              <a:ext cx="394970" cy="209550"/>
            </a:xfrm>
            <a:custGeom>
              <a:avLst/>
              <a:gdLst/>
              <a:ahLst/>
              <a:cxnLst/>
              <a:rect l="l" t="t" r="r" b="b"/>
              <a:pathLst>
                <a:path w="394969" h="209550">
                  <a:moveTo>
                    <a:pt x="387768" y="209219"/>
                  </a:moveTo>
                  <a:lnTo>
                    <a:pt x="1152" y="7524"/>
                  </a:lnTo>
                  <a:lnTo>
                    <a:pt x="0" y="0"/>
                  </a:lnTo>
                  <a:lnTo>
                    <a:pt x="394596" y="205848"/>
                  </a:lnTo>
                  <a:lnTo>
                    <a:pt x="387768" y="209219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4" name="object 2354"/>
            <p:cNvSpPr/>
            <p:nvPr/>
          </p:nvSpPr>
          <p:spPr>
            <a:xfrm>
              <a:off x="1549417" y="8879350"/>
              <a:ext cx="396875" cy="210820"/>
            </a:xfrm>
            <a:custGeom>
              <a:avLst/>
              <a:gdLst/>
              <a:ahLst/>
              <a:cxnLst/>
              <a:rect l="l" t="t" r="r" b="b"/>
              <a:pathLst>
                <a:path w="396875" h="210820">
                  <a:moveTo>
                    <a:pt x="394848" y="210807"/>
                  </a:moveTo>
                  <a:lnTo>
                    <a:pt x="252" y="4959"/>
                  </a:lnTo>
                  <a:lnTo>
                    <a:pt x="0" y="3339"/>
                  </a:lnTo>
                  <a:lnTo>
                    <a:pt x="3976" y="0"/>
                  </a:lnTo>
                  <a:lnTo>
                    <a:pt x="396770" y="204927"/>
                  </a:lnTo>
                  <a:lnTo>
                    <a:pt x="396313" y="210087"/>
                  </a:lnTo>
                  <a:lnTo>
                    <a:pt x="394848" y="210807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5" name="object 2355"/>
            <p:cNvSpPr/>
            <p:nvPr/>
          </p:nvSpPr>
          <p:spPr>
            <a:xfrm>
              <a:off x="1553397" y="8875097"/>
              <a:ext cx="393700" cy="209550"/>
            </a:xfrm>
            <a:custGeom>
              <a:avLst/>
              <a:gdLst/>
              <a:ahLst/>
              <a:cxnLst/>
              <a:rect l="l" t="t" r="r" b="b"/>
              <a:pathLst>
                <a:path w="393700" h="209550">
                  <a:moveTo>
                    <a:pt x="392786" y="209192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93362" y="202604"/>
                  </a:lnTo>
                  <a:lnTo>
                    <a:pt x="392786" y="209192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6" name="object 2356"/>
            <p:cNvSpPr/>
            <p:nvPr/>
          </p:nvSpPr>
          <p:spPr>
            <a:xfrm>
              <a:off x="1558472" y="8870847"/>
              <a:ext cx="389255" cy="207010"/>
            </a:xfrm>
            <a:custGeom>
              <a:avLst/>
              <a:gdLst/>
              <a:ahLst/>
              <a:cxnLst/>
              <a:rect l="l" t="t" r="r" b="b"/>
              <a:pathLst>
                <a:path w="389255" h="207009">
                  <a:moveTo>
                    <a:pt x="388291" y="20685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88882" y="200219"/>
                  </a:lnTo>
                  <a:lnTo>
                    <a:pt x="388291" y="206854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7" name="object 2357"/>
            <p:cNvSpPr/>
            <p:nvPr/>
          </p:nvSpPr>
          <p:spPr>
            <a:xfrm>
              <a:off x="1563546" y="8866597"/>
              <a:ext cx="384810" cy="204470"/>
            </a:xfrm>
            <a:custGeom>
              <a:avLst/>
              <a:gdLst/>
              <a:ahLst/>
              <a:cxnLst/>
              <a:rect l="l" t="t" r="r" b="b"/>
              <a:pathLst>
                <a:path w="384810" h="204470">
                  <a:moveTo>
                    <a:pt x="383808" y="20446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84391" y="197884"/>
                  </a:lnTo>
                  <a:lnTo>
                    <a:pt x="383808" y="204469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8" name="object 2358"/>
            <p:cNvSpPr/>
            <p:nvPr/>
          </p:nvSpPr>
          <p:spPr>
            <a:xfrm>
              <a:off x="1568623" y="8862349"/>
              <a:ext cx="380365" cy="202565"/>
            </a:xfrm>
            <a:custGeom>
              <a:avLst/>
              <a:gdLst/>
              <a:ahLst/>
              <a:cxnLst/>
              <a:rect l="l" t="t" r="r" b="b"/>
              <a:pathLst>
                <a:path w="380364" h="202565">
                  <a:moveTo>
                    <a:pt x="379314" y="202130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79896" y="195546"/>
                  </a:lnTo>
                  <a:lnTo>
                    <a:pt x="379314" y="20213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9" name="object 2359"/>
            <p:cNvSpPr/>
            <p:nvPr/>
          </p:nvSpPr>
          <p:spPr>
            <a:xfrm>
              <a:off x="1573699" y="8858101"/>
              <a:ext cx="375920" cy="200025"/>
            </a:xfrm>
            <a:custGeom>
              <a:avLst/>
              <a:gdLst/>
              <a:ahLst/>
              <a:cxnLst/>
              <a:rect l="l" t="t" r="r" b="b"/>
              <a:pathLst>
                <a:path w="375919" h="200025">
                  <a:moveTo>
                    <a:pt x="374820" y="199794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75403" y="193209"/>
                  </a:lnTo>
                  <a:lnTo>
                    <a:pt x="374820" y="199794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0" name="object 2360"/>
            <p:cNvSpPr/>
            <p:nvPr/>
          </p:nvSpPr>
          <p:spPr>
            <a:xfrm>
              <a:off x="1578775" y="8853853"/>
              <a:ext cx="371475" cy="197485"/>
            </a:xfrm>
            <a:custGeom>
              <a:avLst/>
              <a:gdLst/>
              <a:ahLst/>
              <a:cxnLst/>
              <a:rect l="l" t="t" r="r" b="b"/>
              <a:pathLst>
                <a:path w="371475" h="197484">
                  <a:moveTo>
                    <a:pt x="370327" y="197457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70908" y="190836"/>
                  </a:lnTo>
                  <a:lnTo>
                    <a:pt x="370327" y="19745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1" name="object 2361"/>
            <p:cNvSpPr/>
            <p:nvPr/>
          </p:nvSpPr>
          <p:spPr>
            <a:xfrm>
              <a:off x="1583854" y="8849605"/>
              <a:ext cx="367030" cy="195580"/>
            </a:xfrm>
            <a:custGeom>
              <a:avLst/>
              <a:gdLst/>
              <a:ahLst/>
              <a:cxnLst/>
              <a:rect l="l" t="t" r="r" b="b"/>
              <a:pathLst>
                <a:path w="367030" h="195579">
                  <a:moveTo>
                    <a:pt x="365832" y="195084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66408" y="188496"/>
                  </a:lnTo>
                  <a:lnTo>
                    <a:pt x="365832" y="195084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2" name="object 2362"/>
            <p:cNvSpPr/>
            <p:nvPr/>
          </p:nvSpPr>
          <p:spPr>
            <a:xfrm>
              <a:off x="1588930" y="8845327"/>
              <a:ext cx="361950" cy="193040"/>
            </a:xfrm>
            <a:custGeom>
              <a:avLst/>
              <a:gdLst/>
              <a:ahLst/>
              <a:cxnLst/>
              <a:rect l="l" t="t" r="r" b="b"/>
              <a:pathLst>
                <a:path w="361950" h="193040">
                  <a:moveTo>
                    <a:pt x="361332" y="192774"/>
                  </a:moveTo>
                  <a:lnTo>
                    <a:pt x="0" y="4278"/>
                  </a:lnTo>
                  <a:lnTo>
                    <a:pt x="5086" y="0"/>
                  </a:lnTo>
                  <a:lnTo>
                    <a:pt x="361923" y="186175"/>
                  </a:lnTo>
                  <a:lnTo>
                    <a:pt x="361332" y="192774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3" name="object 2363"/>
            <p:cNvSpPr/>
            <p:nvPr/>
          </p:nvSpPr>
          <p:spPr>
            <a:xfrm>
              <a:off x="1594017" y="8841078"/>
              <a:ext cx="357505" cy="190500"/>
            </a:xfrm>
            <a:custGeom>
              <a:avLst/>
              <a:gdLst/>
              <a:ahLst/>
              <a:cxnLst/>
              <a:rect l="l" t="t" r="r" b="b"/>
              <a:pathLst>
                <a:path w="357505" h="190500">
                  <a:moveTo>
                    <a:pt x="356836" y="19042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57421" y="183805"/>
                  </a:lnTo>
                  <a:lnTo>
                    <a:pt x="356836" y="190424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4" name="object 2364"/>
            <p:cNvSpPr/>
            <p:nvPr/>
          </p:nvSpPr>
          <p:spPr>
            <a:xfrm>
              <a:off x="1599092" y="8836827"/>
              <a:ext cx="353060" cy="188595"/>
            </a:xfrm>
            <a:custGeom>
              <a:avLst/>
              <a:gdLst/>
              <a:ahLst/>
              <a:cxnLst/>
              <a:rect l="l" t="t" r="r" b="b"/>
              <a:pathLst>
                <a:path w="353060" h="188595">
                  <a:moveTo>
                    <a:pt x="352346" y="18805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52929" y="181469"/>
                  </a:lnTo>
                  <a:lnTo>
                    <a:pt x="352346" y="188054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5" name="object 2365"/>
            <p:cNvSpPr/>
            <p:nvPr/>
          </p:nvSpPr>
          <p:spPr>
            <a:xfrm>
              <a:off x="1604166" y="8832578"/>
              <a:ext cx="348615" cy="186055"/>
            </a:xfrm>
            <a:custGeom>
              <a:avLst/>
              <a:gdLst/>
              <a:ahLst/>
              <a:cxnLst/>
              <a:rect l="l" t="t" r="r" b="b"/>
              <a:pathLst>
                <a:path w="348614" h="186054">
                  <a:moveTo>
                    <a:pt x="347855" y="185718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48437" y="179133"/>
                  </a:lnTo>
                  <a:lnTo>
                    <a:pt x="347855" y="185718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6" name="object 2366"/>
            <p:cNvSpPr/>
            <p:nvPr/>
          </p:nvSpPr>
          <p:spPr>
            <a:xfrm>
              <a:off x="1609239" y="8828329"/>
              <a:ext cx="344170" cy="183515"/>
            </a:xfrm>
            <a:custGeom>
              <a:avLst/>
              <a:gdLst/>
              <a:ahLst/>
              <a:cxnLst/>
              <a:rect l="l" t="t" r="r" b="b"/>
              <a:pathLst>
                <a:path w="344169" h="183515">
                  <a:moveTo>
                    <a:pt x="343364" y="183382"/>
                  </a:moveTo>
                  <a:lnTo>
                    <a:pt x="0" y="4248"/>
                  </a:lnTo>
                  <a:lnTo>
                    <a:pt x="5074" y="0"/>
                  </a:lnTo>
                  <a:lnTo>
                    <a:pt x="343943" y="176796"/>
                  </a:lnTo>
                  <a:lnTo>
                    <a:pt x="343364" y="18338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7" name="object 2367"/>
            <p:cNvSpPr/>
            <p:nvPr/>
          </p:nvSpPr>
          <p:spPr>
            <a:xfrm>
              <a:off x="1614318" y="8824081"/>
              <a:ext cx="339725" cy="181610"/>
            </a:xfrm>
            <a:custGeom>
              <a:avLst/>
              <a:gdLst/>
              <a:ahLst/>
              <a:cxnLst/>
              <a:rect l="l" t="t" r="r" b="b"/>
              <a:pathLst>
                <a:path w="339725" h="181609">
                  <a:moveTo>
                    <a:pt x="338868" y="181044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39444" y="174420"/>
                  </a:lnTo>
                  <a:lnTo>
                    <a:pt x="338868" y="181044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8" name="object 2368"/>
            <p:cNvSpPr/>
            <p:nvPr/>
          </p:nvSpPr>
          <p:spPr>
            <a:xfrm>
              <a:off x="1619394" y="8819833"/>
              <a:ext cx="335280" cy="179070"/>
            </a:xfrm>
            <a:custGeom>
              <a:avLst/>
              <a:gdLst/>
              <a:ahLst/>
              <a:cxnLst/>
              <a:rect l="l" t="t" r="r" b="b"/>
              <a:pathLst>
                <a:path w="335280" h="179070">
                  <a:moveTo>
                    <a:pt x="334368" y="178668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34961" y="172070"/>
                  </a:lnTo>
                  <a:lnTo>
                    <a:pt x="334368" y="178668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9" name="object 2369"/>
            <p:cNvSpPr/>
            <p:nvPr/>
          </p:nvSpPr>
          <p:spPr>
            <a:xfrm>
              <a:off x="1624470" y="8815558"/>
              <a:ext cx="330835" cy="176530"/>
            </a:xfrm>
            <a:custGeom>
              <a:avLst/>
              <a:gdLst/>
              <a:ahLst/>
              <a:cxnLst/>
              <a:rect l="l" t="t" r="r" b="b"/>
              <a:pathLst>
                <a:path w="330835" h="176529">
                  <a:moveTo>
                    <a:pt x="329885" y="176345"/>
                  </a:moveTo>
                  <a:lnTo>
                    <a:pt x="0" y="4275"/>
                  </a:lnTo>
                  <a:lnTo>
                    <a:pt x="5092" y="0"/>
                  </a:lnTo>
                  <a:lnTo>
                    <a:pt x="330467" y="169761"/>
                  </a:lnTo>
                  <a:lnTo>
                    <a:pt x="329885" y="176345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0" name="object 2370"/>
            <p:cNvSpPr/>
            <p:nvPr/>
          </p:nvSpPr>
          <p:spPr>
            <a:xfrm>
              <a:off x="1629563" y="8811307"/>
              <a:ext cx="326390" cy="174625"/>
            </a:xfrm>
            <a:custGeom>
              <a:avLst/>
              <a:gdLst/>
              <a:ahLst/>
              <a:cxnLst/>
              <a:rect l="l" t="t" r="r" b="b"/>
              <a:pathLst>
                <a:path w="326389" h="174625">
                  <a:moveTo>
                    <a:pt x="325374" y="17400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25956" y="167425"/>
                  </a:lnTo>
                  <a:lnTo>
                    <a:pt x="325374" y="174009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1" name="object 2371"/>
            <p:cNvSpPr/>
            <p:nvPr/>
          </p:nvSpPr>
          <p:spPr>
            <a:xfrm>
              <a:off x="1634637" y="8807058"/>
              <a:ext cx="321945" cy="172085"/>
            </a:xfrm>
            <a:custGeom>
              <a:avLst/>
              <a:gdLst/>
              <a:ahLst/>
              <a:cxnLst/>
              <a:rect l="l" t="t" r="r" b="b"/>
              <a:pathLst>
                <a:path w="321944" h="172084">
                  <a:moveTo>
                    <a:pt x="320883" y="17167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21468" y="165055"/>
                  </a:lnTo>
                  <a:lnTo>
                    <a:pt x="320883" y="17167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2" name="object 2372"/>
            <p:cNvSpPr/>
            <p:nvPr/>
          </p:nvSpPr>
          <p:spPr>
            <a:xfrm>
              <a:off x="1639712" y="8802808"/>
              <a:ext cx="317500" cy="169545"/>
            </a:xfrm>
            <a:custGeom>
              <a:avLst/>
              <a:gdLst/>
              <a:ahLst/>
              <a:cxnLst/>
              <a:rect l="l" t="t" r="r" b="b"/>
              <a:pathLst>
                <a:path w="317500" h="169545">
                  <a:moveTo>
                    <a:pt x="316393" y="169303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16973" y="162717"/>
                  </a:lnTo>
                  <a:lnTo>
                    <a:pt x="316393" y="169303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3" name="object 2373"/>
            <p:cNvSpPr/>
            <p:nvPr/>
          </p:nvSpPr>
          <p:spPr>
            <a:xfrm>
              <a:off x="1644786" y="8798558"/>
              <a:ext cx="313055" cy="167005"/>
            </a:xfrm>
            <a:custGeom>
              <a:avLst/>
              <a:gdLst/>
              <a:ahLst/>
              <a:cxnLst/>
              <a:rect l="l" t="t" r="r" b="b"/>
              <a:pathLst>
                <a:path w="313055" h="167004">
                  <a:moveTo>
                    <a:pt x="311899" y="166967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12475" y="160379"/>
                  </a:lnTo>
                  <a:lnTo>
                    <a:pt x="311899" y="166967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4" name="object 2374"/>
            <p:cNvSpPr/>
            <p:nvPr/>
          </p:nvSpPr>
          <p:spPr>
            <a:xfrm>
              <a:off x="1649860" y="8794309"/>
              <a:ext cx="307975" cy="165100"/>
            </a:xfrm>
            <a:custGeom>
              <a:avLst/>
              <a:gdLst/>
              <a:ahLst/>
              <a:cxnLst/>
              <a:rect l="l" t="t" r="r" b="b"/>
              <a:pathLst>
                <a:path w="307975" h="165100">
                  <a:moveTo>
                    <a:pt x="307404" y="164628"/>
                  </a:moveTo>
                  <a:lnTo>
                    <a:pt x="0" y="4248"/>
                  </a:lnTo>
                  <a:lnTo>
                    <a:pt x="5075" y="0"/>
                  </a:lnTo>
                  <a:lnTo>
                    <a:pt x="307980" y="158040"/>
                  </a:lnTo>
                  <a:lnTo>
                    <a:pt x="307404" y="164628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5" name="object 2375"/>
            <p:cNvSpPr/>
            <p:nvPr/>
          </p:nvSpPr>
          <p:spPr>
            <a:xfrm>
              <a:off x="1654936" y="8790061"/>
              <a:ext cx="303530" cy="162560"/>
            </a:xfrm>
            <a:custGeom>
              <a:avLst/>
              <a:gdLst/>
              <a:ahLst/>
              <a:cxnLst/>
              <a:rect l="l" t="t" r="r" b="b"/>
              <a:pathLst>
                <a:path w="303530" h="162559">
                  <a:moveTo>
                    <a:pt x="302904" y="162288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03502" y="155657"/>
                  </a:lnTo>
                  <a:lnTo>
                    <a:pt x="302904" y="162288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6" name="object 2376"/>
            <p:cNvSpPr/>
            <p:nvPr/>
          </p:nvSpPr>
          <p:spPr>
            <a:xfrm>
              <a:off x="1660016" y="8785813"/>
              <a:ext cx="299085" cy="160020"/>
            </a:xfrm>
            <a:custGeom>
              <a:avLst/>
              <a:gdLst/>
              <a:ahLst/>
              <a:cxnLst/>
              <a:rect l="l" t="t" r="r" b="b"/>
              <a:pathLst>
                <a:path w="299085" h="160020">
                  <a:moveTo>
                    <a:pt x="298423" y="159903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299005" y="153318"/>
                  </a:lnTo>
                  <a:lnTo>
                    <a:pt x="298423" y="159903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7" name="object 2377"/>
            <p:cNvSpPr/>
            <p:nvPr/>
          </p:nvSpPr>
          <p:spPr>
            <a:xfrm>
              <a:off x="1665092" y="8781537"/>
              <a:ext cx="294640" cy="158115"/>
            </a:xfrm>
            <a:custGeom>
              <a:avLst/>
              <a:gdLst/>
              <a:ahLst/>
              <a:cxnLst/>
              <a:rect l="l" t="t" r="r" b="b"/>
              <a:pathLst>
                <a:path w="294639" h="158115">
                  <a:moveTo>
                    <a:pt x="293929" y="157594"/>
                  </a:moveTo>
                  <a:lnTo>
                    <a:pt x="0" y="4276"/>
                  </a:lnTo>
                  <a:lnTo>
                    <a:pt x="5090" y="0"/>
                  </a:lnTo>
                  <a:lnTo>
                    <a:pt x="294511" y="151010"/>
                  </a:lnTo>
                  <a:lnTo>
                    <a:pt x="293929" y="157594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8" name="object 2378"/>
            <p:cNvSpPr/>
            <p:nvPr/>
          </p:nvSpPr>
          <p:spPr>
            <a:xfrm>
              <a:off x="1670183" y="8777288"/>
              <a:ext cx="290195" cy="155575"/>
            </a:xfrm>
            <a:custGeom>
              <a:avLst/>
              <a:gdLst/>
              <a:ahLst/>
              <a:cxnLst/>
              <a:rect l="l" t="t" r="r" b="b"/>
              <a:pathLst>
                <a:path w="290194" h="155575">
                  <a:moveTo>
                    <a:pt x="289421" y="15525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90001" y="148673"/>
                  </a:lnTo>
                  <a:lnTo>
                    <a:pt x="289421" y="155259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9" name="object 2379"/>
            <p:cNvSpPr/>
            <p:nvPr/>
          </p:nvSpPr>
          <p:spPr>
            <a:xfrm>
              <a:off x="1675258" y="8773037"/>
              <a:ext cx="285750" cy="153035"/>
            </a:xfrm>
            <a:custGeom>
              <a:avLst/>
              <a:gdLst/>
              <a:ahLst/>
              <a:cxnLst/>
              <a:rect l="l" t="t" r="r" b="b"/>
              <a:pathLst>
                <a:path w="285750" h="153034">
                  <a:moveTo>
                    <a:pt x="284928" y="152923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85506" y="146300"/>
                  </a:lnTo>
                  <a:lnTo>
                    <a:pt x="284928" y="152923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0" name="object 2380"/>
            <p:cNvSpPr/>
            <p:nvPr/>
          </p:nvSpPr>
          <p:spPr>
            <a:xfrm>
              <a:off x="1680332" y="8768788"/>
              <a:ext cx="281305" cy="151130"/>
            </a:xfrm>
            <a:custGeom>
              <a:avLst/>
              <a:gdLst/>
              <a:ahLst/>
              <a:cxnLst/>
              <a:rect l="l" t="t" r="r" b="b"/>
              <a:pathLst>
                <a:path w="281305" h="151129">
                  <a:moveTo>
                    <a:pt x="280432" y="15054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81023" y="143950"/>
                  </a:lnTo>
                  <a:lnTo>
                    <a:pt x="280432" y="150549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1" name="object 2381"/>
            <p:cNvSpPr/>
            <p:nvPr/>
          </p:nvSpPr>
          <p:spPr>
            <a:xfrm>
              <a:off x="1685405" y="8764539"/>
              <a:ext cx="276860" cy="148590"/>
            </a:xfrm>
            <a:custGeom>
              <a:avLst/>
              <a:gdLst/>
              <a:ahLst/>
              <a:cxnLst/>
              <a:rect l="l" t="t" r="r" b="b"/>
              <a:pathLst>
                <a:path w="276860" h="148590">
                  <a:moveTo>
                    <a:pt x="275950" y="14819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76532" y="141615"/>
                  </a:lnTo>
                  <a:lnTo>
                    <a:pt x="275950" y="148199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2" name="object 2382"/>
            <p:cNvSpPr/>
            <p:nvPr/>
          </p:nvSpPr>
          <p:spPr>
            <a:xfrm>
              <a:off x="1690479" y="8760290"/>
              <a:ext cx="272415" cy="146050"/>
            </a:xfrm>
            <a:custGeom>
              <a:avLst/>
              <a:gdLst/>
              <a:ahLst/>
              <a:cxnLst/>
              <a:rect l="l" t="t" r="r" b="b"/>
              <a:pathLst>
                <a:path w="272414" h="146050">
                  <a:moveTo>
                    <a:pt x="271458" y="14586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72041" y="139279"/>
                  </a:lnTo>
                  <a:lnTo>
                    <a:pt x="271458" y="145864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3" name="object 2383"/>
            <p:cNvSpPr/>
            <p:nvPr/>
          </p:nvSpPr>
          <p:spPr>
            <a:xfrm>
              <a:off x="1695555" y="8756041"/>
              <a:ext cx="267970" cy="144145"/>
            </a:xfrm>
            <a:custGeom>
              <a:avLst/>
              <a:gdLst/>
              <a:ahLst/>
              <a:cxnLst/>
              <a:rect l="l" t="t" r="r" b="b"/>
              <a:pathLst>
                <a:path w="267969" h="144145">
                  <a:moveTo>
                    <a:pt x="266965" y="143526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267550" y="136907"/>
                  </a:lnTo>
                  <a:lnTo>
                    <a:pt x="266965" y="143526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4" name="object 2384"/>
            <p:cNvSpPr/>
            <p:nvPr/>
          </p:nvSpPr>
          <p:spPr>
            <a:xfrm>
              <a:off x="1700631" y="8751768"/>
              <a:ext cx="263525" cy="141605"/>
            </a:xfrm>
            <a:custGeom>
              <a:avLst/>
              <a:gdLst/>
              <a:ahLst/>
              <a:cxnLst/>
              <a:rect l="l" t="t" r="r" b="b"/>
              <a:pathLst>
                <a:path w="263525" h="141604">
                  <a:moveTo>
                    <a:pt x="262474" y="141180"/>
                  </a:moveTo>
                  <a:lnTo>
                    <a:pt x="0" y="4273"/>
                  </a:lnTo>
                  <a:lnTo>
                    <a:pt x="5096" y="0"/>
                  </a:lnTo>
                  <a:lnTo>
                    <a:pt x="263052" y="134593"/>
                  </a:lnTo>
                  <a:lnTo>
                    <a:pt x="262474" y="14118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5" name="object 2385"/>
            <p:cNvSpPr/>
            <p:nvPr/>
          </p:nvSpPr>
          <p:spPr>
            <a:xfrm>
              <a:off x="1705729" y="8747517"/>
              <a:ext cx="259079" cy="139065"/>
            </a:xfrm>
            <a:custGeom>
              <a:avLst/>
              <a:gdLst/>
              <a:ahLst/>
              <a:cxnLst/>
              <a:rect l="l" t="t" r="r" b="b"/>
              <a:pathLst>
                <a:path w="259080" h="139065">
                  <a:moveTo>
                    <a:pt x="257958" y="138843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58534" y="132255"/>
                  </a:lnTo>
                  <a:lnTo>
                    <a:pt x="257958" y="138843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6" name="object 2386"/>
            <p:cNvSpPr/>
            <p:nvPr/>
          </p:nvSpPr>
          <p:spPr>
            <a:xfrm>
              <a:off x="1710803" y="8743268"/>
              <a:ext cx="254635" cy="136525"/>
            </a:xfrm>
            <a:custGeom>
              <a:avLst/>
              <a:gdLst/>
              <a:ahLst/>
              <a:cxnLst/>
              <a:rect l="l" t="t" r="r" b="b"/>
              <a:pathLst>
                <a:path w="254635" h="136525">
                  <a:moveTo>
                    <a:pt x="253460" y="136505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54036" y="129881"/>
                  </a:lnTo>
                  <a:lnTo>
                    <a:pt x="253460" y="136505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87" name="object 238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15876" y="8507683"/>
              <a:ext cx="281290" cy="365465"/>
            </a:xfrm>
            <a:prstGeom prst="rect">
              <a:avLst/>
            </a:prstGeom>
          </p:spPr>
        </p:pic>
        <p:sp>
          <p:nvSpPr>
            <p:cNvPr id="2388" name="object 2388"/>
            <p:cNvSpPr/>
            <p:nvPr/>
          </p:nvSpPr>
          <p:spPr>
            <a:xfrm>
              <a:off x="3492880" y="8791043"/>
              <a:ext cx="330835" cy="212090"/>
            </a:xfrm>
            <a:custGeom>
              <a:avLst/>
              <a:gdLst/>
              <a:ahLst/>
              <a:cxnLst/>
              <a:rect l="l" t="t" r="r" b="b"/>
              <a:pathLst>
                <a:path w="330835" h="212090">
                  <a:moveTo>
                    <a:pt x="7274" y="211985"/>
                  </a:moveTo>
                  <a:lnTo>
                    <a:pt x="6252" y="211814"/>
                  </a:lnTo>
                  <a:lnTo>
                    <a:pt x="0" y="209359"/>
                  </a:lnTo>
                  <a:lnTo>
                    <a:pt x="330561" y="0"/>
                  </a:lnTo>
                  <a:lnTo>
                    <a:pt x="330102" y="6710"/>
                  </a:lnTo>
                  <a:lnTo>
                    <a:pt x="329821" y="7694"/>
                  </a:lnTo>
                  <a:lnTo>
                    <a:pt x="7274" y="211985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9" name="object 2389"/>
            <p:cNvSpPr/>
            <p:nvPr/>
          </p:nvSpPr>
          <p:spPr>
            <a:xfrm>
              <a:off x="3485823" y="8783441"/>
              <a:ext cx="338455" cy="217170"/>
            </a:xfrm>
            <a:custGeom>
              <a:avLst/>
              <a:gdLst/>
              <a:ahLst/>
              <a:cxnLst/>
              <a:rect l="l" t="t" r="r" b="b"/>
              <a:pathLst>
                <a:path w="338454" h="217170">
                  <a:moveTo>
                    <a:pt x="7057" y="216961"/>
                  </a:moveTo>
                  <a:lnTo>
                    <a:pt x="0" y="214190"/>
                  </a:lnTo>
                  <a:lnTo>
                    <a:pt x="338133" y="0"/>
                  </a:lnTo>
                  <a:lnTo>
                    <a:pt x="337618" y="7602"/>
                  </a:lnTo>
                  <a:lnTo>
                    <a:pt x="7057" y="216961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0" name="object 2390"/>
            <p:cNvSpPr/>
            <p:nvPr/>
          </p:nvSpPr>
          <p:spPr>
            <a:xfrm>
              <a:off x="3478766" y="8775877"/>
              <a:ext cx="346075" cy="222250"/>
            </a:xfrm>
            <a:custGeom>
              <a:avLst/>
              <a:gdLst/>
              <a:ahLst/>
              <a:cxnLst/>
              <a:rect l="l" t="t" r="r" b="b"/>
              <a:pathLst>
                <a:path w="346075" h="222250">
                  <a:moveTo>
                    <a:pt x="7057" y="221753"/>
                  </a:moveTo>
                  <a:lnTo>
                    <a:pt x="0" y="218982"/>
                  </a:lnTo>
                  <a:lnTo>
                    <a:pt x="345699" y="0"/>
                  </a:lnTo>
                  <a:lnTo>
                    <a:pt x="345190" y="7563"/>
                  </a:lnTo>
                  <a:lnTo>
                    <a:pt x="7057" y="221753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1" name="object 2391"/>
            <p:cNvSpPr/>
            <p:nvPr/>
          </p:nvSpPr>
          <p:spPr>
            <a:xfrm>
              <a:off x="3471708" y="8768317"/>
              <a:ext cx="353695" cy="226695"/>
            </a:xfrm>
            <a:custGeom>
              <a:avLst/>
              <a:gdLst/>
              <a:ahLst/>
              <a:cxnLst/>
              <a:rect l="l" t="t" r="r" b="b"/>
              <a:pathLst>
                <a:path w="353695" h="226695">
                  <a:moveTo>
                    <a:pt x="7057" y="226542"/>
                  </a:moveTo>
                  <a:lnTo>
                    <a:pt x="0" y="223771"/>
                  </a:lnTo>
                  <a:lnTo>
                    <a:pt x="353261" y="0"/>
                  </a:lnTo>
                  <a:lnTo>
                    <a:pt x="352757" y="7560"/>
                  </a:lnTo>
                  <a:lnTo>
                    <a:pt x="7057" y="226542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2" name="object 2392"/>
            <p:cNvSpPr/>
            <p:nvPr/>
          </p:nvSpPr>
          <p:spPr>
            <a:xfrm>
              <a:off x="3464651" y="8760757"/>
              <a:ext cx="361315" cy="231775"/>
            </a:xfrm>
            <a:custGeom>
              <a:avLst/>
              <a:gdLst/>
              <a:ahLst/>
              <a:cxnLst/>
              <a:rect l="l" t="t" r="r" b="b"/>
              <a:pathLst>
                <a:path w="361314" h="231775">
                  <a:moveTo>
                    <a:pt x="7057" y="231331"/>
                  </a:moveTo>
                  <a:lnTo>
                    <a:pt x="0" y="228560"/>
                  </a:lnTo>
                  <a:lnTo>
                    <a:pt x="360822" y="0"/>
                  </a:lnTo>
                  <a:lnTo>
                    <a:pt x="360318" y="7560"/>
                  </a:lnTo>
                  <a:lnTo>
                    <a:pt x="7057" y="231331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3" name="object 2393"/>
            <p:cNvSpPr/>
            <p:nvPr/>
          </p:nvSpPr>
          <p:spPr>
            <a:xfrm>
              <a:off x="3457594" y="8753197"/>
              <a:ext cx="368935" cy="236220"/>
            </a:xfrm>
            <a:custGeom>
              <a:avLst/>
              <a:gdLst/>
              <a:ahLst/>
              <a:cxnLst/>
              <a:rect l="l" t="t" r="r" b="b"/>
              <a:pathLst>
                <a:path w="368935" h="236220">
                  <a:moveTo>
                    <a:pt x="7057" y="236120"/>
                  </a:moveTo>
                  <a:lnTo>
                    <a:pt x="0" y="233349"/>
                  </a:lnTo>
                  <a:lnTo>
                    <a:pt x="368383" y="0"/>
                  </a:lnTo>
                  <a:lnTo>
                    <a:pt x="367879" y="7560"/>
                  </a:lnTo>
                  <a:lnTo>
                    <a:pt x="7057" y="23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4" name="object 2394"/>
            <p:cNvSpPr/>
            <p:nvPr/>
          </p:nvSpPr>
          <p:spPr>
            <a:xfrm>
              <a:off x="3450537" y="8745637"/>
              <a:ext cx="376555" cy="241300"/>
            </a:xfrm>
            <a:custGeom>
              <a:avLst/>
              <a:gdLst/>
              <a:ahLst/>
              <a:cxnLst/>
              <a:rect l="l" t="t" r="r" b="b"/>
              <a:pathLst>
                <a:path w="376554" h="241300">
                  <a:moveTo>
                    <a:pt x="7057" y="240909"/>
                  </a:moveTo>
                  <a:lnTo>
                    <a:pt x="0" y="238137"/>
                  </a:lnTo>
                  <a:lnTo>
                    <a:pt x="375944" y="0"/>
                  </a:lnTo>
                  <a:lnTo>
                    <a:pt x="375440" y="7560"/>
                  </a:lnTo>
                  <a:lnTo>
                    <a:pt x="7057" y="240909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5" name="object 2395"/>
            <p:cNvSpPr/>
            <p:nvPr/>
          </p:nvSpPr>
          <p:spPr>
            <a:xfrm>
              <a:off x="3448101" y="8740993"/>
              <a:ext cx="379095" cy="243204"/>
            </a:xfrm>
            <a:custGeom>
              <a:avLst/>
              <a:gdLst/>
              <a:ahLst/>
              <a:cxnLst/>
              <a:rect l="l" t="t" r="r" b="b"/>
              <a:pathLst>
                <a:path w="379095" h="243204">
                  <a:moveTo>
                    <a:pt x="2435" y="242781"/>
                  </a:moveTo>
                  <a:lnTo>
                    <a:pt x="883" y="242172"/>
                  </a:lnTo>
                  <a:lnTo>
                    <a:pt x="0" y="237085"/>
                  </a:lnTo>
                  <a:lnTo>
                    <a:pt x="374276" y="0"/>
                  </a:lnTo>
                  <a:lnTo>
                    <a:pt x="378523" y="2994"/>
                  </a:lnTo>
                  <a:lnTo>
                    <a:pt x="378380" y="4644"/>
                  </a:lnTo>
                  <a:lnTo>
                    <a:pt x="2435" y="242781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6" name="object 2396"/>
            <p:cNvSpPr/>
            <p:nvPr/>
          </p:nvSpPr>
          <p:spPr>
            <a:xfrm>
              <a:off x="3446969" y="8737177"/>
              <a:ext cx="375920" cy="241300"/>
            </a:xfrm>
            <a:custGeom>
              <a:avLst/>
              <a:gdLst/>
              <a:ahLst/>
              <a:cxnLst/>
              <a:rect l="l" t="t" r="r" b="b"/>
              <a:pathLst>
                <a:path w="375920" h="241300">
                  <a:moveTo>
                    <a:pt x="1132" y="240901"/>
                  </a:moveTo>
                  <a:lnTo>
                    <a:pt x="0" y="234360"/>
                  </a:lnTo>
                  <a:lnTo>
                    <a:pt x="369972" y="0"/>
                  </a:lnTo>
                  <a:lnTo>
                    <a:pt x="375408" y="3816"/>
                  </a:lnTo>
                  <a:lnTo>
                    <a:pt x="1132" y="240901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7" name="object 2397"/>
            <p:cNvSpPr/>
            <p:nvPr/>
          </p:nvSpPr>
          <p:spPr>
            <a:xfrm>
              <a:off x="3445832" y="8733361"/>
              <a:ext cx="371475" cy="238760"/>
            </a:xfrm>
            <a:custGeom>
              <a:avLst/>
              <a:gdLst/>
              <a:ahLst/>
              <a:cxnLst/>
              <a:rect l="l" t="t" r="r" b="b"/>
              <a:pathLst>
                <a:path w="371475" h="238759">
                  <a:moveTo>
                    <a:pt x="1136" y="238176"/>
                  </a:moveTo>
                  <a:lnTo>
                    <a:pt x="0" y="231650"/>
                  </a:lnTo>
                  <a:lnTo>
                    <a:pt x="365709" y="0"/>
                  </a:lnTo>
                  <a:lnTo>
                    <a:pt x="371109" y="3815"/>
                  </a:lnTo>
                  <a:lnTo>
                    <a:pt x="1136" y="238176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8" name="object 2398"/>
            <p:cNvSpPr/>
            <p:nvPr/>
          </p:nvSpPr>
          <p:spPr>
            <a:xfrm>
              <a:off x="3444702" y="8729552"/>
              <a:ext cx="367030" cy="235585"/>
            </a:xfrm>
            <a:custGeom>
              <a:avLst/>
              <a:gdLst/>
              <a:ahLst/>
              <a:cxnLst/>
              <a:rect l="l" t="t" r="r" b="b"/>
              <a:pathLst>
                <a:path w="367029" h="235584">
                  <a:moveTo>
                    <a:pt x="1130" y="235459"/>
                  </a:moveTo>
                  <a:lnTo>
                    <a:pt x="0" y="228952"/>
                  </a:lnTo>
                  <a:lnTo>
                    <a:pt x="361428" y="0"/>
                  </a:lnTo>
                  <a:lnTo>
                    <a:pt x="366839" y="3809"/>
                  </a:lnTo>
                  <a:lnTo>
                    <a:pt x="1130" y="235459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9" name="object 2399"/>
            <p:cNvSpPr/>
            <p:nvPr/>
          </p:nvSpPr>
          <p:spPr>
            <a:xfrm>
              <a:off x="3443568" y="8725730"/>
              <a:ext cx="362585" cy="233045"/>
            </a:xfrm>
            <a:custGeom>
              <a:avLst/>
              <a:gdLst/>
              <a:ahLst/>
              <a:cxnLst/>
              <a:rect l="l" t="t" r="r" b="b"/>
              <a:pathLst>
                <a:path w="362585" h="233045">
                  <a:moveTo>
                    <a:pt x="1133" y="232774"/>
                  </a:moveTo>
                  <a:lnTo>
                    <a:pt x="0" y="226246"/>
                  </a:lnTo>
                  <a:lnTo>
                    <a:pt x="357134" y="0"/>
                  </a:lnTo>
                  <a:lnTo>
                    <a:pt x="362562" y="3821"/>
                  </a:lnTo>
                  <a:lnTo>
                    <a:pt x="1133" y="232774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0" name="object 2400"/>
            <p:cNvSpPr/>
            <p:nvPr/>
          </p:nvSpPr>
          <p:spPr>
            <a:xfrm>
              <a:off x="3442433" y="8721921"/>
              <a:ext cx="358775" cy="230504"/>
            </a:xfrm>
            <a:custGeom>
              <a:avLst/>
              <a:gdLst/>
              <a:ahLst/>
              <a:cxnLst/>
              <a:rect l="l" t="t" r="r" b="b"/>
              <a:pathLst>
                <a:path w="358775" h="230504">
                  <a:moveTo>
                    <a:pt x="1135" y="230056"/>
                  </a:moveTo>
                  <a:lnTo>
                    <a:pt x="0" y="223516"/>
                  </a:lnTo>
                  <a:lnTo>
                    <a:pt x="352859" y="0"/>
                  </a:lnTo>
                  <a:lnTo>
                    <a:pt x="358270" y="3809"/>
                  </a:lnTo>
                  <a:lnTo>
                    <a:pt x="1135" y="230056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1" name="object 2401"/>
            <p:cNvSpPr/>
            <p:nvPr/>
          </p:nvSpPr>
          <p:spPr>
            <a:xfrm>
              <a:off x="3441299" y="8718100"/>
              <a:ext cx="354330" cy="227965"/>
            </a:xfrm>
            <a:custGeom>
              <a:avLst/>
              <a:gdLst/>
              <a:ahLst/>
              <a:cxnLst/>
              <a:rect l="l" t="t" r="r" b="b"/>
              <a:pathLst>
                <a:path w="354329" h="227965">
                  <a:moveTo>
                    <a:pt x="1133" y="227337"/>
                  </a:moveTo>
                  <a:lnTo>
                    <a:pt x="0" y="220810"/>
                  </a:lnTo>
                  <a:lnTo>
                    <a:pt x="348566" y="0"/>
                  </a:lnTo>
                  <a:lnTo>
                    <a:pt x="353993" y="3821"/>
                  </a:lnTo>
                  <a:lnTo>
                    <a:pt x="1133" y="22733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2" name="object 2402"/>
            <p:cNvSpPr/>
            <p:nvPr/>
          </p:nvSpPr>
          <p:spPr>
            <a:xfrm>
              <a:off x="3440168" y="8714317"/>
              <a:ext cx="349885" cy="224790"/>
            </a:xfrm>
            <a:custGeom>
              <a:avLst/>
              <a:gdLst/>
              <a:ahLst/>
              <a:cxnLst/>
              <a:rect l="l" t="t" r="r" b="b"/>
              <a:pathLst>
                <a:path w="349885" h="224790">
                  <a:moveTo>
                    <a:pt x="1130" y="224593"/>
                  </a:moveTo>
                  <a:lnTo>
                    <a:pt x="0" y="218085"/>
                  </a:lnTo>
                  <a:lnTo>
                    <a:pt x="344300" y="0"/>
                  </a:lnTo>
                  <a:lnTo>
                    <a:pt x="349696" y="3782"/>
                  </a:lnTo>
                  <a:lnTo>
                    <a:pt x="1130" y="224593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3" name="object 2403"/>
            <p:cNvSpPr/>
            <p:nvPr/>
          </p:nvSpPr>
          <p:spPr>
            <a:xfrm>
              <a:off x="3439049" y="8710501"/>
              <a:ext cx="345440" cy="222250"/>
            </a:xfrm>
            <a:custGeom>
              <a:avLst/>
              <a:gdLst/>
              <a:ahLst/>
              <a:cxnLst/>
              <a:rect l="l" t="t" r="r" b="b"/>
              <a:pathLst>
                <a:path w="345439" h="222250">
                  <a:moveTo>
                    <a:pt x="1120" y="221901"/>
                  </a:moveTo>
                  <a:lnTo>
                    <a:pt x="0" y="215388"/>
                  </a:lnTo>
                  <a:lnTo>
                    <a:pt x="339984" y="0"/>
                  </a:lnTo>
                  <a:lnTo>
                    <a:pt x="345420" y="3816"/>
                  </a:lnTo>
                  <a:lnTo>
                    <a:pt x="1120" y="221901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4" name="object 2404"/>
            <p:cNvSpPr/>
            <p:nvPr/>
          </p:nvSpPr>
          <p:spPr>
            <a:xfrm>
              <a:off x="3437899" y="8706685"/>
              <a:ext cx="341630" cy="219710"/>
            </a:xfrm>
            <a:custGeom>
              <a:avLst/>
              <a:gdLst/>
              <a:ahLst/>
              <a:cxnLst/>
              <a:rect l="l" t="t" r="r" b="b"/>
              <a:pathLst>
                <a:path w="341629" h="219709">
                  <a:moveTo>
                    <a:pt x="1149" y="219204"/>
                  </a:moveTo>
                  <a:lnTo>
                    <a:pt x="0" y="212650"/>
                  </a:lnTo>
                  <a:lnTo>
                    <a:pt x="335733" y="0"/>
                  </a:lnTo>
                  <a:lnTo>
                    <a:pt x="341133" y="3816"/>
                  </a:lnTo>
                  <a:lnTo>
                    <a:pt x="1149" y="219204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5" name="object 2405"/>
            <p:cNvSpPr/>
            <p:nvPr/>
          </p:nvSpPr>
          <p:spPr>
            <a:xfrm>
              <a:off x="3436781" y="8702869"/>
              <a:ext cx="337185" cy="216535"/>
            </a:xfrm>
            <a:custGeom>
              <a:avLst/>
              <a:gdLst/>
              <a:ahLst/>
              <a:cxnLst/>
              <a:rect l="l" t="t" r="r" b="b"/>
              <a:pathLst>
                <a:path w="337185" h="216534">
                  <a:moveTo>
                    <a:pt x="1118" y="216466"/>
                  </a:moveTo>
                  <a:lnTo>
                    <a:pt x="0" y="209951"/>
                  </a:lnTo>
                  <a:lnTo>
                    <a:pt x="331451" y="0"/>
                  </a:lnTo>
                  <a:lnTo>
                    <a:pt x="336852" y="3815"/>
                  </a:lnTo>
                  <a:lnTo>
                    <a:pt x="1118" y="216466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6" name="object 2406"/>
            <p:cNvSpPr/>
            <p:nvPr/>
          </p:nvSpPr>
          <p:spPr>
            <a:xfrm>
              <a:off x="3435635" y="8699053"/>
              <a:ext cx="332740" cy="213995"/>
            </a:xfrm>
            <a:custGeom>
              <a:avLst/>
              <a:gdLst/>
              <a:ahLst/>
              <a:cxnLst/>
              <a:rect l="l" t="t" r="r" b="b"/>
              <a:pathLst>
                <a:path w="332739" h="213995">
                  <a:moveTo>
                    <a:pt x="1130" y="213755"/>
                  </a:moveTo>
                  <a:lnTo>
                    <a:pt x="0" y="207248"/>
                  </a:lnTo>
                  <a:lnTo>
                    <a:pt x="327161" y="0"/>
                  </a:lnTo>
                  <a:lnTo>
                    <a:pt x="332597" y="3816"/>
                  </a:lnTo>
                  <a:lnTo>
                    <a:pt x="1130" y="213755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7" name="object 2407"/>
            <p:cNvSpPr/>
            <p:nvPr/>
          </p:nvSpPr>
          <p:spPr>
            <a:xfrm>
              <a:off x="3434496" y="8695239"/>
              <a:ext cx="328295" cy="211454"/>
            </a:xfrm>
            <a:custGeom>
              <a:avLst/>
              <a:gdLst/>
              <a:ahLst/>
              <a:cxnLst/>
              <a:rect l="l" t="t" r="r" b="b"/>
              <a:pathLst>
                <a:path w="328295" h="211454">
                  <a:moveTo>
                    <a:pt x="1139" y="211062"/>
                  </a:moveTo>
                  <a:lnTo>
                    <a:pt x="0" y="204502"/>
                  </a:lnTo>
                  <a:lnTo>
                    <a:pt x="322898" y="0"/>
                  </a:lnTo>
                  <a:lnTo>
                    <a:pt x="328301" y="3814"/>
                  </a:lnTo>
                  <a:lnTo>
                    <a:pt x="1139" y="21106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8" name="object 2408"/>
            <p:cNvSpPr/>
            <p:nvPr/>
          </p:nvSpPr>
          <p:spPr>
            <a:xfrm>
              <a:off x="3433366" y="8691421"/>
              <a:ext cx="324485" cy="208915"/>
            </a:xfrm>
            <a:custGeom>
              <a:avLst/>
              <a:gdLst/>
              <a:ahLst/>
              <a:cxnLst/>
              <a:rect l="l" t="t" r="r" b="b"/>
              <a:pathLst>
                <a:path w="324485" h="208915">
                  <a:moveTo>
                    <a:pt x="1130" y="208320"/>
                  </a:moveTo>
                  <a:lnTo>
                    <a:pt x="0" y="201812"/>
                  </a:lnTo>
                  <a:lnTo>
                    <a:pt x="318595" y="0"/>
                  </a:lnTo>
                  <a:lnTo>
                    <a:pt x="324028" y="3817"/>
                  </a:lnTo>
                  <a:lnTo>
                    <a:pt x="1130" y="2083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9" name="object 2409"/>
            <p:cNvSpPr/>
            <p:nvPr/>
          </p:nvSpPr>
          <p:spPr>
            <a:xfrm>
              <a:off x="3432245" y="8687608"/>
              <a:ext cx="320040" cy="205740"/>
            </a:xfrm>
            <a:custGeom>
              <a:avLst/>
              <a:gdLst/>
              <a:ahLst/>
              <a:cxnLst/>
              <a:rect l="l" t="t" r="r" b="b"/>
              <a:pathLst>
                <a:path w="320039" h="205740">
                  <a:moveTo>
                    <a:pt x="1121" y="205625"/>
                  </a:moveTo>
                  <a:lnTo>
                    <a:pt x="0" y="199113"/>
                  </a:lnTo>
                  <a:lnTo>
                    <a:pt x="314311" y="0"/>
                  </a:lnTo>
                  <a:lnTo>
                    <a:pt x="319716" y="3812"/>
                  </a:lnTo>
                  <a:lnTo>
                    <a:pt x="1121" y="205625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0" name="object 2410"/>
            <p:cNvSpPr/>
            <p:nvPr/>
          </p:nvSpPr>
          <p:spPr>
            <a:xfrm>
              <a:off x="3431103" y="8683789"/>
              <a:ext cx="315595" cy="203200"/>
            </a:xfrm>
            <a:custGeom>
              <a:avLst/>
              <a:gdLst/>
              <a:ahLst/>
              <a:cxnLst/>
              <a:rect l="l" t="t" r="r" b="b"/>
              <a:pathLst>
                <a:path w="315595" h="203200">
                  <a:moveTo>
                    <a:pt x="1142" y="202932"/>
                  </a:moveTo>
                  <a:lnTo>
                    <a:pt x="0" y="196410"/>
                  </a:lnTo>
                  <a:lnTo>
                    <a:pt x="310022" y="0"/>
                  </a:lnTo>
                  <a:lnTo>
                    <a:pt x="315453" y="3819"/>
                  </a:lnTo>
                  <a:lnTo>
                    <a:pt x="1142" y="202932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1" name="object 2411"/>
            <p:cNvSpPr/>
            <p:nvPr/>
          </p:nvSpPr>
          <p:spPr>
            <a:xfrm>
              <a:off x="3429977" y="8679977"/>
              <a:ext cx="311150" cy="200660"/>
            </a:xfrm>
            <a:custGeom>
              <a:avLst/>
              <a:gdLst/>
              <a:ahLst/>
              <a:cxnLst/>
              <a:rect l="l" t="t" r="r" b="b"/>
              <a:pathLst>
                <a:path w="311150" h="200659">
                  <a:moveTo>
                    <a:pt x="1125" y="200221"/>
                  </a:moveTo>
                  <a:lnTo>
                    <a:pt x="0" y="193675"/>
                  </a:lnTo>
                  <a:lnTo>
                    <a:pt x="305741" y="0"/>
                  </a:lnTo>
                  <a:lnTo>
                    <a:pt x="311148" y="3811"/>
                  </a:lnTo>
                  <a:lnTo>
                    <a:pt x="1125" y="200221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2" name="object 2412"/>
            <p:cNvSpPr/>
            <p:nvPr/>
          </p:nvSpPr>
          <p:spPr>
            <a:xfrm>
              <a:off x="3428833" y="8676168"/>
              <a:ext cx="307340" cy="197485"/>
            </a:xfrm>
            <a:custGeom>
              <a:avLst/>
              <a:gdLst/>
              <a:ahLst/>
              <a:cxnLst/>
              <a:rect l="l" t="t" r="r" b="b"/>
              <a:pathLst>
                <a:path w="307339" h="197484">
                  <a:moveTo>
                    <a:pt x="1144" y="197485"/>
                  </a:moveTo>
                  <a:lnTo>
                    <a:pt x="0" y="190964"/>
                  </a:lnTo>
                  <a:lnTo>
                    <a:pt x="301474" y="0"/>
                  </a:lnTo>
                  <a:lnTo>
                    <a:pt x="306885" y="3809"/>
                  </a:lnTo>
                  <a:lnTo>
                    <a:pt x="1144" y="197485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3" name="object 2413"/>
            <p:cNvSpPr/>
            <p:nvPr/>
          </p:nvSpPr>
          <p:spPr>
            <a:xfrm>
              <a:off x="3427709" y="8672377"/>
              <a:ext cx="302895" cy="194945"/>
            </a:xfrm>
            <a:custGeom>
              <a:avLst/>
              <a:gdLst/>
              <a:ahLst/>
              <a:cxnLst/>
              <a:rect l="l" t="t" r="r" b="b"/>
              <a:pathLst>
                <a:path w="302895" h="194945">
                  <a:moveTo>
                    <a:pt x="1124" y="194755"/>
                  </a:moveTo>
                  <a:lnTo>
                    <a:pt x="0" y="188244"/>
                  </a:lnTo>
                  <a:lnTo>
                    <a:pt x="297180" y="0"/>
                  </a:lnTo>
                  <a:lnTo>
                    <a:pt x="302598" y="3791"/>
                  </a:lnTo>
                  <a:lnTo>
                    <a:pt x="1124" y="194755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4" name="object 2414"/>
            <p:cNvSpPr/>
            <p:nvPr/>
          </p:nvSpPr>
          <p:spPr>
            <a:xfrm>
              <a:off x="3426569" y="8668561"/>
              <a:ext cx="298450" cy="192405"/>
            </a:xfrm>
            <a:custGeom>
              <a:avLst/>
              <a:gdLst/>
              <a:ahLst/>
              <a:cxnLst/>
              <a:rect l="l" t="t" r="r" b="b"/>
              <a:pathLst>
                <a:path w="298450" h="192404">
                  <a:moveTo>
                    <a:pt x="1139" y="192060"/>
                  </a:moveTo>
                  <a:lnTo>
                    <a:pt x="0" y="185536"/>
                  </a:lnTo>
                  <a:lnTo>
                    <a:pt x="292920" y="0"/>
                  </a:lnTo>
                  <a:lnTo>
                    <a:pt x="298320" y="3816"/>
                  </a:lnTo>
                  <a:lnTo>
                    <a:pt x="1139" y="19206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5" name="object 2415"/>
            <p:cNvSpPr/>
            <p:nvPr/>
          </p:nvSpPr>
          <p:spPr>
            <a:xfrm>
              <a:off x="3425441" y="8664745"/>
              <a:ext cx="294640" cy="189865"/>
            </a:xfrm>
            <a:custGeom>
              <a:avLst/>
              <a:gdLst/>
              <a:ahLst/>
              <a:cxnLst/>
              <a:rect l="l" t="t" r="r" b="b"/>
              <a:pathLst>
                <a:path w="294639" h="189865">
                  <a:moveTo>
                    <a:pt x="1128" y="189352"/>
                  </a:moveTo>
                  <a:lnTo>
                    <a:pt x="0" y="182808"/>
                  </a:lnTo>
                  <a:lnTo>
                    <a:pt x="288612" y="0"/>
                  </a:lnTo>
                  <a:lnTo>
                    <a:pt x="294048" y="3816"/>
                  </a:lnTo>
                  <a:lnTo>
                    <a:pt x="1128" y="189352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6" name="object 2416"/>
            <p:cNvSpPr/>
            <p:nvPr/>
          </p:nvSpPr>
          <p:spPr>
            <a:xfrm>
              <a:off x="3424300" y="8660929"/>
              <a:ext cx="290195" cy="186690"/>
            </a:xfrm>
            <a:custGeom>
              <a:avLst/>
              <a:gdLst/>
              <a:ahLst/>
              <a:cxnLst/>
              <a:rect l="l" t="t" r="r" b="b"/>
              <a:pathLst>
                <a:path w="290195" h="186690">
                  <a:moveTo>
                    <a:pt x="1141" y="186624"/>
                  </a:moveTo>
                  <a:lnTo>
                    <a:pt x="0" y="180101"/>
                  </a:lnTo>
                  <a:lnTo>
                    <a:pt x="284353" y="0"/>
                  </a:lnTo>
                  <a:lnTo>
                    <a:pt x="289753" y="3816"/>
                  </a:lnTo>
                  <a:lnTo>
                    <a:pt x="1141" y="186624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7" name="object 2417"/>
            <p:cNvSpPr/>
            <p:nvPr/>
          </p:nvSpPr>
          <p:spPr>
            <a:xfrm>
              <a:off x="3423173" y="8657113"/>
              <a:ext cx="285750" cy="184150"/>
            </a:xfrm>
            <a:custGeom>
              <a:avLst/>
              <a:gdLst/>
              <a:ahLst/>
              <a:cxnLst/>
              <a:rect l="l" t="t" r="r" b="b"/>
              <a:pathLst>
                <a:path w="285750" h="184150">
                  <a:moveTo>
                    <a:pt x="1126" y="183917"/>
                  </a:moveTo>
                  <a:lnTo>
                    <a:pt x="0" y="177408"/>
                  </a:lnTo>
                  <a:lnTo>
                    <a:pt x="280044" y="0"/>
                  </a:lnTo>
                  <a:lnTo>
                    <a:pt x="285480" y="3816"/>
                  </a:lnTo>
                  <a:lnTo>
                    <a:pt x="1126" y="183917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8" name="object 2418"/>
            <p:cNvSpPr/>
            <p:nvPr/>
          </p:nvSpPr>
          <p:spPr>
            <a:xfrm>
              <a:off x="3422036" y="8653297"/>
              <a:ext cx="281305" cy="181610"/>
            </a:xfrm>
            <a:custGeom>
              <a:avLst/>
              <a:gdLst/>
              <a:ahLst/>
              <a:cxnLst/>
              <a:rect l="l" t="t" r="r" b="b"/>
              <a:pathLst>
                <a:path w="281304" h="181609">
                  <a:moveTo>
                    <a:pt x="1136" y="181224"/>
                  </a:moveTo>
                  <a:lnTo>
                    <a:pt x="0" y="174698"/>
                  </a:lnTo>
                  <a:lnTo>
                    <a:pt x="275781" y="0"/>
                  </a:lnTo>
                  <a:lnTo>
                    <a:pt x="281181" y="3816"/>
                  </a:lnTo>
                  <a:lnTo>
                    <a:pt x="1136" y="181224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9" name="object 2419"/>
            <p:cNvSpPr/>
            <p:nvPr/>
          </p:nvSpPr>
          <p:spPr>
            <a:xfrm>
              <a:off x="3420905" y="8649486"/>
              <a:ext cx="277495" cy="179070"/>
            </a:xfrm>
            <a:custGeom>
              <a:avLst/>
              <a:gdLst/>
              <a:ahLst/>
              <a:cxnLst/>
              <a:rect l="l" t="t" r="r" b="b"/>
              <a:pathLst>
                <a:path w="277495" h="179070">
                  <a:moveTo>
                    <a:pt x="1131" y="178509"/>
                  </a:moveTo>
                  <a:lnTo>
                    <a:pt x="0" y="171967"/>
                  </a:lnTo>
                  <a:lnTo>
                    <a:pt x="271504" y="0"/>
                  </a:lnTo>
                  <a:lnTo>
                    <a:pt x="276912" y="3811"/>
                  </a:lnTo>
                  <a:lnTo>
                    <a:pt x="1131" y="178509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0" name="object 2420"/>
            <p:cNvSpPr/>
            <p:nvPr/>
          </p:nvSpPr>
          <p:spPr>
            <a:xfrm>
              <a:off x="3419766" y="8645665"/>
              <a:ext cx="273050" cy="175895"/>
            </a:xfrm>
            <a:custGeom>
              <a:avLst/>
              <a:gdLst/>
              <a:ahLst/>
              <a:cxnLst/>
              <a:rect l="l" t="t" r="r" b="b"/>
              <a:pathLst>
                <a:path w="273050" h="175895">
                  <a:moveTo>
                    <a:pt x="1138" y="175788"/>
                  </a:moveTo>
                  <a:lnTo>
                    <a:pt x="0" y="169263"/>
                  </a:lnTo>
                  <a:lnTo>
                    <a:pt x="267214" y="0"/>
                  </a:lnTo>
                  <a:lnTo>
                    <a:pt x="272642" y="3820"/>
                  </a:lnTo>
                  <a:lnTo>
                    <a:pt x="1138" y="175788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1" name="object 2421"/>
            <p:cNvSpPr/>
            <p:nvPr/>
          </p:nvSpPr>
          <p:spPr>
            <a:xfrm>
              <a:off x="3418637" y="8641855"/>
              <a:ext cx="268605" cy="173355"/>
            </a:xfrm>
            <a:custGeom>
              <a:avLst/>
              <a:gdLst/>
              <a:ahLst/>
              <a:cxnLst/>
              <a:rect l="l" t="t" r="r" b="b"/>
              <a:pathLst>
                <a:path w="268604" h="173354">
                  <a:moveTo>
                    <a:pt x="1129" y="173073"/>
                  </a:moveTo>
                  <a:lnTo>
                    <a:pt x="0" y="166566"/>
                  </a:lnTo>
                  <a:lnTo>
                    <a:pt x="262934" y="0"/>
                  </a:lnTo>
                  <a:lnTo>
                    <a:pt x="268344" y="3809"/>
                  </a:lnTo>
                  <a:lnTo>
                    <a:pt x="1129" y="173073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2" name="object 2422"/>
            <p:cNvSpPr/>
            <p:nvPr/>
          </p:nvSpPr>
          <p:spPr>
            <a:xfrm>
              <a:off x="3417503" y="8638034"/>
              <a:ext cx="264160" cy="170815"/>
            </a:xfrm>
            <a:custGeom>
              <a:avLst/>
              <a:gdLst/>
              <a:ahLst/>
              <a:cxnLst/>
              <a:rect l="l" t="t" r="r" b="b"/>
              <a:pathLst>
                <a:path w="264160" h="170815">
                  <a:moveTo>
                    <a:pt x="1134" y="170387"/>
                  </a:moveTo>
                  <a:lnTo>
                    <a:pt x="0" y="163860"/>
                  </a:lnTo>
                  <a:lnTo>
                    <a:pt x="258641" y="0"/>
                  </a:lnTo>
                  <a:lnTo>
                    <a:pt x="264068" y="3821"/>
                  </a:lnTo>
                  <a:lnTo>
                    <a:pt x="1134" y="170387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3" name="object 2423"/>
            <p:cNvSpPr/>
            <p:nvPr/>
          </p:nvSpPr>
          <p:spPr>
            <a:xfrm>
              <a:off x="3416369" y="8634224"/>
              <a:ext cx="260350" cy="168275"/>
            </a:xfrm>
            <a:custGeom>
              <a:avLst/>
              <a:gdLst/>
              <a:ahLst/>
              <a:cxnLst/>
              <a:rect l="l" t="t" r="r" b="b"/>
              <a:pathLst>
                <a:path w="260350" h="168275">
                  <a:moveTo>
                    <a:pt x="1133" y="167669"/>
                  </a:moveTo>
                  <a:lnTo>
                    <a:pt x="0" y="161128"/>
                  </a:lnTo>
                  <a:lnTo>
                    <a:pt x="254364" y="0"/>
                  </a:lnTo>
                  <a:lnTo>
                    <a:pt x="259774" y="3809"/>
                  </a:lnTo>
                  <a:lnTo>
                    <a:pt x="1133" y="167669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4" name="object 2424"/>
            <p:cNvSpPr/>
            <p:nvPr/>
          </p:nvSpPr>
          <p:spPr>
            <a:xfrm>
              <a:off x="3415233" y="8630403"/>
              <a:ext cx="255904" cy="165100"/>
            </a:xfrm>
            <a:custGeom>
              <a:avLst/>
              <a:gdLst/>
              <a:ahLst/>
              <a:cxnLst/>
              <a:rect l="l" t="t" r="r" b="b"/>
              <a:pathLst>
                <a:path w="255904" h="165100">
                  <a:moveTo>
                    <a:pt x="1135" y="164950"/>
                  </a:moveTo>
                  <a:lnTo>
                    <a:pt x="0" y="158423"/>
                  </a:lnTo>
                  <a:lnTo>
                    <a:pt x="250072" y="0"/>
                  </a:lnTo>
                  <a:lnTo>
                    <a:pt x="255499" y="3821"/>
                  </a:lnTo>
                  <a:lnTo>
                    <a:pt x="1135" y="16495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25" name="object 242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49049" y="8407741"/>
              <a:ext cx="316256" cy="381085"/>
            </a:xfrm>
            <a:prstGeom prst="rect">
              <a:avLst/>
            </a:prstGeom>
          </p:spPr>
        </p:pic>
        <p:sp>
          <p:nvSpPr>
            <p:cNvPr id="2426" name="object 2426"/>
            <p:cNvSpPr/>
            <p:nvPr/>
          </p:nvSpPr>
          <p:spPr>
            <a:xfrm>
              <a:off x="4063708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5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7" name="object 2427"/>
            <p:cNvSpPr/>
            <p:nvPr/>
          </p:nvSpPr>
          <p:spPr>
            <a:xfrm>
              <a:off x="4057372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5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8" name="object 2428"/>
            <p:cNvSpPr/>
            <p:nvPr/>
          </p:nvSpPr>
          <p:spPr>
            <a:xfrm>
              <a:off x="4052890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9" name="object 2429"/>
            <p:cNvSpPr/>
            <p:nvPr/>
          </p:nvSpPr>
          <p:spPr>
            <a:xfrm>
              <a:off x="4048408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4" h="6350">
                  <a:moveTo>
                    <a:pt x="413686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18168" y="0"/>
                  </a:lnTo>
                  <a:lnTo>
                    <a:pt x="413686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0" name="object 2430"/>
            <p:cNvSpPr/>
            <p:nvPr/>
          </p:nvSpPr>
          <p:spPr>
            <a:xfrm>
              <a:off x="4043926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1" name="object 2431"/>
            <p:cNvSpPr/>
            <p:nvPr/>
          </p:nvSpPr>
          <p:spPr>
            <a:xfrm>
              <a:off x="4039458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36068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2" name="object 2432"/>
            <p:cNvSpPr/>
            <p:nvPr/>
          </p:nvSpPr>
          <p:spPr>
            <a:xfrm>
              <a:off x="4034961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5" h="6350">
                  <a:moveTo>
                    <a:pt x="440565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3" name="object 2433"/>
            <p:cNvSpPr/>
            <p:nvPr/>
          </p:nvSpPr>
          <p:spPr>
            <a:xfrm>
              <a:off x="4034447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4" name="object 2434"/>
            <p:cNvSpPr/>
            <p:nvPr/>
          </p:nvSpPr>
          <p:spPr>
            <a:xfrm>
              <a:off x="4035969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5" name="object 2435"/>
            <p:cNvSpPr/>
            <p:nvPr/>
          </p:nvSpPr>
          <p:spPr>
            <a:xfrm>
              <a:off x="4038504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76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435437" y="0"/>
                  </a:lnTo>
                  <a:lnTo>
                    <a:pt x="437976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6" name="object 2436"/>
            <p:cNvSpPr/>
            <p:nvPr/>
          </p:nvSpPr>
          <p:spPr>
            <a:xfrm>
              <a:off x="4041042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30369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7" name="object 2437"/>
            <p:cNvSpPr/>
            <p:nvPr/>
          </p:nvSpPr>
          <p:spPr>
            <a:xfrm>
              <a:off x="4043575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89" h="6350">
                  <a:moveTo>
                    <a:pt x="427836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425291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8" name="object 2438"/>
            <p:cNvSpPr/>
            <p:nvPr/>
          </p:nvSpPr>
          <p:spPr>
            <a:xfrm>
              <a:off x="4046118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10" h="6350">
                  <a:moveTo>
                    <a:pt x="422748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420224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9" name="object 2439"/>
            <p:cNvSpPr/>
            <p:nvPr/>
          </p:nvSpPr>
          <p:spPr>
            <a:xfrm>
              <a:off x="4048645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0" name="object 2440"/>
            <p:cNvSpPr/>
            <p:nvPr/>
          </p:nvSpPr>
          <p:spPr>
            <a:xfrm>
              <a:off x="4051194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6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1" name="object 2441"/>
            <p:cNvSpPr/>
            <p:nvPr/>
          </p:nvSpPr>
          <p:spPr>
            <a:xfrm>
              <a:off x="4053715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05022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2" name="object 2442"/>
            <p:cNvSpPr/>
            <p:nvPr/>
          </p:nvSpPr>
          <p:spPr>
            <a:xfrm>
              <a:off x="4056250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89" h="6350">
                  <a:moveTo>
                    <a:pt x="402487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399944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3" name="object 2443"/>
            <p:cNvSpPr/>
            <p:nvPr/>
          </p:nvSpPr>
          <p:spPr>
            <a:xfrm>
              <a:off x="4058790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10" h="6350">
                  <a:moveTo>
                    <a:pt x="397404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8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4" name="object 2444"/>
            <p:cNvSpPr/>
            <p:nvPr/>
          </p:nvSpPr>
          <p:spPr>
            <a:xfrm>
              <a:off x="4061320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5" name="object 2445"/>
            <p:cNvSpPr/>
            <p:nvPr/>
          </p:nvSpPr>
          <p:spPr>
            <a:xfrm>
              <a:off x="4063866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6" name="object 2446"/>
            <p:cNvSpPr/>
            <p:nvPr/>
          </p:nvSpPr>
          <p:spPr>
            <a:xfrm>
              <a:off x="4066391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7" name="object 2447"/>
            <p:cNvSpPr/>
            <p:nvPr/>
          </p:nvSpPr>
          <p:spPr>
            <a:xfrm>
              <a:off x="4068926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89" h="6350">
                  <a:moveTo>
                    <a:pt x="37713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74596" y="0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8" name="object 2448"/>
            <p:cNvSpPr/>
            <p:nvPr/>
          </p:nvSpPr>
          <p:spPr>
            <a:xfrm>
              <a:off x="4071462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10" h="6350">
                  <a:moveTo>
                    <a:pt x="372060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9" name="object 2449"/>
            <p:cNvSpPr/>
            <p:nvPr/>
          </p:nvSpPr>
          <p:spPr>
            <a:xfrm>
              <a:off x="4073996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64463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0" name="object 2450"/>
            <p:cNvSpPr/>
            <p:nvPr/>
          </p:nvSpPr>
          <p:spPr>
            <a:xfrm>
              <a:off x="4076538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1" name="object 2451"/>
            <p:cNvSpPr/>
            <p:nvPr/>
          </p:nvSpPr>
          <p:spPr>
            <a:xfrm>
              <a:off x="4079066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2" name="object 2452"/>
            <p:cNvSpPr/>
            <p:nvPr/>
          </p:nvSpPr>
          <p:spPr>
            <a:xfrm>
              <a:off x="4081601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89" h="6350">
                  <a:moveTo>
                    <a:pt x="35178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9248" y="0"/>
                  </a:lnTo>
                  <a:lnTo>
                    <a:pt x="35178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3" name="object 2453"/>
            <p:cNvSpPr/>
            <p:nvPr/>
          </p:nvSpPr>
          <p:spPr>
            <a:xfrm>
              <a:off x="4084137" y="8706469"/>
              <a:ext cx="346710" cy="6350"/>
            </a:xfrm>
            <a:custGeom>
              <a:avLst/>
              <a:gdLst/>
              <a:ahLst/>
              <a:cxnLst/>
              <a:rect l="l" t="t" r="r" b="b"/>
              <a:pathLst>
                <a:path w="346710" h="6350">
                  <a:moveTo>
                    <a:pt x="346713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4184" y="0"/>
                  </a:lnTo>
                  <a:lnTo>
                    <a:pt x="346713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4" name="object 2454"/>
            <p:cNvSpPr/>
            <p:nvPr/>
          </p:nvSpPr>
          <p:spPr>
            <a:xfrm>
              <a:off x="4086672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4" h="6350">
                  <a:moveTo>
                    <a:pt x="341648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339114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5" name="object 2455"/>
            <p:cNvSpPr/>
            <p:nvPr/>
          </p:nvSpPr>
          <p:spPr>
            <a:xfrm>
              <a:off x="4089210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5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6" name="object 2456"/>
            <p:cNvSpPr/>
            <p:nvPr/>
          </p:nvSpPr>
          <p:spPr>
            <a:xfrm>
              <a:off x="4091742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7" name="object 2457"/>
            <p:cNvSpPr/>
            <p:nvPr/>
          </p:nvSpPr>
          <p:spPr>
            <a:xfrm>
              <a:off x="4094277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3900" y="0"/>
                  </a:lnTo>
                  <a:lnTo>
                    <a:pt x="32643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8" name="object 2458"/>
            <p:cNvSpPr/>
            <p:nvPr/>
          </p:nvSpPr>
          <p:spPr>
            <a:xfrm>
              <a:off x="4096813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8834" y="0"/>
                  </a:lnTo>
                  <a:lnTo>
                    <a:pt x="321365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9" name="object 2459"/>
            <p:cNvSpPr/>
            <p:nvPr/>
          </p:nvSpPr>
          <p:spPr>
            <a:xfrm>
              <a:off x="4099348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4" h="6350">
                  <a:moveTo>
                    <a:pt x="31629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3754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0" name="object 2460"/>
            <p:cNvSpPr/>
            <p:nvPr/>
          </p:nvSpPr>
          <p:spPr>
            <a:xfrm>
              <a:off x="4101883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21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1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1" name="object 2461"/>
            <p:cNvSpPr/>
            <p:nvPr/>
          </p:nvSpPr>
          <p:spPr>
            <a:xfrm>
              <a:off x="4104403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2" name="object 2462"/>
            <p:cNvSpPr/>
            <p:nvPr/>
          </p:nvSpPr>
          <p:spPr>
            <a:xfrm>
              <a:off x="4106938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298568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3" name="object 2463"/>
            <p:cNvSpPr/>
            <p:nvPr/>
          </p:nvSpPr>
          <p:spPr>
            <a:xfrm>
              <a:off x="4109478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29350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4" name="object 2464"/>
            <p:cNvSpPr/>
            <p:nvPr/>
          </p:nvSpPr>
          <p:spPr>
            <a:xfrm>
              <a:off x="4112008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4" h="6350">
                  <a:moveTo>
                    <a:pt x="290978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288422" y="0"/>
                  </a:lnTo>
                  <a:lnTo>
                    <a:pt x="290978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5" name="object 2465"/>
            <p:cNvSpPr/>
            <p:nvPr/>
          </p:nvSpPr>
          <p:spPr>
            <a:xfrm>
              <a:off x="4114554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5876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6" name="object 2466"/>
            <p:cNvSpPr/>
            <p:nvPr/>
          </p:nvSpPr>
          <p:spPr>
            <a:xfrm>
              <a:off x="4117079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7" name="object 2467"/>
            <p:cNvSpPr/>
            <p:nvPr/>
          </p:nvSpPr>
          <p:spPr>
            <a:xfrm>
              <a:off x="4119613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273220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8" name="object 2468"/>
            <p:cNvSpPr/>
            <p:nvPr/>
          </p:nvSpPr>
          <p:spPr>
            <a:xfrm>
              <a:off x="4122150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64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9" name="object 2469"/>
            <p:cNvSpPr/>
            <p:nvPr/>
          </p:nvSpPr>
          <p:spPr>
            <a:xfrm>
              <a:off x="4124684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4" h="6350">
                  <a:moveTo>
                    <a:pt x="265630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263074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0" name="object 2470"/>
            <p:cNvSpPr/>
            <p:nvPr/>
          </p:nvSpPr>
          <p:spPr>
            <a:xfrm>
              <a:off x="4127226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5" h="6350">
                  <a:moveTo>
                    <a:pt x="26053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1" name="object 2471"/>
            <p:cNvSpPr/>
            <p:nvPr/>
          </p:nvSpPr>
          <p:spPr>
            <a:xfrm>
              <a:off x="4129754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72" name="object 24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32289" y="8294053"/>
              <a:ext cx="250421" cy="302292"/>
            </a:xfrm>
            <a:prstGeom prst="rect">
              <a:avLst/>
            </a:prstGeom>
          </p:spPr>
        </p:pic>
        <p:sp>
          <p:nvSpPr>
            <p:cNvPr id="2473" name="object 2473"/>
            <p:cNvSpPr/>
            <p:nvPr/>
          </p:nvSpPr>
          <p:spPr>
            <a:xfrm>
              <a:off x="5038229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5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4" name="object 2474"/>
            <p:cNvSpPr/>
            <p:nvPr/>
          </p:nvSpPr>
          <p:spPr>
            <a:xfrm>
              <a:off x="5031894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5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5" name="object 2475"/>
            <p:cNvSpPr/>
            <p:nvPr/>
          </p:nvSpPr>
          <p:spPr>
            <a:xfrm>
              <a:off x="5027411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6" name="object 2476"/>
            <p:cNvSpPr/>
            <p:nvPr/>
          </p:nvSpPr>
          <p:spPr>
            <a:xfrm>
              <a:off x="5022930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4" h="6350">
                  <a:moveTo>
                    <a:pt x="413686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18168" y="0"/>
                  </a:lnTo>
                  <a:lnTo>
                    <a:pt x="413686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7" name="object 2477"/>
            <p:cNvSpPr/>
            <p:nvPr/>
          </p:nvSpPr>
          <p:spPr>
            <a:xfrm>
              <a:off x="5018447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8" name="object 2478"/>
            <p:cNvSpPr/>
            <p:nvPr/>
          </p:nvSpPr>
          <p:spPr>
            <a:xfrm>
              <a:off x="5013979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36068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9" name="object 2479"/>
            <p:cNvSpPr/>
            <p:nvPr/>
          </p:nvSpPr>
          <p:spPr>
            <a:xfrm>
              <a:off x="5009482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5" h="6350">
                  <a:moveTo>
                    <a:pt x="440565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0" name="object 2480"/>
            <p:cNvSpPr/>
            <p:nvPr/>
          </p:nvSpPr>
          <p:spPr>
            <a:xfrm>
              <a:off x="5008968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1" name="object 2481"/>
            <p:cNvSpPr/>
            <p:nvPr/>
          </p:nvSpPr>
          <p:spPr>
            <a:xfrm>
              <a:off x="5010490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2" name="object 2482"/>
            <p:cNvSpPr/>
            <p:nvPr/>
          </p:nvSpPr>
          <p:spPr>
            <a:xfrm>
              <a:off x="5013026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76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435437" y="0"/>
                  </a:lnTo>
                  <a:lnTo>
                    <a:pt x="437976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3" name="object 2483"/>
            <p:cNvSpPr/>
            <p:nvPr/>
          </p:nvSpPr>
          <p:spPr>
            <a:xfrm>
              <a:off x="5015563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30369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4" name="object 2484"/>
            <p:cNvSpPr/>
            <p:nvPr/>
          </p:nvSpPr>
          <p:spPr>
            <a:xfrm>
              <a:off x="5018096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89" h="6350">
                  <a:moveTo>
                    <a:pt x="427836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425292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5" name="object 2485"/>
            <p:cNvSpPr/>
            <p:nvPr/>
          </p:nvSpPr>
          <p:spPr>
            <a:xfrm>
              <a:off x="5020639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10" h="6350">
                  <a:moveTo>
                    <a:pt x="422748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420224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6" name="object 2486"/>
            <p:cNvSpPr/>
            <p:nvPr/>
          </p:nvSpPr>
          <p:spPr>
            <a:xfrm>
              <a:off x="5023166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7" name="object 2487"/>
            <p:cNvSpPr/>
            <p:nvPr/>
          </p:nvSpPr>
          <p:spPr>
            <a:xfrm>
              <a:off x="5025715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6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8" name="object 2488"/>
            <p:cNvSpPr/>
            <p:nvPr/>
          </p:nvSpPr>
          <p:spPr>
            <a:xfrm>
              <a:off x="5028237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05022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9" name="object 2489"/>
            <p:cNvSpPr/>
            <p:nvPr/>
          </p:nvSpPr>
          <p:spPr>
            <a:xfrm>
              <a:off x="5030771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89" h="6350">
                  <a:moveTo>
                    <a:pt x="402487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399944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0" name="object 2490"/>
            <p:cNvSpPr/>
            <p:nvPr/>
          </p:nvSpPr>
          <p:spPr>
            <a:xfrm>
              <a:off x="5033311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10" h="6350">
                  <a:moveTo>
                    <a:pt x="397404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7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1" name="object 2491"/>
            <p:cNvSpPr/>
            <p:nvPr/>
          </p:nvSpPr>
          <p:spPr>
            <a:xfrm>
              <a:off x="5035842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2" name="object 2492"/>
            <p:cNvSpPr/>
            <p:nvPr/>
          </p:nvSpPr>
          <p:spPr>
            <a:xfrm>
              <a:off x="5038387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3" name="object 2493"/>
            <p:cNvSpPr/>
            <p:nvPr/>
          </p:nvSpPr>
          <p:spPr>
            <a:xfrm>
              <a:off x="5040912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4" name="object 2494"/>
            <p:cNvSpPr/>
            <p:nvPr/>
          </p:nvSpPr>
          <p:spPr>
            <a:xfrm>
              <a:off x="5043447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89" h="6350">
                  <a:moveTo>
                    <a:pt x="377137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374596" y="0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5" name="object 2495"/>
            <p:cNvSpPr/>
            <p:nvPr/>
          </p:nvSpPr>
          <p:spPr>
            <a:xfrm>
              <a:off x="5045983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10" h="6350">
                  <a:moveTo>
                    <a:pt x="372060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6" name="object 2496"/>
            <p:cNvSpPr/>
            <p:nvPr/>
          </p:nvSpPr>
          <p:spPr>
            <a:xfrm>
              <a:off x="5048518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64463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7" name="object 2497"/>
            <p:cNvSpPr/>
            <p:nvPr/>
          </p:nvSpPr>
          <p:spPr>
            <a:xfrm>
              <a:off x="5051059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8" name="object 2498"/>
            <p:cNvSpPr/>
            <p:nvPr/>
          </p:nvSpPr>
          <p:spPr>
            <a:xfrm>
              <a:off x="5053587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9" name="object 2499"/>
            <p:cNvSpPr/>
            <p:nvPr/>
          </p:nvSpPr>
          <p:spPr>
            <a:xfrm>
              <a:off x="5056123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89" h="6350">
                  <a:moveTo>
                    <a:pt x="35178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9248" y="0"/>
                  </a:lnTo>
                  <a:lnTo>
                    <a:pt x="35178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0" name="object 2500"/>
            <p:cNvSpPr/>
            <p:nvPr/>
          </p:nvSpPr>
          <p:spPr>
            <a:xfrm>
              <a:off x="5058658" y="8706469"/>
              <a:ext cx="346710" cy="6350"/>
            </a:xfrm>
            <a:custGeom>
              <a:avLst/>
              <a:gdLst/>
              <a:ahLst/>
              <a:cxnLst/>
              <a:rect l="l" t="t" r="r" b="b"/>
              <a:pathLst>
                <a:path w="346710" h="6350">
                  <a:moveTo>
                    <a:pt x="346713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4184" y="0"/>
                  </a:lnTo>
                  <a:lnTo>
                    <a:pt x="346713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1" name="object 2501"/>
            <p:cNvSpPr/>
            <p:nvPr/>
          </p:nvSpPr>
          <p:spPr>
            <a:xfrm>
              <a:off x="5061194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4" h="6350">
                  <a:moveTo>
                    <a:pt x="341648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339114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2" name="object 2502"/>
            <p:cNvSpPr/>
            <p:nvPr/>
          </p:nvSpPr>
          <p:spPr>
            <a:xfrm>
              <a:off x="5063731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5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3" name="object 2503"/>
            <p:cNvSpPr/>
            <p:nvPr/>
          </p:nvSpPr>
          <p:spPr>
            <a:xfrm>
              <a:off x="5066263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4" name="object 2504"/>
            <p:cNvSpPr/>
            <p:nvPr/>
          </p:nvSpPr>
          <p:spPr>
            <a:xfrm>
              <a:off x="5068799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3900" y="0"/>
                  </a:lnTo>
                  <a:lnTo>
                    <a:pt x="32643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5" name="object 2505"/>
            <p:cNvSpPr/>
            <p:nvPr/>
          </p:nvSpPr>
          <p:spPr>
            <a:xfrm>
              <a:off x="5071334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8834" y="0"/>
                  </a:lnTo>
                  <a:lnTo>
                    <a:pt x="321365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6" name="object 2506"/>
            <p:cNvSpPr/>
            <p:nvPr/>
          </p:nvSpPr>
          <p:spPr>
            <a:xfrm>
              <a:off x="5073869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4" h="6350">
                  <a:moveTo>
                    <a:pt x="31629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3755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7" name="object 2507"/>
            <p:cNvSpPr/>
            <p:nvPr/>
          </p:nvSpPr>
          <p:spPr>
            <a:xfrm>
              <a:off x="5076404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21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1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8" name="object 2508"/>
            <p:cNvSpPr/>
            <p:nvPr/>
          </p:nvSpPr>
          <p:spPr>
            <a:xfrm>
              <a:off x="5078924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9" name="object 2509"/>
            <p:cNvSpPr/>
            <p:nvPr/>
          </p:nvSpPr>
          <p:spPr>
            <a:xfrm>
              <a:off x="5081459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298568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0" name="object 2510"/>
            <p:cNvSpPr/>
            <p:nvPr/>
          </p:nvSpPr>
          <p:spPr>
            <a:xfrm>
              <a:off x="5083999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29350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1" name="object 2511"/>
            <p:cNvSpPr/>
            <p:nvPr/>
          </p:nvSpPr>
          <p:spPr>
            <a:xfrm>
              <a:off x="5086530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4" h="6350">
                  <a:moveTo>
                    <a:pt x="29097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288421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2" name="object 2512"/>
            <p:cNvSpPr/>
            <p:nvPr/>
          </p:nvSpPr>
          <p:spPr>
            <a:xfrm>
              <a:off x="5089075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5876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3" name="object 2513"/>
            <p:cNvSpPr/>
            <p:nvPr/>
          </p:nvSpPr>
          <p:spPr>
            <a:xfrm>
              <a:off x="5091600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4" name="object 2514"/>
            <p:cNvSpPr/>
            <p:nvPr/>
          </p:nvSpPr>
          <p:spPr>
            <a:xfrm>
              <a:off x="5094135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73220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5" name="object 2515"/>
            <p:cNvSpPr/>
            <p:nvPr/>
          </p:nvSpPr>
          <p:spPr>
            <a:xfrm>
              <a:off x="5096671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64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6" name="object 2516"/>
            <p:cNvSpPr/>
            <p:nvPr/>
          </p:nvSpPr>
          <p:spPr>
            <a:xfrm>
              <a:off x="5099205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4" h="6350">
                  <a:moveTo>
                    <a:pt x="265630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263074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7" name="object 2517"/>
            <p:cNvSpPr/>
            <p:nvPr/>
          </p:nvSpPr>
          <p:spPr>
            <a:xfrm>
              <a:off x="5101747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5" h="6350">
                  <a:moveTo>
                    <a:pt x="26053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8" name="object 2518"/>
            <p:cNvSpPr/>
            <p:nvPr/>
          </p:nvSpPr>
          <p:spPr>
            <a:xfrm>
              <a:off x="5104275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19" name="object 251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06811" y="8294053"/>
              <a:ext cx="250421" cy="302291"/>
            </a:xfrm>
            <a:prstGeom prst="rect">
              <a:avLst/>
            </a:prstGeom>
          </p:spPr>
        </p:pic>
        <p:sp>
          <p:nvSpPr>
            <p:cNvPr id="2520" name="object 2520"/>
            <p:cNvSpPr/>
            <p:nvPr/>
          </p:nvSpPr>
          <p:spPr>
            <a:xfrm>
              <a:off x="6084900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5" h="6350">
                  <a:moveTo>
                    <a:pt x="387578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38" y="5080"/>
                  </a:lnTo>
                  <a:lnTo>
                    <a:pt x="2438" y="6350"/>
                  </a:lnTo>
                  <a:lnTo>
                    <a:pt x="385140" y="6350"/>
                  </a:lnTo>
                  <a:lnTo>
                    <a:pt x="385140" y="5080"/>
                  </a:lnTo>
                  <a:lnTo>
                    <a:pt x="387578" y="5080"/>
                  </a:lnTo>
                  <a:lnTo>
                    <a:pt x="387578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1" name="object 2521"/>
            <p:cNvSpPr/>
            <p:nvPr/>
          </p:nvSpPr>
          <p:spPr>
            <a:xfrm>
              <a:off x="6078573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5" h="6350">
                  <a:moveTo>
                    <a:pt x="395774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00248" y="0"/>
                  </a:lnTo>
                  <a:lnTo>
                    <a:pt x="395774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2" name="object 2522"/>
            <p:cNvSpPr/>
            <p:nvPr/>
          </p:nvSpPr>
          <p:spPr>
            <a:xfrm>
              <a:off x="6074077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44" y="6120"/>
                  </a:moveTo>
                  <a:lnTo>
                    <a:pt x="4495" y="6120"/>
                  </a:lnTo>
                  <a:lnTo>
                    <a:pt x="0" y="0"/>
                  </a:lnTo>
                  <a:lnTo>
                    <a:pt x="409225" y="0"/>
                  </a:lnTo>
                  <a:lnTo>
                    <a:pt x="404744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3" name="object 2523"/>
            <p:cNvSpPr/>
            <p:nvPr/>
          </p:nvSpPr>
          <p:spPr>
            <a:xfrm>
              <a:off x="6069609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4" h="6350">
                  <a:moveTo>
                    <a:pt x="413693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18171" y="0"/>
                  </a:lnTo>
                  <a:lnTo>
                    <a:pt x="413693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4" name="object 2524"/>
            <p:cNvSpPr/>
            <p:nvPr/>
          </p:nvSpPr>
          <p:spPr>
            <a:xfrm>
              <a:off x="6065113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66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27136" y="0"/>
                  </a:lnTo>
                  <a:lnTo>
                    <a:pt x="422666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5" name="object 2525"/>
            <p:cNvSpPr/>
            <p:nvPr/>
          </p:nvSpPr>
          <p:spPr>
            <a:xfrm>
              <a:off x="6060645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4" y="6120"/>
                  </a:moveTo>
                  <a:lnTo>
                    <a:pt x="4467" y="6120"/>
                  </a:lnTo>
                  <a:lnTo>
                    <a:pt x="0" y="0"/>
                  </a:lnTo>
                  <a:lnTo>
                    <a:pt x="436089" y="0"/>
                  </a:lnTo>
                  <a:lnTo>
                    <a:pt x="43160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6" name="object 2526"/>
            <p:cNvSpPr/>
            <p:nvPr/>
          </p:nvSpPr>
          <p:spPr>
            <a:xfrm>
              <a:off x="6056181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5" h="6350">
                  <a:moveTo>
                    <a:pt x="440553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45030" y="0"/>
                  </a:lnTo>
                  <a:lnTo>
                    <a:pt x="440553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7" name="object 2527"/>
            <p:cNvSpPr/>
            <p:nvPr/>
          </p:nvSpPr>
          <p:spPr>
            <a:xfrm>
              <a:off x="6055652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62" y="5080"/>
                  </a:moveTo>
                  <a:lnTo>
                    <a:pt x="445477" y="5080"/>
                  </a:lnTo>
                  <a:lnTo>
                    <a:pt x="445477" y="0"/>
                  </a:lnTo>
                  <a:lnTo>
                    <a:pt x="571" y="0"/>
                  </a:lnTo>
                  <a:lnTo>
                    <a:pt x="571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62" y="6350"/>
                  </a:lnTo>
                  <a:lnTo>
                    <a:pt x="446062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8" name="object 2528"/>
            <p:cNvSpPr/>
            <p:nvPr/>
          </p:nvSpPr>
          <p:spPr>
            <a:xfrm>
              <a:off x="6057156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9" name="object 2529"/>
            <p:cNvSpPr/>
            <p:nvPr/>
          </p:nvSpPr>
          <p:spPr>
            <a:xfrm>
              <a:off x="6059709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4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0" name="object 2530"/>
            <p:cNvSpPr/>
            <p:nvPr/>
          </p:nvSpPr>
          <p:spPr>
            <a:xfrm>
              <a:off x="6062229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4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30369" y="0"/>
                  </a:lnTo>
                  <a:lnTo>
                    <a:pt x="432904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1" name="object 2531"/>
            <p:cNvSpPr/>
            <p:nvPr/>
          </p:nvSpPr>
          <p:spPr>
            <a:xfrm>
              <a:off x="6064785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89" h="6350">
                  <a:moveTo>
                    <a:pt x="427813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25278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2" name="object 2532"/>
            <p:cNvSpPr/>
            <p:nvPr/>
          </p:nvSpPr>
          <p:spPr>
            <a:xfrm>
              <a:off x="6067305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10" h="6350">
                  <a:moveTo>
                    <a:pt x="422758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20224" y="0"/>
                  </a:lnTo>
                  <a:lnTo>
                    <a:pt x="42275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3" name="object 2533"/>
            <p:cNvSpPr/>
            <p:nvPr/>
          </p:nvSpPr>
          <p:spPr>
            <a:xfrm>
              <a:off x="6069861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15133" y="0"/>
                  </a:lnTo>
                  <a:lnTo>
                    <a:pt x="417667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4" name="object 2534"/>
            <p:cNvSpPr/>
            <p:nvPr/>
          </p:nvSpPr>
          <p:spPr>
            <a:xfrm>
              <a:off x="6072381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8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5" name="object 2535"/>
            <p:cNvSpPr/>
            <p:nvPr/>
          </p:nvSpPr>
          <p:spPr>
            <a:xfrm>
              <a:off x="6074902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7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40502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6" name="object 2536"/>
            <p:cNvSpPr/>
            <p:nvPr/>
          </p:nvSpPr>
          <p:spPr>
            <a:xfrm>
              <a:off x="6077457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89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2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7" name="object 2537"/>
            <p:cNvSpPr/>
            <p:nvPr/>
          </p:nvSpPr>
          <p:spPr>
            <a:xfrm>
              <a:off x="6079977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10" h="6350">
                  <a:moveTo>
                    <a:pt x="39741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94877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8" name="object 2538"/>
            <p:cNvSpPr/>
            <p:nvPr/>
          </p:nvSpPr>
          <p:spPr>
            <a:xfrm>
              <a:off x="6082533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2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89787" y="0"/>
                  </a:lnTo>
                  <a:lnTo>
                    <a:pt x="392322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9" name="object 2539"/>
            <p:cNvSpPr/>
            <p:nvPr/>
          </p:nvSpPr>
          <p:spPr>
            <a:xfrm>
              <a:off x="6085053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0" name="object 2540"/>
            <p:cNvSpPr/>
            <p:nvPr/>
          </p:nvSpPr>
          <p:spPr>
            <a:xfrm>
              <a:off x="6087578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1" name="object 2541"/>
            <p:cNvSpPr/>
            <p:nvPr/>
          </p:nvSpPr>
          <p:spPr>
            <a:xfrm>
              <a:off x="6090129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89" h="6350">
                  <a:moveTo>
                    <a:pt x="37712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74587" y="0"/>
                  </a:lnTo>
                  <a:lnTo>
                    <a:pt x="377121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2" name="object 2542"/>
            <p:cNvSpPr/>
            <p:nvPr/>
          </p:nvSpPr>
          <p:spPr>
            <a:xfrm>
              <a:off x="6092649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10" h="6350">
                  <a:moveTo>
                    <a:pt x="372066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69532" y="0"/>
                  </a:lnTo>
                  <a:lnTo>
                    <a:pt x="372066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3" name="object 2543"/>
            <p:cNvSpPr/>
            <p:nvPr/>
          </p:nvSpPr>
          <p:spPr>
            <a:xfrm>
              <a:off x="6095205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64441" y="0"/>
                  </a:lnTo>
                  <a:lnTo>
                    <a:pt x="366976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4" name="object 2544"/>
            <p:cNvSpPr/>
            <p:nvPr/>
          </p:nvSpPr>
          <p:spPr>
            <a:xfrm>
              <a:off x="6097725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5" name="object 2545"/>
            <p:cNvSpPr/>
            <p:nvPr/>
          </p:nvSpPr>
          <p:spPr>
            <a:xfrm>
              <a:off x="6100254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6" name="object 2546"/>
            <p:cNvSpPr/>
            <p:nvPr/>
          </p:nvSpPr>
          <p:spPr>
            <a:xfrm>
              <a:off x="6102801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89" h="6350">
                  <a:moveTo>
                    <a:pt x="351776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49241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7" name="object 2547"/>
            <p:cNvSpPr/>
            <p:nvPr/>
          </p:nvSpPr>
          <p:spPr>
            <a:xfrm>
              <a:off x="6105324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344184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8" name="object 2548"/>
            <p:cNvSpPr/>
            <p:nvPr/>
          </p:nvSpPr>
          <p:spPr>
            <a:xfrm>
              <a:off x="6107877" y="8700349"/>
              <a:ext cx="341630" cy="6350"/>
            </a:xfrm>
            <a:custGeom>
              <a:avLst/>
              <a:gdLst/>
              <a:ahLst/>
              <a:cxnLst/>
              <a:rect l="l" t="t" r="r" b="b"/>
              <a:pathLst>
                <a:path w="341629" h="6350">
                  <a:moveTo>
                    <a:pt x="34163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9096" y="0"/>
                  </a:lnTo>
                  <a:lnTo>
                    <a:pt x="341631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9" name="object 2549"/>
            <p:cNvSpPr/>
            <p:nvPr/>
          </p:nvSpPr>
          <p:spPr>
            <a:xfrm>
              <a:off x="6110397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5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0" name="object 2550"/>
            <p:cNvSpPr/>
            <p:nvPr/>
          </p:nvSpPr>
          <p:spPr>
            <a:xfrm>
              <a:off x="6112929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1" name="object 2551"/>
            <p:cNvSpPr/>
            <p:nvPr/>
          </p:nvSpPr>
          <p:spPr>
            <a:xfrm>
              <a:off x="6115473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0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23896" y="0"/>
                  </a:lnTo>
                  <a:lnTo>
                    <a:pt x="326430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2" name="object 2552"/>
            <p:cNvSpPr/>
            <p:nvPr/>
          </p:nvSpPr>
          <p:spPr>
            <a:xfrm>
              <a:off x="6117999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318834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3" name="object 2553"/>
            <p:cNvSpPr/>
            <p:nvPr/>
          </p:nvSpPr>
          <p:spPr>
            <a:xfrm>
              <a:off x="6120549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4" h="6350">
                  <a:moveTo>
                    <a:pt x="316285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3750" y="0"/>
                  </a:lnTo>
                  <a:lnTo>
                    <a:pt x="31628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4" name="object 2554"/>
            <p:cNvSpPr/>
            <p:nvPr/>
          </p:nvSpPr>
          <p:spPr>
            <a:xfrm>
              <a:off x="6123070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22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5" name="object 2555"/>
            <p:cNvSpPr/>
            <p:nvPr/>
          </p:nvSpPr>
          <p:spPr>
            <a:xfrm>
              <a:off x="6125590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6" name="object 2556"/>
            <p:cNvSpPr/>
            <p:nvPr/>
          </p:nvSpPr>
          <p:spPr>
            <a:xfrm>
              <a:off x="6128145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65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7" name="object 2557"/>
            <p:cNvSpPr/>
            <p:nvPr/>
          </p:nvSpPr>
          <p:spPr>
            <a:xfrm>
              <a:off x="6130665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93508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8" name="object 2558"/>
            <p:cNvSpPr/>
            <p:nvPr/>
          </p:nvSpPr>
          <p:spPr>
            <a:xfrm>
              <a:off x="6133221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4" h="6350">
                  <a:moveTo>
                    <a:pt x="29095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8419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9" name="object 2559"/>
            <p:cNvSpPr/>
            <p:nvPr/>
          </p:nvSpPr>
          <p:spPr>
            <a:xfrm>
              <a:off x="6135741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589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0" name="object 2560"/>
            <p:cNvSpPr/>
            <p:nvPr/>
          </p:nvSpPr>
          <p:spPr>
            <a:xfrm>
              <a:off x="6138265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1" name="object 2561"/>
            <p:cNvSpPr/>
            <p:nvPr/>
          </p:nvSpPr>
          <p:spPr>
            <a:xfrm>
              <a:off x="6140817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19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2" name="object 2562"/>
            <p:cNvSpPr/>
            <p:nvPr/>
          </p:nvSpPr>
          <p:spPr>
            <a:xfrm>
              <a:off x="6143337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8164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3" name="object 2563"/>
            <p:cNvSpPr/>
            <p:nvPr/>
          </p:nvSpPr>
          <p:spPr>
            <a:xfrm>
              <a:off x="6145893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4" h="6350">
                  <a:moveTo>
                    <a:pt x="26560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3073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4" name="object 2564"/>
            <p:cNvSpPr/>
            <p:nvPr/>
          </p:nvSpPr>
          <p:spPr>
            <a:xfrm>
              <a:off x="6148413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5" h="6350">
                  <a:moveTo>
                    <a:pt x="260554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5" name="object 2565"/>
            <p:cNvSpPr/>
            <p:nvPr/>
          </p:nvSpPr>
          <p:spPr>
            <a:xfrm>
              <a:off x="6150941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66" name="object 25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53489" y="8294053"/>
              <a:ext cx="250408" cy="302292"/>
            </a:xfrm>
            <a:prstGeom prst="rect">
              <a:avLst/>
            </a:prstGeom>
          </p:spPr>
        </p:pic>
        <p:sp>
          <p:nvSpPr>
            <p:cNvPr id="2567" name="object 2567"/>
            <p:cNvSpPr/>
            <p:nvPr/>
          </p:nvSpPr>
          <p:spPr>
            <a:xfrm>
              <a:off x="7138225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38" y="5080"/>
                  </a:lnTo>
                  <a:lnTo>
                    <a:pt x="2438" y="6350"/>
                  </a:lnTo>
                  <a:lnTo>
                    <a:pt x="385102" y="6350"/>
                  </a:lnTo>
                  <a:lnTo>
                    <a:pt x="385102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8" name="object 2568"/>
            <p:cNvSpPr/>
            <p:nvPr/>
          </p:nvSpPr>
          <p:spPr>
            <a:xfrm>
              <a:off x="7131899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43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00225" y="0"/>
                  </a:lnTo>
                  <a:lnTo>
                    <a:pt x="395743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9" name="object 2569"/>
            <p:cNvSpPr/>
            <p:nvPr/>
          </p:nvSpPr>
          <p:spPr>
            <a:xfrm>
              <a:off x="7127403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95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0" name="object 2570"/>
            <p:cNvSpPr/>
            <p:nvPr/>
          </p:nvSpPr>
          <p:spPr>
            <a:xfrm>
              <a:off x="7122934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671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18154" y="0"/>
                  </a:lnTo>
                  <a:lnTo>
                    <a:pt x="413671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1" name="object 2571"/>
            <p:cNvSpPr/>
            <p:nvPr/>
          </p:nvSpPr>
          <p:spPr>
            <a:xfrm>
              <a:off x="7118438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2" name="object 2572"/>
            <p:cNvSpPr/>
            <p:nvPr/>
          </p:nvSpPr>
          <p:spPr>
            <a:xfrm>
              <a:off x="7113970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7" y="6120"/>
                  </a:lnTo>
                  <a:lnTo>
                    <a:pt x="0" y="0"/>
                  </a:lnTo>
                  <a:lnTo>
                    <a:pt x="436082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3" name="object 2573"/>
            <p:cNvSpPr/>
            <p:nvPr/>
          </p:nvSpPr>
          <p:spPr>
            <a:xfrm>
              <a:off x="7109507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47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45029" y="0"/>
                  </a:lnTo>
                  <a:lnTo>
                    <a:pt x="440547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4" name="object 2574"/>
            <p:cNvSpPr/>
            <p:nvPr/>
          </p:nvSpPr>
          <p:spPr>
            <a:xfrm>
              <a:off x="7108977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62" y="5080"/>
                  </a:moveTo>
                  <a:lnTo>
                    <a:pt x="445465" y="5080"/>
                  </a:lnTo>
                  <a:lnTo>
                    <a:pt x="445465" y="0"/>
                  </a:lnTo>
                  <a:lnTo>
                    <a:pt x="571" y="0"/>
                  </a:lnTo>
                  <a:lnTo>
                    <a:pt x="571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62" y="6350"/>
                  </a:lnTo>
                  <a:lnTo>
                    <a:pt x="446062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5" name="object 2575"/>
            <p:cNvSpPr/>
            <p:nvPr/>
          </p:nvSpPr>
          <p:spPr>
            <a:xfrm>
              <a:off x="7110481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6" name="object 2576"/>
            <p:cNvSpPr/>
            <p:nvPr/>
          </p:nvSpPr>
          <p:spPr>
            <a:xfrm>
              <a:off x="7113034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3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7" name="object 2577"/>
            <p:cNvSpPr/>
            <p:nvPr/>
          </p:nvSpPr>
          <p:spPr>
            <a:xfrm>
              <a:off x="7115554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3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30369" y="0"/>
                  </a:lnTo>
                  <a:lnTo>
                    <a:pt x="432903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8" name="object 2578"/>
            <p:cNvSpPr/>
            <p:nvPr/>
          </p:nvSpPr>
          <p:spPr>
            <a:xfrm>
              <a:off x="7118110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25278" y="0"/>
                  </a:lnTo>
                  <a:lnTo>
                    <a:pt x="427812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9" name="object 2579"/>
            <p:cNvSpPr/>
            <p:nvPr/>
          </p:nvSpPr>
          <p:spPr>
            <a:xfrm>
              <a:off x="7120630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8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420223" y="0"/>
                  </a:lnTo>
                  <a:lnTo>
                    <a:pt x="42275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0" name="object 2580"/>
            <p:cNvSpPr/>
            <p:nvPr/>
          </p:nvSpPr>
          <p:spPr>
            <a:xfrm>
              <a:off x="7123157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1" name="object 2581"/>
            <p:cNvSpPr/>
            <p:nvPr/>
          </p:nvSpPr>
          <p:spPr>
            <a:xfrm>
              <a:off x="7125706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8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2" name="object 2582"/>
            <p:cNvSpPr/>
            <p:nvPr/>
          </p:nvSpPr>
          <p:spPr>
            <a:xfrm>
              <a:off x="7128228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7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40502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3" name="object 2583"/>
            <p:cNvSpPr/>
            <p:nvPr/>
          </p:nvSpPr>
          <p:spPr>
            <a:xfrm>
              <a:off x="7130782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3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4" name="object 2584"/>
            <p:cNvSpPr/>
            <p:nvPr/>
          </p:nvSpPr>
          <p:spPr>
            <a:xfrm>
              <a:off x="7133302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3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8" y="0"/>
                  </a:lnTo>
                  <a:lnTo>
                    <a:pt x="397413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5" name="object 2585"/>
            <p:cNvSpPr/>
            <p:nvPr/>
          </p:nvSpPr>
          <p:spPr>
            <a:xfrm>
              <a:off x="7135834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4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6" name="object 2586"/>
            <p:cNvSpPr/>
            <p:nvPr/>
          </p:nvSpPr>
          <p:spPr>
            <a:xfrm>
              <a:off x="7138378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7" name="object 2587"/>
            <p:cNvSpPr/>
            <p:nvPr/>
          </p:nvSpPr>
          <p:spPr>
            <a:xfrm>
              <a:off x="7140904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8" name="object 2588"/>
            <p:cNvSpPr/>
            <p:nvPr/>
          </p:nvSpPr>
          <p:spPr>
            <a:xfrm>
              <a:off x="7143454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74587" y="0"/>
                  </a:lnTo>
                  <a:lnTo>
                    <a:pt x="377122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9" name="object 2589"/>
            <p:cNvSpPr/>
            <p:nvPr/>
          </p:nvSpPr>
          <p:spPr>
            <a:xfrm>
              <a:off x="7145974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69532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0" name="object 2590"/>
            <p:cNvSpPr/>
            <p:nvPr/>
          </p:nvSpPr>
          <p:spPr>
            <a:xfrm>
              <a:off x="7148531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64441" y="0"/>
                  </a:lnTo>
                  <a:lnTo>
                    <a:pt x="366976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1" name="object 2591"/>
            <p:cNvSpPr/>
            <p:nvPr/>
          </p:nvSpPr>
          <p:spPr>
            <a:xfrm>
              <a:off x="7151051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2" name="object 2592"/>
            <p:cNvSpPr/>
            <p:nvPr/>
          </p:nvSpPr>
          <p:spPr>
            <a:xfrm>
              <a:off x="7153579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3" name="object 2593"/>
            <p:cNvSpPr/>
            <p:nvPr/>
          </p:nvSpPr>
          <p:spPr>
            <a:xfrm>
              <a:off x="7156127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76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49241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4" name="object 2594"/>
            <p:cNvSpPr/>
            <p:nvPr/>
          </p:nvSpPr>
          <p:spPr>
            <a:xfrm>
              <a:off x="7158649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53" y="0"/>
                  </a:lnTo>
                  <a:lnTo>
                    <a:pt x="344184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5" name="object 2595"/>
            <p:cNvSpPr/>
            <p:nvPr/>
          </p:nvSpPr>
          <p:spPr>
            <a:xfrm>
              <a:off x="7161203" y="8700349"/>
              <a:ext cx="341630" cy="6350"/>
            </a:xfrm>
            <a:custGeom>
              <a:avLst/>
              <a:gdLst/>
              <a:ahLst/>
              <a:cxnLst/>
              <a:rect l="l" t="t" r="r" b="b"/>
              <a:pathLst>
                <a:path w="341629" h="6350">
                  <a:moveTo>
                    <a:pt x="34163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9095" y="0"/>
                  </a:lnTo>
                  <a:lnTo>
                    <a:pt x="341630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6" name="object 2596"/>
            <p:cNvSpPr/>
            <p:nvPr/>
          </p:nvSpPr>
          <p:spPr>
            <a:xfrm>
              <a:off x="7163723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7" name="object 2597"/>
            <p:cNvSpPr/>
            <p:nvPr/>
          </p:nvSpPr>
          <p:spPr>
            <a:xfrm>
              <a:off x="7166255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8" name="object 2598"/>
            <p:cNvSpPr/>
            <p:nvPr/>
          </p:nvSpPr>
          <p:spPr>
            <a:xfrm>
              <a:off x="7168799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0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23896" y="0"/>
                  </a:lnTo>
                  <a:lnTo>
                    <a:pt x="326430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9" name="object 2599"/>
            <p:cNvSpPr/>
            <p:nvPr/>
          </p:nvSpPr>
          <p:spPr>
            <a:xfrm>
              <a:off x="7171325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318834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0" name="object 2600"/>
            <p:cNvSpPr/>
            <p:nvPr/>
          </p:nvSpPr>
          <p:spPr>
            <a:xfrm>
              <a:off x="7173874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3750" y="0"/>
                  </a:lnTo>
                  <a:lnTo>
                    <a:pt x="316284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1" name="object 2601"/>
            <p:cNvSpPr/>
            <p:nvPr/>
          </p:nvSpPr>
          <p:spPr>
            <a:xfrm>
              <a:off x="7176395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700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2" name="object 2602"/>
            <p:cNvSpPr/>
            <p:nvPr/>
          </p:nvSpPr>
          <p:spPr>
            <a:xfrm>
              <a:off x="7178915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55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3" name="object 2603"/>
            <p:cNvSpPr/>
            <p:nvPr/>
          </p:nvSpPr>
          <p:spPr>
            <a:xfrm>
              <a:off x="7181470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65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4" name="object 2604"/>
            <p:cNvSpPr/>
            <p:nvPr/>
          </p:nvSpPr>
          <p:spPr>
            <a:xfrm>
              <a:off x="7183990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93508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5" name="object 2605"/>
            <p:cNvSpPr/>
            <p:nvPr/>
          </p:nvSpPr>
          <p:spPr>
            <a:xfrm>
              <a:off x="7186546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5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8420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6" name="object 2606"/>
            <p:cNvSpPr/>
            <p:nvPr/>
          </p:nvSpPr>
          <p:spPr>
            <a:xfrm>
              <a:off x="7189066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900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283356" y="0"/>
                  </a:lnTo>
                  <a:lnTo>
                    <a:pt x="285900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7" name="object 2607"/>
            <p:cNvSpPr/>
            <p:nvPr/>
          </p:nvSpPr>
          <p:spPr>
            <a:xfrm>
              <a:off x="7191591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8" name="object 2608"/>
            <p:cNvSpPr/>
            <p:nvPr/>
          </p:nvSpPr>
          <p:spPr>
            <a:xfrm>
              <a:off x="7194142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19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9" name="object 2609"/>
            <p:cNvSpPr/>
            <p:nvPr/>
          </p:nvSpPr>
          <p:spPr>
            <a:xfrm>
              <a:off x="7196662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8164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0" name="object 2610"/>
            <p:cNvSpPr/>
            <p:nvPr/>
          </p:nvSpPr>
          <p:spPr>
            <a:xfrm>
              <a:off x="7199218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3074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1" name="object 2611"/>
            <p:cNvSpPr/>
            <p:nvPr/>
          </p:nvSpPr>
          <p:spPr>
            <a:xfrm>
              <a:off x="7201738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4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2" name="object 2612"/>
            <p:cNvSpPr/>
            <p:nvPr/>
          </p:nvSpPr>
          <p:spPr>
            <a:xfrm>
              <a:off x="7204267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25295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13" name="object 261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6815" y="8294053"/>
              <a:ext cx="250408" cy="302292"/>
            </a:xfrm>
            <a:prstGeom prst="rect">
              <a:avLst/>
            </a:prstGeom>
          </p:spPr>
        </p:pic>
        <p:sp>
          <p:nvSpPr>
            <p:cNvPr id="2614" name="object 2614"/>
            <p:cNvSpPr/>
            <p:nvPr/>
          </p:nvSpPr>
          <p:spPr>
            <a:xfrm>
              <a:off x="8186216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5" name="object 2615"/>
            <p:cNvSpPr/>
            <p:nvPr/>
          </p:nvSpPr>
          <p:spPr>
            <a:xfrm>
              <a:off x="8179883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6" name="object 2616"/>
            <p:cNvSpPr/>
            <p:nvPr/>
          </p:nvSpPr>
          <p:spPr>
            <a:xfrm>
              <a:off x="8175400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7" name="object 2617"/>
            <p:cNvSpPr/>
            <p:nvPr/>
          </p:nvSpPr>
          <p:spPr>
            <a:xfrm>
              <a:off x="8170932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672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18154" y="0"/>
                  </a:lnTo>
                  <a:lnTo>
                    <a:pt x="41367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8" name="object 2618"/>
            <p:cNvSpPr/>
            <p:nvPr/>
          </p:nvSpPr>
          <p:spPr>
            <a:xfrm>
              <a:off x="8166436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95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9" name="object 2619"/>
            <p:cNvSpPr/>
            <p:nvPr/>
          </p:nvSpPr>
          <p:spPr>
            <a:xfrm>
              <a:off x="8161968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36083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0" name="object 2620"/>
            <p:cNvSpPr/>
            <p:nvPr/>
          </p:nvSpPr>
          <p:spPr>
            <a:xfrm>
              <a:off x="8157472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79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79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1" name="object 2621"/>
            <p:cNvSpPr/>
            <p:nvPr/>
          </p:nvSpPr>
          <p:spPr>
            <a:xfrm>
              <a:off x="8156956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87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87" y="6350"/>
                  </a:lnTo>
                  <a:lnTo>
                    <a:pt x="446087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2" name="object 2622"/>
            <p:cNvSpPr/>
            <p:nvPr/>
          </p:nvSpPr>
          <p:spPr>
            <a:xfrm>
              <a:off x="8158479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3" name="object 2623"/>
            <p:cNvSpPr/>
            <p:nvPr/>
          </p:nvSpPr>
          <p:spPr>
            <a:xfrm>
              <a:off x="8161032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9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0" y="0"/>
                  </a:lnTo>
                  <a:lnTo>
                    <a:pt x="437959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4" name="object 2624"/>
            <p:cNvSpPr/>
            <p:nvPr/>
          </p:nvSpPr>
          <p:spPr>
            <a:xfrm>
              <a:off x="8163552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30369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5" name="object 2625"/>
            <p:cNvSpPr/>
            <p:nvPr/>
          </p:nvSpPr>
          <p:spPr>
            <a:xfrm>
              <a:off x="8166085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36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425301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6" name="object 2626"/>
            <p:cNvSpPr/>
            <p:nvPr/>
          </p:nvSpPr>
          <p:spPr>
            <a:xfrm>
              <a:off x="8168628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8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420223" y="0"/>
                  </a:lnTo>
                  <a:lnTo>
                    <a:pt x="42275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7" name="object 2627"/>
            <p:cNvSpPr/>
            <p:nvPr/>
          </p:nvSpPr>
          <p:spPr>
            <a:xfrm>
              <a:off x="8171155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8" name="object 2628"/>
            <p:cNvSpPr/>
            <p:nvPr/>
          </p:nvSpPr>
          <p:spPr>
            <a:xfrm>
              <a:off x="8173704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6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9" name="object 2629"/>
            <p:cNvSpPr/>
            <p:nvPr/>
          </p:nvSpPr>
          <p:spPr>
            <a:xfrm>
              <a:off x="8176226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405022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0" name="object 2630"/>
            <p:cNvSpPr/>
            <p:nvPr/>
          </p:nvSpPr>
          <p:spPr>
            <a:xfrm>
              <a:off x="8178780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2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1" name="object 2631"/>
            <p:cNvSpPr/>
            <p:nvPr/>
          </p:nvSpPr>
          <p:spPr>
            <a:xfrm>
              <a:off x="8181300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2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8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2" name="object 2632"/>
            <p:cNvSpPr/>
            <p:nvPr/>
          </p:nvSpPr>
          <p:spPr>
            <a:xfrm>
              <a:off x="8183830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3" name="object 2633"/>
            <p:cNvSpPr/>
            <p:nvPr/>
          </p:nvSpPr>
          <p:spPr>
            <a:xfrm>
              <a:off x="8186376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4" name="object 2634"/>
            <p:cNvSpPr/>
            <p:nvPr/>
          </p:nvSpPr>
          <p:spPr>
            <a:xfrm>
              <a:off x="8188901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5" name="object 2635"/>
            <p:cNvSpPr/>
            <p:nvPr/>
          </p:nvSpPr>
          <p:spPr>
            <a:xfrm>
              <a:off x="8191452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74586" y="0"/>
                  </a:lnTo>
                  <a:lnTo>
                    <a:pt x="377121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6" name="object 2636"/>
            <p:cNvSpPr/>
            <p:nvPr/>
          </p:nvSpPr>
          <p:spPr>
            <a:xfrm>
              <a:off x="8193972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7" name="object 2637"/>
            <p:cNvSpPr/>
            <p:nvPr/>
          </p:nvSpPr>
          <p:spPr>
            <a:xfrm>
              <a:off x="8196506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64463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8" name="object 2638"/>
            <p:cNvSpPr/>
            <p:nvPr/>
          </p:nvSpPr>
          <p:spPr>
            <a:xfrm>
              <a:off x="8199048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7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9" name="object 2639"/>
            <p:cNvSpPr/>
            <p:nvPr/>
          </p:nvSpPr>
          <p:spPr>
            <a:xfrm>
              <a:off x="8201577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0" name="object 2640"/>
            <p:cNvSpPr/>
            <p:nvPr/>
          </p:nvSpPr>
          <p:spPr>
            <a:xfrm>
              <a:off x="8204124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76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49241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1" name="object 2641"/>
            <p:cNvSpPr/>
            <p:nvPr/>
          </p:nvSpPr>
          <p:spPr>
            <a:xfrm>
              <a:off x="8206646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4184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2" name="object 2642"/>
            <p:cNvSpPr/>
            <p:nvPr/>
          </p:nvSpPr>
          <p:spPr>
            <a:xfrm>
              <a:off x="8209182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48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339114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3" name="object 2643"/>
            <p:cNvSpPr/>
            <p:nvPr/>
          </p:nvSpPr>
          <p:spPr>
            <a:xfrm>
              <a:off x="8211720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4" name="object 2644"/>
            <p:cNvSpPr/>
            <p:nvPr/>
          </p:nvSpPr>
          <p:spPr>
            <a:xfrm>
              <a:off x="8214252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44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5" name="object 2645"/>
            <p:cNvSpPr/>
            <p:nvPr/>
          </p:nvSpPr>
          <p:spPr>
            <a:xfrm>
              <a:off x="8216796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0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23895" y="0"/>
                  </a:lnTo>
                  <a:lnTo>
                    <a:pt x="326430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6" name="object 2646"/>
            <p:cNvSpPr/>
            <p:nvPr/>
          </p:nvSpPr>
          <p:spPr>
            <a:xfrm>
              <a:off x="8219322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8834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7" name="object 2647"/>
            <p:cNvSpPr/>
            <p:nvPr/>
          </p:nvSpPr>
          <p:spPr>
            <a:xfrm>
              <a:off x="8221858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9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3764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8" name="object 2648"/>
            <p:cNvSpPr/>
            <p:nvPr/>
          </p:nvSpPr>
          <p:spPr>
            <a:xfrm>
              <a:off x="8224392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9" name="object 2649"/>
            <p:cNvSpPr/>
            <p:nvPr/>
          </p:nvSpPr>
          <p:spPr>
            <a:xfrm>
              <a:off x="8226913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0" name="object 2650"/>
            <p:cNvSpPr/>
            <p:nvPr/>
          </p:nvSpPr>
          <p:spPr>
            <a:xfrm>
              <a:off x="8229468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0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48" y="0"/>
                  </a:lnTo>
                  <a:lnTo>
                    <a:pt x="301100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1" name="object 2651"/>
            <p:cNvSpPr/>
            <p:nvPr/>
          </p:nvSpPr>
          <p:spPr>
            <a:xfrm>
              <a:off x="8231988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29350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2" name="object 2652"/>
            <p:cNvSpPr/>
            <p:nvPr/>
          </p:nvSpPr>
          <p:spPr>
            <a:xfrm>
              <a:off x="8234519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288445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3" name="object 2653"/>
            <p:cNvSpPr/>
            <p:nvPr/>
          </p:nvSpPr>
          <p:spPr>
            <a:xfrm>
              <a:off x="8237064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9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4" name="object 2654"/>
            <p:cNvSpPr/>
            <p:nvPr/>
          </p:nvSpPr>
          <p:spPr>
            <a:xfrm>
              <a:off x="8239589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5" name="object 2655"/>
            <p:cNvSpPr/>
            <p:nvPr/>
          </p:nvSpPr>
          <p:spPr>
            <a:xfrm>
              <a:off x="8242140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04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6" name="object 2656"/>
            <p:cNvSpPr/>
            <p:nvPr/>
          </p:nvSpPr>
          <p:spPr>
            <a:xfrm>
              <a:off x="8244660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64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7" name="object 2657"/>
            <p:cNvSpPr/>
            <p:nvPr/>
          </p:nvSpPr>
          <p:spPr>
            <a:xfrm>
              <a:off x="8247194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30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263096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8" name="object 2658"/>
            <p:cNvSpPr/>
            <p:nvPr/>
          </p:nvSpPr>
          <p:spPr>
            <a:xfrm>
              <a:off x="8249736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3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53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9" name="object 2659"/>
            <p:cNvSpPr/>
            <p:nvPr/>
          </p:nvSpPr>
          <p:spPr>
            <a:xfrm>
              <a:off x="8252264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60" name="object 26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54812" y="8294053"/>
              <a:ext cx="250408" cy="302291"/>
            </a:xfrm>
            <a:prstGeom prst="rect">
              <a:avLst/>
            </a:prstGeom>
          </p:spPr>
        </p:pic>
        <p:sp>
          <p:nvSpPr>
            <p:cNvPr id="2661" name="object 2661"/>
            <p:cNvSpPr/>
            <p:nvPr/>
          </p:nvSpPr>
          <p:spPr>
            <a:xfrm>
              <a:off x="9236227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2" name="object 2662"/>
            <p:cNvSpPr/>
            <p:nvPr/>
          </p:nvSpPr>
          <p:spPr>
            <a:xfrm>
              <a:off x="9229896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3" name="object 2663"/>
            <p:cNvSpPr/>
            <p:nvPr/>
          </p:nvSpPr>
          <p:spPr>
            <a:xfrm>
              <a:off x="9225414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4" name="object 2664"/>
            <p:cNvSpPr/>
            <p:nvPr/>
          </p:nvSpPr>
          <p:spPr>
            <a:xfrm>
              <a:off x="9220932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686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18168" y="0"/>
                  </a:lnTo>
                  <a:lnTo>
                    <a:pt x="413686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5" name="object 2665"/>
            <p:cNvSpPr/>
            <p:nvPr/>
          </p:nvSpPr>
          <p:spPr>
            <a:xfrm>
              <a:off x="9216450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6" name="object 2666"/>
            <p:cNvSpPr/>
            <p:nvPr/>
          </p:nvSpPr>
          <p:spPr>
            <a:xfrm>
              <a:off x="9211967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14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36083" y="0"/>
                  </a:lnTo>
                  <a:lnTo>
                    <a:pt x="43161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7" name="object 2667"/>
            <p:cNvSpPr/>
            <p:nvPr/>
          </p:nvSpPr>
          <p:spPr>
            <a:xfrm>
              <a:off x="9207484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5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8" name="object 2668"/>
            <p:cNvSpPr/>
            <p:nvPr/>
          </p:nvSpPr>
          <p:spPr>
            <a:xfrm>
              <a:off x="9206966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87" y="5080"/>
                  </a:moveTo>
                  <a:lnTo>
                    <a:pt x="445503" y="5080"/>
                  </a:lnTo>
                  <a:lnTo>
                    <a:pt x="445503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87" y="6350"/>
                  </a:lnTo>
                  <a:lnTo>
                    <a:pt x="446087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9" name="object 2669"/>
            <p:cNvSpPr/>
            <p:nvPr/>
          </p:nvSpPr>
          <p:spPr>
            <a:xfrm>
              <a:off x="9208493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493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0" name="object 2670"/>
            <p:cNvSpPr/>
            <p:nvPr/>
          </p:nvSpPr>
          <p:spPr>
            <a:xfrm>
              <a:off x="9211027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9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435439" y="0"/>
                  </a:lnTo>
                  <a:lnTo>
                    <a:pt x="437959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1" name="object 2671"/>
            <p:cNvSpPr/>
            <p:nvPr/>
          </p:nvSpPr>
          <p:spPr>
            <a:xfrm>
              <a:off x="9213565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430367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2" name="object 2672"/>
            <p:cNvSpPr/>
            <p:nvPr/>
          </p:nvSpPr>
          <p:spPr>
            <a:xfrm>
              <a:off x="9216096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36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425294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3" name="object 2673"/>
            <p:cNvSpPr/>
            <p:nvPr/>
          </p:nvSpPr>
          <p:spPr>
            <a:xfrm>
              <a:off x="9218642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48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420221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4" name="object 2674"/>
            <p:cNvSpPr/>
            <p:nvPr/>
          </p:nvSpPr>
          <p:spPr>
            <a:xfrm>
              <a:off x="9221166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7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5" name="object 2675"/>
            <p:cNvSpPr/>
            <p:nvPr/>
          </p:nvSpPr>
          <p:spPr>
            <a:xfrm>
              <a:off x="9223701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410091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6" name="object 2676"/>
            <p:cNvSpPr/>
            <p:nvPr/>
          </p:nvSpPr>
          <p:spPr>
            <a:xfrm>
              <a:off x="9226237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4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05019" y="0"/>
                  </a:lnTo>
                  <a:lnTo>
                    <a:pt x="407554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7" name="object 2677"/>
            <p:cNvSpPr/>
            <p:nvPr/>
          </p:nvSpPr>
          <p:spPr>
            <a:xfrm>
              <a:off x="9228770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87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399948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8" name="object 2678"/>
            <p:cNvSpPr/>
            <p:nvPr/>
          </p:nvSpPr>
          <p:spPr>
            <a:xfrm>
              <a:off x="9231314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04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94874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9" name="object 2679"/>
            <p:cNvSpPr/>
            <p:nvPr/>
          </p:nvSpPr>
          <p:spPr>
            <a:xfrm>
              <a:off x="9233840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0" name="object 2680"/>
            <p:cNvSpPr/>
            <p:nvPr/>
          </p:nvSpPr>
          <p:spPr>
            <a:xfrm>
              <a:off x="9236375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1" name="object 2681"/>
            <p:cNvSpPr/>
            <p:nvPr/>
          </p:nvSpPr>
          <p:spPr>
            <a:xfrm>
              <a:off x="9238910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72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2" name="object 2682"/>
            <p:cNvSpPr/>
            <p:nvPr/>
          </p:nvSpPr>
          <p:spPr>
            <a:xfrm>
              <a:off x="9241443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37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374607" y="11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3" name="object 2683"/>
            <p:cNvSpPr/>
            <p:nvPr/>
          </p:nvSpPr>
          <p:spPr>
            <a:xfrm>
              <a:off x="9243986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0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69526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4" name="object 2684"/>
            <p:cNvSpPr/>
            <p:nvPr/>
          </p:nvSpPr>
          <p:spPr>
            <a:xfrm>
              <a:off x="9246514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6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5" name="object 2685"/>
            <p:cNvSpPr/>
            <p:nvPr/>
          </p:nvSpPr>
          <p:spPr>
            <a:xfrm>
              <a:off x="9249048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9393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6" name="object 2686"/>
            <p:cNvSpPr/>
            <p:nvPr/>
          </p:nvSpPr>
          <p:spPr>
            <a:xfrm>
              <a:off x="9251583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7" name="object 2687"/>
            <p:cNvSpPr/>
            <p:nvPr/>
          </p:nvSpPr>
          <p:spPr>
            <a:xfrm>
              <a:off x="9254117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88" y="6120"/>
                  </a:moveTo>
                  <a:lnTo>
                    <a:pt x="0" y="6120"/>
                  </a:lnTo>
                  <a:lnTo>
                    <a:pt x="2540" y="0"/>
                  </a:lnTo>
                  <a:lnTo>
                    <a:pt x="349253" y="0"/>
                  </a:lnTo>
                  <a:lnTo>
                    <a:pt x="35178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8" name="object 2688"/>
            <p:cNvSpPr/>
            <p:nvPr/>
          </p:nvSpPr>
          <p:spPr>
            <a:xfrm>
              <a:off x="9256658" y="8706469"/>
              <a:ext cx="346710" cy="6350"/>
            </a:xfrm>
            <a:custGeom>
              <a:avLst/>
              <a:gdLst/>
              <a:ahLst/>
              <a:cxnLst/>
              <a:rect l="l" t="t" r="r" b="b"/>
              <a:pathLst>
                <a:path w="346709" h="6350">
                  <a:moveTo>
                    <a:pt x="34671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44177" y="0"/>
                  </a:lnTo>
                  <a:lnTo>
                    <a:pt x="346712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9" name="object 2689"/>
            <p:cNvSpPr/>
            <p:nvPr/>
          </p:nvSpPr>
          <p:spPr>
            <a:xfrm>
              <a:off x="9259187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4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9110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0" name="object 2690"/>
            <p:cNvSpPr/>
            <p:nvPr/>
          </p:nvSpPr>
          <p:spPr>
            <a:xfrm>
              <a:off x="9261722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4043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1" name="object 2691"/>
            <p:cNvSpPr/>
            <p:nvPr/>
          </p:nvSpPr>
          <p:spPr>
            <a:xfrm>
              <a:off x="9264257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2" name="object 2692"/>
            <p:cNvSpPr/>
            <p:nvPr/>
          </p:nvSpPr>
          <p:spPr>
            <a:xfrm>
              <a:off x="9266791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9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323904" y="0"/>
                  </a:lnTo>
                  <a:lnTo>
                    <a:pt x="32643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3" name="object 2693"/>
            <p:cNvSpPr/>
            <p:nvPr/>
          </p:nvSpPr>
          <p:spPr>
            <a:xfrm>
              <a:off x="9269329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5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18830" y="0"/>
                  </a:lnTo>
                  <a:lnTo>
                    <a:pt x="321365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4" name="object 2694"/>
            <p:cNvSpPr/>
            <p:nvPr/>
          </p:nvSpPr>
          <p:spPr>
            <a:xfrm>
              <a:off x="9271860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13764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5" name="object 2695"/>
            <p:cNvSpPr/>
            <p:nvPr/>
          </p:nvSpPr>
          <p:spPr>
            <a:xfrm>
              <a:off x="9274396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9" y="0"/>
                  </a:lnTo>
                  <a:lnTo>
                    <a:pt x="30870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6" name="object 2696"/>
            <p:cNvSpPr/>
            <p:nvPr/>
          </p:nvSpPr>
          <p:spPr>
            <a:xfrm>
              <a:off x="9276926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4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7" name="object 2697"/>
            <p:cNvSpPr/>
            <p:nvPr/>
          </p:nvSpPr>
          <p:spPr>
            <a:xfrm>
              <a:off x="9279450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98579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8" name="object 2698"/>
            <p:cNvSpPr/>
            <p:nvPr/>
          </p:nvSpPr>
          <p:spPr>
            <a:xfrm>
              <a:off x="9282001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3497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9" name="object 2699"/>
            <p:cNvSpPr/>
            <p:nvPr/>
          </p:nvSpPr>
          <p:spPr>
            <a:xfrm>
              <a:off x="9284521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7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88432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0" name="object 2700"/>
            <p:cNvSpPr/>
            <p:nvPr/>
          </p:nvSpPr>
          <p:spPr>
            <a:xfrm>
              <a:off x="9287078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3352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1" name="object 2701"/>
            <p:cNvSpPr/>
            <p:nvPr/>
          </p:nvSpPr>
          <p:spPr>
            <a:xfrm>
              <a:off x="9289598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2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278296" y="0"/>
                  </a:lnTo>
                  <a:lnTo>
                    <a:pt x="280832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2" name="object 2702"/>
            <p:cNvSpPr/>
            <p:nvPr/>
          </p:nvSpPr>
          <p:spPr>
            <a:xfrm>
              <a:off x="9292124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273234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3" name="object 2703"/>
            <p:cNvSpPr/>
            <p:nvPr/>
          </p:nvSpPr>
          <p:spPr>
            <a:xfrm>
              <a:off x="9294674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8150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4" name="object 2704"/>
            <p:cNvSpPr/>
            <p:nvPr/>
          </p:nvSpPr>
          <p:spPr>
            <a:xfrm>
              <a:off x="9297194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30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3088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5" name="object 2705"/>
            <p:cNvSpPr/>
            <p:nvPr/>
          </p:nvSpPr>
          <p:spPr>
            <a:xfrm>
              <a:off x="9299750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3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58003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6" name="object 2706"/>
            <p:cNvSpPr/>
            <p:nvPr/>
          </p:nvSpPr>
          <p:spPr>
            <a:xfrm>
              <a:off x="9302270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3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07" name="object 270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304798" y="8294053"/>
              <a:ext cx="250408" cy="302291"/>
            </a:xfrm>
            <a:prstGeom prst="rect">
              <a:avLst/>
            </a:prstGeom>
          </p:spPr>
        </p:pic>
        <p:sp>
          <p:nvSpPr>
            <p:cNvPr id="2708" name="object 2708"/>
            <p:cNvSpPr/>
            <p:nvPr/>
          </p:nvSpPr>
          <p:spPr>
            <a:xfrm>
              <a:off x="10286212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9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38" y="5080"/>
                  </a:lnTo>
                  <a:lnTo>
                    <a:pt x="2438" y="6350"/>
                  </a:lnTo>
                  <a:lnTo>
                    <a:pt x="385140" y="6350"/>
                  </a:lnTo>
                  <a:lnTo>
                    <a:pt x="385140" y="5080"/>
                  </a:lnTo>
                  <a:lnTo>
                    <a:pt x="387591" y="5080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9" name="object 2709"/>
            <p:cNvSpPr/>
            <p:nvPr/>
          </p:nvSpPr>
          <p:spPr>
            <a:xfrm>
              <a:off x="10279887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79" y="6120"/>
                  </a:moveTo>
                  <a:lnTo>
                    <a:pt x="4472" y="6120"/>
                  </a:lnTo>
                  <a:lnTo>
                    <a:pt x="0" y="0"/>
                  </a:lnTo>
                  <a:lnTo>
                    <a:pt x="400248" y="0"/>
                  </a:lnTo>
                  <a:lnTo>
                    <a:pt x="395779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0" name="object 2710"/>
            <p:cNvSpPr/>
            <p:nvPr/>
          </p:nvSpPr>
          <p:spPr>
            <a:xfrm>
              <a:off x="10275406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9" y="6120"/>
                  </a:moveTo>
                  <a:lnTo>
                    <a:pt x="4481" y="6120"/>
                  </a:lnTo>
                  <a:lnTo>
                    <a:pt x="0" y="0"/>
                  </a:lnTo>
                  <a:lnTo>
                    <a:pt x="409225" y="0"/>
                  </a:lnTo>
                  <a:lnTo>
                    <a:pt x="404729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1" name="object 2711"/>
            <p:cNvSpPr/>
            <p:nvPr/>
          </p:nvSpPr>
          <p:spPr>
            <a:xfrm>
              <a:off x="10270929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2" y="6120"/>
                  </a:moveTo>
                  <a:lnTo>
                    <a:pt x="4477" y="6120"/>
                  </a:lnTo>
                  <a:lnTo>
                    <a:pt x="0" y="0"/>
                  </a:lnTo>
                  <a:lnTo>
                    <a:pt x="418171" y="0"/>
                  </a:lnTo>
                  <a:lnTo>
                    <a:pt x="41370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2" name="object 2712"/>
            <p:cNvSpPr/>
            <p:nvPr/>
          </p:nvSpPr>
          <p:spPr>
            <a:xfrm>
              <a:off x="10266459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40" y="6120"/>
                  </a:moveTo>
                  <a:lnTo>
                    <a:pt x="4469" y="6120"/>
                  </a:lnTo>
                  <a:lnTo>
                    <a:pt x="0" y="0"/>
                  </a:lnTo>
                  <a:lnTo>
                    <a:pt x="427136" y="0"/>
                  </a:lnTo>
                  <a:lnTo>
                    <a:pt x="42264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3" name="object 2713"/>
            <p:cNvSpPr/>
            <p:nvPr/>
          </p:nvSpPr>
          <p:spPr>
            <a:xfrm>
              <a:off x="10261975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21" y="6120"/>
                  </a:moveTo>
                  <a:lnTo>
                    <a:pt x="4484" y="6120"/>
                  </a:lnTo>
                  <a:lnTo>
                    <a:pt x="0" y="0"/>
                  </a:lnTo>
                  <a:lnTo>
                    <a:pt x="436089" y="0"/>
                  </a:lnTo>
                  <a:lnTo>
                    <a:pt x="431621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4" name="object 2714"/>
            <p:cNvSpPr/>
            <p:nvPr/>
          </p:nvSpPr>
          <p:spPr>
            <a:xfrm>
              <a:off x="10257498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6" y="6120"/>
                  </a:moveTo>
                  <a:lnTo>
                    <a:pt x="4477" y="6120"/>
                  </a:lnTo>
                  <a:lnTo>
                    <a:pt x="0" y="0"/>
                  </a:lnTo>
                  <a:lnTo>
                    <a:pt x="445030" y="0"/>
                  </a:lnTo>
                  <a:lnTo>
                    <a:pt x="440566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5" name="object 2715"/>
            <p:cNvSpPr/>
            <p:nvPr/>
          </p:nvSpPr>
          <p:spPr>
            <a:xfrm>
              <a:off x="10256977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503" y="5080"/>
                  </a:lnTo>
                  <a:lnTo>
                    <a:pt x="445503" y="0"/>
                  </a:lnTo>
                  <a:lnTo>
                    <a:pt x="596" y="0"/>
                  </a:lnTo>
                  <a:lnTo>
                    <a:pt x="596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6" name="object 2716"/>
            <p:cNvSpPr/>
            <p:nvPr/>
          </p:nvSpPr>
          <p:spPr>
            <a:xfrm>
              <a:off x="10258506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493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7" name="object 2717"/>
            <p:cNvSpPr/>
            <p:nvPr/>
          </p:nvSpPr>
          <p:spPr>
            <a:xfrm>
              <a:off x="10261041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35438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8" name="object 2718"/>
            <p:cNvSpPr/>
            <p:nvPr/>
          </p:nvSpPr>
          <p:spPr>
            <a:xfrm>
              <a:off x="10263576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30348" y="0"/>
                  </a:lnTo>
                  <a:lnTo>
                    <a:pt x="432904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9" name="object 2719"/>
            <p:cNvSpPr/>
            <p:nvPr/>
          </p:nvSpPr>
          <p:spPr>
            <a:xfrm>
              <a:off x="10266110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5293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0" name="object 2720"/>
            <p:cNvSpPr/>
            <p:nvPr/>
          </p:nvSpPr>
          <p:spPr>
            <a:xfrm>
              <a:off x="10268644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0231" y="0"/>
                  </a:lnTo>
                  <a:lnTo>
                    <a:pt x="422759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1" name="object 2721"/>
            <p:cNvSpPr/>
            <p:nvPr/>
          </p:nvSpPr>
          <p:spPr>
            <a:xfrm>
              <a:off x="10271181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7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2" name="object 2722"/>
            <p:cNvSpPr/>
            <p:nvPr/>
          </p:nvSpPr>
          <p:spPr>
            <a:xfrm>
              <a:off x="10273715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0091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3" name="object 2723"/>
            <p:cNvSpPr/>
            <p:nvPr/>
          </p:nvSpPr>
          <p:spPr>
            <a:xfrm>
              <a:off x="10276249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0500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4" name="object 2724"/>
            <p:cNvSpPr/>
            <p:nvPr/>
          </p:nvSpPr>
          <p:spPr>
            <a:xfrm>
              <a:off x="10278784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9947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5" name="object 2725"/>
            <p:cNvSpPr/>
            <p:nvPr/>
          </p:nvSpPr>
          <p:spPr>
            <a:xfrm>
              <a:off x="10281319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4857" y="0"/>
                  </a:lnTo>
                  <a:lnTo>
                    <a:pt x="397413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6" name="object 2726"/>
            <p:cNvSpPr/>
            <p:nvPr/>
          </p:nvSpPr>
          <p:spPr>
            <a:xfrm>
              <a:off x="10283854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2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1" y="0"/>
                  </a:lnTo>
                  <a:lnTo>
                    <a:pt x="392321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7" name="object 2727"/>
            <p:cNvSpPr/>
            <p:nvPr/>
          </p:nvSpPr>
          <p:spPr>
            <a:xfrm>
              <a:off x="10286389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8" name="object 2728"/>
            <p:cNvSpPr/>
            <p:nvPr/>
          </p:nvSpPr>
          <p:spPr>
            <a:xfrm>
              <a:off x="10288923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56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9" name="object 2729"/>
            <p:cNvSpPr/>
            <p:nvPr/>
          </p:nvSpPr>
          <p:spPr>
            <a:xfrm>
              <a:off x="10291458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4602" y="0"/>
                  </a:lnTo>
                  <a:lnTo>
                    <a:pt x="377122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0" name="object 2730"/>
            <p:cNvSpPr/>
            <p:nvPr/>
          </p:nvSpPr>
          <p:spPr>
            <a:xfrm>
              <a:off x="10293992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11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1" name="object 2731"/>
            <p:cNvSpPr/>
            <p:nvPr/>
          </p:nvSpPr>
          <p:spPr>
            <a:xfrm>
              <a:off x="10296528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6" y="0"/>
                  </a:lnTo>
                  <a:lnTo>
                    <a:pt x="366976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2" name="object 2732"/>
            <p:cNvSpPr/>
            <p:nvPr/>
          </p:nvSpPr>
          <p:spPr>
            <a:xfrm>
              <a:off x="10299061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9393" y="0"/>
                  </a:lnTo>
                  <a:lnTo>
                    <a:pt x="361922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3" name="object 2733"/>
            <p:cNvSpPr/>
            <p:nvPr/>
          </p:nvSpPr>
          <p:spPr>
            <a:xfrm>
              <a:off x="10301597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4310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4" name="object 2734"/>
            <p:cNvSpPr/>
            <p:nvPr/>
          </p:nvSpPr>
          <p:spPr>
            <a:xfrm>
              <a:off x="10304131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49253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5" name="object 2735"/>
            <p:cNvSpPr/>
            <p:nvPr/>
          </p:nvSpPr>
          <p:spPr>
            <a:xfrm>
              <a:off x="10306666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44165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6" name="object 2736"/>
            <p:cNvSpPr/>
            <p:nvPr/>
          </p:nvSpPr>
          <p:spPr>
            <a:xfrm>
              <a:off x="10309201" y="8700349"/>
              <a:ext cx="341630" cy="6350"/>
            </a:xfrm>
            <a:custGeom>
              <a:avLst/>
              <a:gdLst/>
              <a:ahLst/>
              <a:cxnLst/>
              <a:rect l="l" t="t" r="r" b="b"/>
              <a:pathLst>
                <a:path w="341629" h="6350">
                  <a:moveTo>
                    <a:pt x="34163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9111" y="0"/>
                  </a:lnTo>
                  <a:lnTo>
                    <a:pt x="341631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7" name="object 2737"/>
            <p:cNvSpPr/>
            <p:nvPr/>
          </p:nvSpPr>
          <p:spPr>
            <a:xfrm>
              <a:off x="10311735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4043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8" name="object 2738"/>
            <p:cNvSpPr/>
            <p:nvPr/>
          </p:nvSpPr>
          <p:spPr>
            <a:xfrm>
              <a:off x="10314269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8966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9" name="object 2739"/>
            <p:cNvSpPr/>
            <p:nvPr/>
          </p:nvSpPr>
          <p:spPr>
            <a:xfrm>
              <a:off x="10316804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3904" y="0"/>
                  </a:lnTo>
                  <a:lnTo>
                    <a:pt x="326431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0" name="object 2740"/>
            <p:cNvSpPr/>
            <p:nvPr/>
          </p:nvSpPr>
          <p:spPr>
            <a:xfrm>
              <a:off x="10319340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18820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1" name="object 2741"/>
            <p:cNvSpPr/>
            <p:nvPr/>
          </p:nvSpPr>
          <p:spPr>
            <a:xfrm>
              <a:off x="10321874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85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13764" y="0"/>
                  </a:lnTo>
                  <a:lnTo>
                    <a:pt x="31628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2" name="object 2742"/>
            <p:cNvSpPr/>
            <p:nvPr/>
          </p:nvSpPr>
          <p:spPr>
            <a:xfrm>
              <a:off x="10324410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9" y="0"/>
                  </a:lnTo>
                  <a:lnTo>
                    <a:pt x="30870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3" name="object 2743"/>
            <p:cNvSpPr/>
            <p:nvPr/>
          </p:nvSpPr>
          <p:spPr>
            <a:xfrm>
              <a:off x="10326939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2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4" name="object 2744"/>
            <p:cNvSpPr/>
            <p:nvPr/>
          </p:nvSpPr>
          <p:spPr>
            <a:xfrm>
              <a:off x="10329464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98579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5" name="object 2745"/>
            <p:cNvSpPr/>
            <p:nvPr/>
          </p:nvSpPr>
          <p:spPr>
            <a:xfrm>
              <a:off x="10331999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4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293488" y="0"/>
                  </a:lnTo>
                  <a:lnTo>
                    <a:pt x="296044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6" name="object 2746"/>
            <p:cNvSpPr/>
            <p:nvPr/>
          </p:nvSpPr>
          <p:spPr>
            <a:xfrm>
              <a:off x="10334536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52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288432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7" name="object 2747"/>
            <p:cNvSpPr/>
            <p:nvPr/>
          </p:nvSpPr>
          <p:spPr>
            <a:xfrm>
              <a:off x="10337068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99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283375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8" name="object 2748"/>
            <p:cNvSpPr/>
            <p:nvPr/>
          </p:nvSpPr>
          <p:spPr>
            <a:xfrm>
              <a:off x="10339611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278280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9" name="object 2749"/>
            <p:cNvSpPr/>
            <p:nvPr/>
          </p:nvSpPr>
          <p:spPr>
            <a:xfrm>
              <a:off x="10342138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73233" y="0"/>
                  </a:lnTo>
                  <a:lnTo>
                    <a:pt x="275753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0" name="object 2750"/>
            <p:cNvSpPr/>
            <p:nvPr/>
          </p:nvSpPr>
          <p:spPr>
            <a:xfrm>
              <a:off x="10344672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43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1" name="object 2751"/>
            <p:cNvSpPr/>
            <p:nvPr/>
          </p:nvSpPr>
          <p:spPr>
            <a:xfrm>
              <a:off x="10347207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3088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2" name="object 2752"/>
            <p:cNvSpPr/>
            <p:nvPr/>
          </p:nvSpPr>
          <p:spPr>
            <a:xfrm>
              <a:off x="10349742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4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258025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3" name="object 2753"/>
            <p:cNvSpPr/>
            <p:nvPr/>
          </p:nvSpPr>
          <p:spPr>
            <a:xfrm>
              <a:off x="10352283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3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54" name="object 27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54810" y="8294053"/>
              <a:ext cx="250408" cy="302292"/>
            </a:xfrm>
            <a:prstGeom prst="rect">
              <a:avLst/>
            </a:prstGeom>
          </p:spPr>
        </p:pic>
        <p:sp>
          <p:nvSpPr>
            <p:cNvPr id="2755" name="object 2755"/>
            <p:cNvSpPr/>
            <p:nvPr/>
          </p:nvSpPr>
          <p:spPr>
            <a:xfrm>
              <a:off x="11335448" y="8754567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9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25" y="5080"/>
                  </a:lnTo>
                  <a:lnTo>
                    <a:pt x="2425" y="6350"/>
                  </a:lnTo>
                  <a:lnTo>
                    <a:pt x="385152" y="6350"/>
                  </a:lnTo>
                  <a:lnTo>
                    <a:pt x="385152" y="5080"/>
                  </a:lnTo>
                  <a:lnTo>
                    <a:pt x="387591" y="5080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6" name="object 2756"/>
            <p:cNvSpPr/>
            <p:nvPr/>
          </p:nvSpPr>
          <p:spPr>
            <a:xfrm>
              <a:off x="11329112" y="8748445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81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00278" y="0"/>
                  </a:lnTo>
                  <a:lnTo>
                    <a:pt x="395781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7" name="object 2757"/>
            <p:cNvSpPr/>
            <p:nvPr/>
          </p:nvSpPr>
          <p:spPr>
            <a:xfrm>
              <a:off x="11324645" y="8742325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45" y="6120"/>
                  </a:moveTo>
                  <a:lnTo>
                    <a:pt x="4467" y="6120"/>
                  </a:lnTo>
                  <a:lnTo>
                    <a:pt x="0" y="0"/>
                  </a:lnTo>
                  <a:lnTo>
                    <a:pt x="409212" y="0"/>
                  </a:lnTo>
                  <a:lnTo>
                    <a:pt x="404745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8" name="object 2758"/>
            <p:cNvSpPr/>
            <p:nvPr/>
          </p:nvSpPr>
          <p:spPr>
            <a:xfrm>
              <a:off x="11320155" y="8736205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2" y="6120"/>
                  </a:moveTo>
                  <a:lnTo>
                    <a:pt x="4489" y="6120"/>
                  </a:lnTo>
                  <a:lnTo>
                    <a:pt x="0" y="0"/>
                  </a:lnTo>
                  <a:lnTo>
                    <a:pt x="418192" y="0"/>
                  </a:lnTo>
                  <a:lnTo>
                    <a:pt x="41370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9" name="object 2759"/>
            <p:cNvSpPr/>
            <p:nvPr/>
          </p:nvSpPr>
          <p:spPr>
            <a:xfrm>
              <a:off x="11315680" y="8730085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66" y="6120"/>
                  </a:moveTo>
                  <a:lnTo>
                    <a:pt x="4474" y="6120"/>
                  </a:lnTo>
                  <a:lnTo>
                    <a:pt x="0" y="0"/>
                  </a:lnTo>
                  <a:lnTo>
                    <a:pt x="427140" y="0"/>
                  </a:lnTo>
                  <a:lnTo>
                    <a:pt x="422666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0" name="object 2760"/>
            <p:cNvSpPr/>
            <p:nvPr/>
          </p:nvSpPr>
          <p:spPr>
            <a:xfrm>
              <a:off x="11311217" y="8723965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4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36068" y="0"/>
                  </a:lnTo>
                  <a:lnTo>
                    <a:pt x="43160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1" name="object 2761"/>
            <p:cNvSpPr/>
            <p:nvPr/>
          </p:nvSpPr>
          <p:spPr>
            <a:xfrm>
              <a:off x="11306720" y="8717845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5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3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2" name="object 2762"/>
            <p:cNvSpPr/>
            <p:nvPr/>
          </p:nvSpPr>
          <p:spPr>
            <a:xfrm>
              <a:off x="11306200" y="8711438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87" y="5080"/>
                  </a:moveTo>
                  <a:lnTo>
                    <a:pt x="445503" y="5080"/>
                  </a:lnTo>
                  <a:lnTo>
                    <a:pt x="445503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87" y="6350"/>
                  </a:lnTo>
                  <a:lnTo>
                    <a:pt x="446087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3" name="object 2763"/>
            <p:cNvSpPr/>
            <p:nvPr/>
          </p:nvSpPr>
          <p:spPr>
            <a:xfrm>
              <a:off x="11307727" y="8705605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510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4" name="object 2764"/>
            <p:cNvSpPr/>
            <p:nvPr/>
          </p:nvSpPr>
          <p:spPr>
            <a:xfrm>
              <a:off x="11310262" y="8699485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76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435439" y="0"/>
                  </a:lnTo>
                  <a:lnTo>
                    <a:pt x="437976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5" name="object 2765"/>
            <p:cNvSpPr/>
            <p:nvPr/>
          </p:nvSpPr>
          <p:spPr>
            <a:xfrm>
              <a:off x="11312801" y="8693365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1" y="0"/>
                  </a:lnTo>
                  <a:lnTo>
                    <a:pt x="430367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6" name="object 2766"/>
            <p:cNvSpPr/>
            <p:nvPr/>
          </p:nvSpPr>
          <p:spPr>
            <a:xfrm>
              <a:off x="11315332" y="8687245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36" y="6120"/>
                  </a:moveTo>
                  <a:lnTo>
                    <a:pt x="0" y="6120"/>
                  </a:lnTo>
                  <a:lnTo>
                    <a:pt x="2544" y="0"/>
                  </a:lnTo>
                  <a:lnTo>
                    <a:pt x="425293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7" name="object 2767"/>
            <p:cNvSpPr/>
            <p:nvPr/>
          </p:nvSpPr>
          <p:spPr>
            <a:xfrm>
              <a:off x="11317877" y="8681125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48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420221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8" name="object 2768"/>
            <p:cNvSpPr/>
            <p:nvPr/>
          </p:nvSpPr>
          <p:spPr>
            <a:xfrm>
              <a:off x="11320401" y="8675005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8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9" name="object 2769"/>
            <p:cNvSpPr/>
            <p:nvPr/>
          </p:nvSpPr>
          <p:spPr>
            <a:xfrm>
              <a:off x="11322936" y="8668885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410091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0" name="object 2770"/>
            <p:cNvSpPr/>
            <p:nvPr/>
          </p:nvSpPr>
          <p:spPr>
            <a:xfrm>
              <a:off x="11325473" y="8662765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3" y="0"/>
                  </a:lnTo>
                  <a:lnTo>
                    <a:pt x="405020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1" name="object 2771"/>
            <p:cNvSpPr/>
            <p:nvPr/>
          </p:nvSpPr>
          <p:spPr>
            <a:xfrm>
              <a:off x="11328006" y="8656645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87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399947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2" name="object 2772"/>
            <p:cNvSpPr/>
            <p:nvPr/>
          </p:nvSpPr>
          <p:spPr>
            <a:xfrm>
              <a:off x="11330548" y="8650525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04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94873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3" name="object 2773"/>
            <p:cNvSpPr/>
            <p:nvPr/>
          </p:nvSpPr>
          <p:spPr>
            <a:xfrm>
              <a:off x="11333075" y="8644405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4" name="object 2774"/>
            <p:cNvSpPr/>
            <p:nvPr/>
          </p:nvSpPr>
          <p:spPr>
            <a:xfrm>
              <a:off x="11335609" y="8638285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5" name="object 2775"/>
            <p:cNvSpPr/>
            <p:nvPr/>
          </p:nvSpPr>
          <p:spPr>
            <a:xfrm>
              <a:off x="11338145" y="8632165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72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6" name="object 2776"/>
            <p:cNvSpPr/>
            <p:nvPr/>
          </p:nvSpPr>
          <p:spPr>
            <a:xfrm>
              <a:off x="11340680" y="8626045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37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74601" y="0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7" name="object 2777"/>
            <p:cNvSpPr/>
            <p:nvPr/>
          </p:nvSpPr>
          <p:spPr>
            <a:xfrm>
              <a:off x="11343221" y="8619925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0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369526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8" name="object 2778"/>
            <p:cNvSpPr/>
            <p:nvPr/>
          </p:nvSpPr>
          <p:spPr>
            <a:xfrm>
              <a:off x="11345748" y="8613805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6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9" name="object 2779"/>
            <p:cNvSpPr/>
            <p:nvPr/>
          </p:nvSpPr>
          <p:spPr>
            <a:xfrm>
              <a:off x="11348283" y="8607721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2" y="6084"/>
                  </a:moveTo>
                  <a:lnTo>
                    <a:pt x="0" y="6084"/>
                  </a:lnTo>
                  <a:lnTo>
                    <a:pt x="2533" y="0"/>
                  </a:lnTo>
                  <a:lnTo>
                    <a:pt x="359402" y="0"/>
                  </a:lnTo>
                  <a:lnTo>
                    <a:pt x="361922" y="608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0" name="object 2780"/>
            <p:cNvSpPr/>
            <p:nvPr/>
          </p:nvSpPr>
          <p:spPr>
            <a:xfrm>
              <a:off x="11350817" y="8601601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68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354340" y="0"/>
                  </a:lnTo>
                  <a:lnTo>
                    <a:pt x="35686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1" name="object 2781"/>
            <p:cNvSpPr/>
            <p:nvPr/>
          </p:nvSpPr>
          <p:spPr>
            <a:xfrm>
              <a:off x="11353337" y="8595481"/>
              <a:ext cx="352425" cy="6350"/>
            </a:xfrm>
            <a:custGeom>
              <a:avLst/>
              <a:gdLst/>
              <a:ahLst/>
              <a:cxnLst/>
              <a:rect l="l" t="t" r="r" b="b"/>
              <a:pathLst>
                <a:path w="352425" h="6350">
                  <a:moveTo>
                    <a:pt x="351818" y="6120"/>
                  </a:moveTo>
                  <a:lnTo>
                    <a:pt x="0" y="6120"/>
                  </a:lnTo>
                  <a:lnTo>
                    <a:pt x="2555" y="0"/>
                  </a:lnTo>
                  <a:lnTo>
                    <a:pt x="349272" y="0"/>
                  </a:lnTo>
                  <a:lnTo>
                    <a:pt x="35181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2" name="object 2782"/>
            <p:cNvSpPr/>
            <p:nvPr/>
          </p:nvSpPr>
          <p:spPr>
            <a:xfrm>
              <a:off x="11355893" y="8589361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44192" y="0"/>
                  </a:lnTo>
                  <a:lnTo>
                    <a:pt x="346716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3" name="object 2783"/>
            <p:cNvSpPr/>
            <p:nvPr/>
          </p:nvSpPr>
          <p:spPr>
            <a:xfrm>
              <a:off x="11358413" y="8583241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73" y="6120"/>
                  </a:moveTo>
                  <a:lnTo>
                    <a:pt x="0" y="6120"/>
                  </a:lnTo>
                  <a:lnTo>
                    <a:pt x="2529" y="0"/>
                  </a:lnTo>
                  <a:lnTo>
                    <a:pt x="339120" y="0"/>
                  </a:lnTo>
                  <a:lnTo>
                    <a:pt x="341673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4" name="object 2784"/>
            <p:cNvSpPr/>
            <p:nvPr/>
          </p:nvSpPr>
          <p:spPr>
            <a:xfrm>
              <a:off x="11360942" y="8577121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91" y="6120"/>
                  </a:moveTo>
                  <a:lnTo>
                    <a:pt x="0" y="6120"/>
                  </a:lnTo>
                  <a:lnTo>
                    <a:pt x="2546" y="0"/>
                  </a:lnTo>
                  <a:lnTo>
                    <a:pt x="334071" y="0"/>
                  </a:lnTo>
                  <a:lnTo>
                    <a:pt x="336591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5" name="object 2785"/>
            <p:cNvSpPr/>
            <p:nvPr/>
          </p:nvSpPr>
          <p:spPr>
            <a:xfrm>
              <a:off x="11363489" y="8571001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24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28991" y="0"/>
                  </a:lnTo>
                  <a:lnTo>
                    <a:pt x="331524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6" name="object 2786"/>
            <p:cNvSpPr/>
            <p:nvPr/>
          </p:nvSpPr>
          <p:spPr>
            <a:xfrm>
              <a:off x="11366012" y="8564881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69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323925" y="0"/>
                  </a:lnTo>
                  <a:lnTo>
                    <a:pt x="32646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7" name="object 2787"/>
            <p:cNvSpPr/>
            <p:nvPr/>
          </p:nvSpPr>
          <p:spPr>
            <a:xfrm>
              <a:off x="11368565" y="8558761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7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8845" y="0"/>
                  </a:lnTo>
                  <a:lnTo>
                    <a:pt x="321372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8" name="object 2788"/>
            <p:cNvSpPr/>
            <p:nvPr/>
          </p:nvSpPr>
          <p:spPr>
            <a:xfrm>
              <a:off x="11371085" y="8552641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32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13776" y="0"/>
                  </a:lnTo>
                  <a:lnTo>
                    <a:pt x="31632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9" name="object 2789"/>
            <p:cNvSpPr/>
            <p:nvPr/>
          </p:nvSpPr>
          <p:spPr>
            <a:xfrm>
              <a:off x="11373641" y="8546521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20" y="6120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0" name="object 2790"/>
            <p:cNvSpPr/>
            <p:nvPr/>
          </p:nvSpPr>
          <p:spPr>
            <a:xfrm>
              <a:off x="11376161" y="8540401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43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1" name="object 2791"/>
            <p:cNvSpPr/>
            <p:nvPr/>
          </p:nvSpPr>
          <p:spPr>
            <a:xfrm>
              <a:off x="11378685" y="8534281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98580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2" name="object 2792"/>
            <p:cNvSpPr/>
            <p:nvPr/>
          </p:nvSpPr>
          <p:spPr>
            <a:xfrm>
              <a:off x="11381237" y="8528161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349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3" name="object 2793"/>
            <p:cNvSpPr/>
            <p:nvPr/>
          </p:nvSpPr>
          <p:spPr>
            <a:xfrm>
              <a:off x="11383757" y="8522041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8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88432" y="0"/>
                  </a:lnTo>
                  <a:lnTo>
                    <a:pt x="290978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4" name="object 2794"/>
            <p:cNvSpPr/>
            <p:nvPr/>
          </p:nvSpPr>
          <p:spPr>
            <a:xfrm>
              <a:off x="11386313" y="8515921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3351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5" name="object 2795"/>
            <p:cNvSpPr/>
            <p:nvPr/>
          </p:nvSpPr>
          <p:spPr>
            <a:xfrm>
              <a:off x="11388833" y="8509801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278296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6" name="object 2796"/>
            <p:cNvSpPr/>
            <p:nvPr/>
          </p:nvSpPr>
          <p:spPr>
            <a:xfrm>
              <a:off x="11391359" y="8503681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273234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7" name="object 2797"/>
            <p:cNvSpPr/>
            <p:nvPr/>
          </p:nvSpPr>
          <p:spPr>
            <a:xfrm>
              <a:off x="11393909" y="8497561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8149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8" name="object 2798"/>
            <p:cNvSpPr/>
            <p:nvPr/>
          </p:nvSpPr>
          <p:spPr>
            <a:xfrm>
              <a:off x="11396429" y="8491440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30" y="6120"/>
                  </a:moveTo>
                  <a:lnTo>
                    <a:pt x="0" y="6120"/>
                  </a:lnTo>
                  <a:lnTo>
                    <a:pt x="2555" y="0"/>
                  </a:lnTo>
                  <a:lnTo>
                    <a:pt x="263088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9" name="object 2799"/>
            <p:cNvSpPr/>
            <p:nvPr/>
          </p:nvSpPr>
          <p:spPr>
            <a:xfrm>
              <a:off x="11398985" y="8485321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3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58003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0" name="object 2800"/>
            <p:cNvSpPr/>
            <p:nvPr/>
          </p:nvSpPr>
          <p:spPr>
            <a:xfrm>
              <a:off x="11401505" y="8479201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49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01" name="object 28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404032" y="8176909"/>
              <a:ext cx="250421" cy="302292"/>
            </a:xfrm>
            <a:prstGeom prst="rect">
              <a:avLst/>
            </a:prstGeom>
          </p:spPr>
        </p:pic>
        <p:sp>
          <p:nvSpPr>
            <p:cNvPr id="2802" name="object 2802"/>
            <p:cNvSpPr/>
            <p:nvPr/>
          </p:nvSpPr>
          <p:spPr>
            <a:xfrm>
              <a:off x="12384558" y="8754567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9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25" y="5080"/>
                  </a:lnTo>
                  <a:lnTo>
                    <a:pt x="2425" y="6350"/>
                  </a:lnTo>
                  <a:lnTo>
                    <a:pt x="385165" y="6350"/>
                  </a:lnTo>
                  <a:lnTo>
                    <a:pt x="385165" y="5080"/>
                  </a:lnTo>
                  <a:lnTo>
                    <a:pt x="387591" y="5080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3" name="object 2803"/>
            <p:cNvSpPr/>
            <p:nvPr/>
          </p:nvSpPr>
          <p:spPr>
            <a:xfrm>
              <a:off x="12378226" y="8748445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80" y="6120"/>
                  </a:moveTo>
                  <a:lnTo>
                    <a:pt x="4478" y="6120"/>
                  </a:lnTo>
                  <a:lnTo>
                    <a:pt x="0" y="0"/>
                  </a:lnTo>
                  <a:lnTo>
                    <a:pt x="400244" y="0"/>
                  </a:lnTo>
                  <a:lnTo>
                    <a:pt x="395780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4" name="object 2804"/>
            <p:cNvSpPr/>
            <p:nvPr/>
          </p:nvSpPr>
          <p:spPr>
            <a:xfrm>
              <a:off x="12373758" y="8742325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12" y="6120"/>
                  </a:moveTo>
                  <a:lnTo>
                    <a:pt x="4466" y="6120"/>
                  </a:lnTo>
                  <a:lnTo>
                    <a:pt x="0" y="0"/>
                  </a:lnTo>
                  <a:lnTo>
                    <a:pt x="409212" y="0"/>
                  </a:lnTo>
                  <a:lnTo>
                    <a:pt x="404712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5" name="object 2805"/>
            <p:cNvSpPr/>
            <p:nvPr/>
          </p:nvSpPr>
          <p:spPr>
            <a:xfrm>
              <a:off x="12369268" y="8736205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2" y="6120"/>
                  </a:moveTo>
                  <a:lnTo>
                    <a:pt x="4490" y="6120"/>
                  </a:lnTo>
                  <a:lnTo>
                    <a:pt x="0" y="0"/>
                  </a:lnTo>
                  <a:lnTo>
                    <a:pt x="418166" y="0"/>
                  </a:lnTo>
                  <a:lnTo>
                    <a:pt x="41370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6" name="object 2806"/>
            <p:cNvSpPr/>
            <p:nvPr/>
          </p:nvSpPr>
          <p:spPr>
            <a:xfrm>
              <a:off x="12364795" y="8730085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40" y="6120"/>
                  </a:moveTo>
                  <a:lnTo>
                    <a:pt x="4473" y="6120"/>
                  </a:lnTo>
                  <a:lnTo>
                    <a:pt x="0" y="0"/>
                  </a:lnTo>
                  <a:lnTo>
                    <a:pt x="427140" y="0"/>
                  </a:lnTo>
                  <a:lnTo>
                    <a:pt x="42264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7" name="object 2807"/>
            <p:cNvSpPr/>
            <p:nvPr/>
          </p:nvSpPr>
          <p:spPr>
            <a:xfrm>
              <a:off x="12360311" y="8723965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23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36087" y="0"/>
                  </a:lnTo>
                  <a:lnTo>
                    <a:pt x="431623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8" name="object 2808"/>
            <p:cNvSpPr/>
            <p:nvPr/>
          </p:nvSpPr>
          <p:spPr>
            <a:xfrm>
              <a:off x="12355833" y="8717845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6" y="6120"/>
                  </a:moveTo>
                  <a:lnTo>
                    <a:pt x="4478" y="6120"/>
                  </a:lnTo>
                  <a:lnTo>
                    <a:pt x="0" y="0"/>
                  </a:lnTo>
                  <a:lnTo>
                    <a:pt x="445063" y="0"/>
                  </a:lnTo>
                  <a:lnTo>
                    <a:pt x="440566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9" name="object 2809"/>
            <p:cNvSpPr/>
            <p:nvPr/>
          </p:nvSpPr>
          <p:spPr>
            <a:xfrm>
              <a:off x="12355322" y="8711438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0" name="object 2810"/>
            <p:cNvSpPr/>
            <p:nvPr/>
          </p:nvSpPr>
          <p:spPr>
            <a:xfrm>
              <a:off x="12356842" y="8705605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493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1" name="object 2811"/>
            <p:cNvSpPr/>
            <p:nvPr/>
          </p:nvSpPr>
          <p:spPr>
            <a:xfrm>
              <a:off x="12359376" y="8699485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435438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2" name="object 2812"/>
            <p:cNvSpPr/>
            <p:nvPr/>
          </p:nvSpPr>
          <p:spPr>
            <a:xfrm>
              <a:off x="12361914" y="8693365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1" y="0"/>
                  </a:lnTo>
                  <a:lnTo>
                    <a:pt x="430344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3" name="object 2813"/>
            <p:cNvSpPr/>
            <p:nvPr/>
          </p:nvSpPr>
          <p:spPr>
            <a:xfrm>
              <a:off x="12364445" y="8687245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5293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4" name="object 2814"/>
            <p:cNvSpPr/>
            <p:nvPr/>
          </p:nvSpPr>
          <p:spPr>
            <a:xfrm>
              <a:off x="12366980" y="8681125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0231" y="0"/>
                  </a:lnTo>
                  <a:lnTo>
                    <a:pt x="422759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5" name="object 2815"/>
            <p:cNvSpPr/>
            <p:nvPr/>
          </p:nvSpPr>
          <p:spPr>
            <a:xfrm>
              <a:off x="12369515" y="8675005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7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6" name="object 2816"/>
            <p:cNvSpPr/>
            <p:nvPr/>
          </p:nvSpPr>
          <p:spPr>
            <a:xfrm>
              <a:off x="12372050" y="8668885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410091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7" name="object 2817"/>
            <p:cNvSpPr/>
            <p:nvPr/>
          </p:nvSpPr>
          <p:spPr>
            <a:xfrm>
              <a:off x="12374586" y="8662765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05000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8" name="object 2818"/>
            <p:cNvSpPr/>
            <p:nvPr/>
          </p:nvSpPr>
          <p:spPr>
            <a:xfrm>
              <a:off x="12377119" y="8656645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9948" y="0"/>
                  </a:lnTo>
                  <a:lnTo>
                    <a:pt x="402468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9" name="object 2819"/>
            <p:cNvSpPr/>
            <p:nvPr/>
          </p:nvSpPr>
          <p:spPr>
            <a:xfrm>
              <a:off x="12379655" y="8650525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4882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0" name="object 2820"/>
            <p:cNvSpPr/>
            <p:nvPr/>
          </p:nvSpPr>
          <p:spPr>
            <a:xfrm>
              <a:off x="12382188" y="8644405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1" name="object 2821"/>
            <p:cNvSpPr/>
            <p:nvPr/>
          </p:nvSpPr>
          <p:spPr>
            <a:xfrm>
              <a:off x="12384724" y="8638285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2" name="object 2822"/>
            <p:cNvSpPr/>
            <p:nvPr/>
          </p:nvSpPr>
          <p:spPr>
            <a:xfrm>
              <a:off x="12387258" y="8632165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56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3" name="object 2823"/>
            <p:cNvSpPr/>
            <p:nvPr/>
          </p:nvSpPr>
          <p:spPr>
            <a:xfrm>
              <a:off x="12389792" y="8626045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4602" y="0"/>
                  </a:lnTo>
                  <a:lnTo>
                    <a:pt x="377122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4" name="object 2824"/>
            <p:cNvSpPr/>
            <p:nvPr/>
          </p:nvSpPr>
          <p:spPr>
            <a:xfrm>
              <a:off x="12392327" y="8619925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5" name="object 2825"/>
            <p:cNvSpPr/>
            <p:nvPr/>
          </p:nvSpPr>
          <p:spPr>
            <a:xfrm>
              <a:off x="12394862" y="8613805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7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6" name="object 2826"/>
            <p:cNvSpPr/>
            <p:nvPr/>
          </p:nvSpPr>
          <p:spPr>
            <a:xfrm>
              <a:off x="12397397" y="8607721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084"/>
                  </a:moveTo>
                  <a:lnTo>
                    <a:pt x="0" y="6084"/>
                  </a:lnTo>
                  <a:lnTo>
                    <a:pt x="2533" y="0"/>
                  </a:lnTo>
                  <a:lnTo>
                    <a:pt x="359401" y="0"/>
                  </a:lnTo>
                  <a:lnTo>
                    <a:pt x="361921" y="608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7" name="object 2827"/>
            <p:cNvSpPr/>
            <p:nvPr/>
          </p:nvSpPr>
          <p:spPr>
            <a:xfrm>
              <a:off x="12399931" y="8601601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68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354312" y="0"/>
                  </a:lnTo>
                  <a:lnTo>
                    <a:pt x="35686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8" name="object 2828"/>
            <p:cNvSpPr/>
            <p:nvPr/>
          </p:nvSpPr>
          <p:spPr>
            <a:xfrm>
              <a:off x="12402451" y="8595481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9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49271" y="0"/>
                  </a:lnTo>
                  <a:lnTo>
                    <a:pt x="351791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9" name="object 2829"/>
            <p:cNvSpPr/>
            <p:nvPr/>
          </p:nvSpPr>
          <p:spPr>
            <a:xfrm>
              <a:off x="12404986" y="8589361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36" y="6120"/>
                  </a:moveTo>
                  <a:lnTo>
                    <a:pt x="0" y="6120"/>
                  </a:lnTo>
                  <a:lnTo>
                    <a:pt x="2540" y="0"/>
                  </a:lnTo>
                  <a:lnTo>
                    <a:pt x="344213" y="0"/>
                  </a:lnTo>
                  <a:lnTo>
                    <a:pt x="346736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0" name="object 2830"/>
            <p:cNvSpPr/>
            <p:nvPr/>
          </p:nvSpPr>
          <p:spPr>
            <a:xfrm>
              <a:off x="12407526" y="8583241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7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39120" y="0"/>
                  </a:lnTo>
                  <a:lnTo>
                    <a:pt x="341672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1" name="object 2831"/>
            <p:cNvSpPr/>
            <p:nvPr/>
          </p:nvSpPr>
          <p:spPr>
            <a:xfrm>
              <a:off x="12410056" y="8577121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90" y="6120"/>
                  </a:moveTo>
                  <a:lnTo>
                    <a:pt x="0" y="6120"/>
                  </a:lnTo>
                  <a:lnTo>
                    <a:pt x="2546" y="0"/>
                  </a:lnTo>
                  <a:lnTo>
                    <a:pt x="334070" y="0"/>
                  </a:lnTo>
                  <a:lnTo>
                    <a:pt x="336590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2" name="object 2832"/>
            <p:cNvSpPr/>
            <p:nvPr/>
          </p:nvSpPr>
          <p:spPr>
            <a:xfrm>
              <a:off x="12412603" y="8571001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24" y="6120"/>
                  </a:moveTo>
                  <a:lnTo>
                    <a:pt x="0" y="6120"/>
                  </a:lnTo>
                  <a:lnTo>
                    <a:pt x="2523" y="0"/>
                  </a:lnTo>
                  <a:lnTo>
                    <a:pt x="328968" y="0"/>
                  </a:lnTo>
                  <a:lnTo>
                    <a:pt x="331524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3" name="object 2833"/>
            <p:cNvSpPr/>
            <p:nvPr/>
          </p:nvSpPr>
          <p:spPr>
            <a:xfrm>
              <a:off x="12415126" y="8564881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45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3925" y="0"/>
                  </a:lnTo>
                  <a:lnTo>
                    <a:pt x="326445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4" name="object 2834"/>
            <p:cNvSpPr/>
            <p:nvPr/>
          </p:nvSpPr>
          <p:spPr>
            <a:xfrm>
              <a:off x="12417660" y="8558761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91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318864" y="0"/>
                  </a:lnTo>
                  <a:lnTo>
                    <a:pt x="321391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5" name="object 2835"/>
            <p:cNvSpPr/>
            <p:nvPr/>
          </p:nvSpPr>
          <p:spPr>
            <a:xfrm>
              <a:off x="12420198" y="8552641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325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13776" y="0"/>
                  </a:lnTo>
                  <a:lnTo>
                    <a:pt x="31632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6" name="object 2836"/>
            <p:cNvSpPr/>
            <p:nvPr/>
          </p:nvSpPr>
          <p:spPr>
            <a:xfrm>
              <a:off x="12422729" y="8546521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46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08724" y="0"/>
                  </a:lnTo>
                  <a:lnTo>
                    <a:pt x="311246" y="6120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7" name="object 2837"/>
            <p:cNvSpPr/>
            <p:nvPr/>
          </p:nvSpPr>
          <p:spPr>
            <a:xfrm>
              <a:off x="12425275" y="8540401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2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8" name="object 2838"/>
            <p:cNvSpPr/>
            <p:nvPr/>
          </p:nvSpPr>
          <p:spPr>
            <a:xfrm>
              <a:off x="12427799" y="8534281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98579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9" name="object 2839"/>
            <p:cNvSpPr/>
            <p:nvPr/>
          </p:nvSpPr>
          <p:spPr>
            <a:xfrm>
              <a:off x="12430334" y="8528161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5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293514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0" name="object 2840"/>
            <p:cNvSpPr/>
            <p:nvPr/>
          </p:nvSpPr>
          <p:spPr>
            <a:xfrm>
              <a:off x="12432870" y="8522041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7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288432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1" name="object 2841"/>
            <p:cNvSpPr/>
            <p:nvPr/>
          </p:nvSpPr>
          <p:spPr>
            <a:xfrm>
              <a:off x="12435403" y="8515921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900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283375" y="0"/>
                  </a:lnTo>
                  <a:lnTo>
                    <a:pt x="285900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2" name="object 2842"/>
            <p:cNvSpPr/>
            <p:nvPr/>
          </p:nvSpPr>
          <p:spPr>
            <a:xfrm>
              <a:off x="12437947" y="8509801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278280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3" name="object 2843"/>
            <p:cNvSpPr/>
            <p:nvPr/>
          </p:nvSpPr>
          <p:spPr>
            <a:xfrm>
              <a:off x="12440472" y="8503681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73234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4" name="object 2844"/>
            <p:cNvSpPr/>
            <p:nvPr/>
          </p:nvSpPr>
          <p:spPr>
            <a:xfrm>
              <a:off x="12443008" y="8497561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43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5" name="object 2845"/>
            <p:cNvSpPr/>
            <p:nvPr/>
          </p:nvSpPr>
          <p:spPr>
            <a:xfrm>
              <a:off x="12445542" y="8491440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3088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6" name="object 2846"/>
            <p:cNvSpPr/>
            <p:nvPr/>
          </p:nvSpPr>
          <p:spPr>
            <a:xfrm>
              <a:off x="12448076" y="8485321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4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258025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7" name="object 2847"/>
            <p:cNvSpPr/>
            <p:nvPr/>
          </p:nvSpPr>
          <p:spPr>
            <a:xfrm>
              <a:off x="12450619" y="8479201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3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48" name="object 28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453146" y="8176909"/>
              <a:ext cx="250409" cy="302292"/>
            </a:xfrm>
            <a:prstGeom prst="rect">
              <a:avLst/>
            </a:prstGeom>
          </p:spPr>
        </p:pic>
        <p:sp>
          <p:nvSpPr>
            <p:cNvPr id="2849" name="object 2849"/>
            <p:cNvSpPr/>
            <p:nvPr/>
          </p:nvSpPr>
          <p:spPr>
            <a:xfrm>
              <a:off x="13138302" y="8598115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61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25" y="5080"/>
                  </a:lnTo>
                  <a:lnTo>
                    <a:pt x="2425" y="6350"/>
                  </a:lnTo>
                  <a:lnTo>
                    <a:pt x="385191" y="6350"/>
                  </a:lnTo>
                  <a:lnTo>
                    <a:pt x="385191" y="5080"/>
                  </a:lnTo>
                  <a:lnTo>
                    <a:pt x="387616" y="5080"/>
                  </a:lnTo>
                  <a:lnTo>
                    <a:pt x="387616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0" name="object 2850"/>
            <p:cNvSpPr/>
            <p:nvPr/>
          </p:nvSpPr>
          <p:spPr>
            <a:xfrm>
              <a:off x="13131991" y="85919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84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00248" y="0"/>
                  </a:lnTo>
                  <a:lnTo>
                    <a:pt x="395784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1" name="object 2851"/>
            <p:cNvSpPr/>
            <p:nvPr/>
          </p:nvSpPr>
          <p:spPr>
            <a:xfrm>
              <a:off x="13127492" y="85858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48" y="6120"/>
                  </a:moveTo>
                  <a:lnTo>
                    <a:pt x="4500" y="6120"/>
                  </a:lnTo>
                  <a:lnTo>
                    <a:pt x="0" y="0"/>
                  </a:lnTo>
                  <a:lnTo>
                    <a:pt x="409244" y="0"/>
                  </a:lnTo>
                  <a:lnTo>
                    <a:pt x="404748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2" name="object 2852"/>
            <p:cNvSpPr/>
            <p:nvPr/>
          </p:nvSpPr>
          <p:spPr>
            <a:xfrm>
              <a:off x="13123027" y="85797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9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18176" y="0"/>
                  </a:lnTo>
                  <a:lnTo>
                    <a:pt x="413709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3" name="object 2853"/>
            <p:cNvSpPr/>
            <p:nvPr/>
          </p:nvSpPr>
          <p:spPr>
            <a:xfrm>
              <a:off x="13118528" y="85736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5" h="6350">
                  <a:moveTo>
                    <a:pt x="422676" y="6120"/>
                  </a:moveTo>
                  <a:lnTo>
                    <a:pt x="4500" y="6120"/>
                  </a:lnTo>
                  <a:lnTo>
                    <a:pt x="0" y="0"/>
                  </a:lnTo>
                  <a:lnTo>
                    <a:pt x="427140" y="0"/>
                  </a:lnTo>
                  <a:lnTo>
                    <a:pt x="422676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4" name="object 2854"/>
            <p:cNvSpPr/>
            <p:nvPr/>
          </p:nvSpPr>
          <p:spPr>
            <a:xfrm>
              <a:off x="13114064" y="85675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4" h="6350">
                  <a:moveTo>
                    <a:pt x="431604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36094" y="0"/>
                  </a:lnTo>
                  <a:lnTo>
                    <a:pt x="43160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5" name="object 2855"/>
            <p:cNvSpPr/>
            <p:nvPr/>
          </p:nvSpPr>
          <p:spPr>
            <a:xfrm>
              <a:off x="13109600" y="85613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57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45030" y="0"/>
                  </a:lnTo>
                  <a:lnTo>
                    <a:pt x="440557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6" name="object 2856"/>
            <p:cNvSpPr/>
            <p:nvPr/>
          </p:nvSpPr>
          <p:spPr>
            <a:xfrm>
              <a:off x="13109067" y="8554986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5" h="6350">
                  <a:moveTo>
                    <a:pt x="446062" y="5080"/>
                  </a:moveTo>
                  <a:lnTo>
                    <a:pt x="445477" y="5080"/>
                  </a:lnTo>
                  <a:lnTo>
                    <a:pt x="445477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62" y="6350"/>
                  </a:lnTo>
                  <a:lnTo>
                    <a:pt x="446062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7" name="object 2857"/>
            <p:cNvSpPr/>
            <p:nvPr/>
          </p:nvSpPr>
          <p:spPr>
            <a:xfrm>
              <a:off x="13110607" y="85491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30" h="6350">
                  <a:moveTo>
                    <a:pt x="44301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40479" y="0"/>
                  </a:lnTo>
                  <a:lnTo>
                    <a:pt x="443014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8" name="object 2858"/>
            <p:cNvSpPr/>
            <p:nvPr/>
          </p:nvSpPr>
          <p:spPr>
            <a:xfrm>
              <a:off x="13113127" y="85430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3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9" name="object 2859"/>
            <p:cNvSpPr/>
            <p:nvPr/>
          </p:nvSpPr>
          <p:spPr>
            <a:xfrm>
              <a:off x="13115647" y="85369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69" h="6350">
                  <a:moveTo>
                    <a:pt x="432904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30369" y="0"/>
                  </a:lnTo>
                  <a:lnTo>
                    <a:pt x="432904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0" name="object 2860"/>
            <p:cNvSpPr/>
            <p:nvPr/>
          </p:nvSpPr>
          <p:spPr>
            <a:xfrm>
              <a:off x="13118204" y="85307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3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25278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1" name="object 2861"/>
            <p:cNvSpPr/>
            <p:nvPr/>
          </p:nvSpPr>
          <p:spPr>
            <a:xfrm>
              <a:off x="13120724" y="85246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7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20222" y="0"/>
                  </a:lnTo>
                  <a:lnTo>
                    <a:pt x="422757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2" name="object 2862"/>
            <p:cNvSpPr/>
            <p:nvPr/>
          </p:nvSpPr>
          <p:spPr>
            <a:xfrm>
              <a:off x="13123279" y="85185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30" h="6350">
                  <a:moveTo>
                    <a:pt x="4176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15133" y="0"/>
                  </a:lnTo>
                  <a:lnTo>
                    <a:pt x="417667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3" name="object 2863"/>
            <p:cNvSpPr/>
            <p:nvPr/>
          </p:nvSpPr>
          <p:spPr>
            <a:xfrm>
              <a:off x="13125799" y="85124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8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4" name="object 2864"/>
            <p:cNvSpPr/>
            <p:nvPr/>
          </p:nvSpPr>
          <p:spPr>
            <a:xfrm>
              <a:off x="13128322" y="85063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69" h="6350">
                  <a:moveTo>
                    <a:pt x="407557" y="6120"/>
                  </a:moveTo>
                  <a:lnTo>
                    <a:pt x="0" y="6120"/>
                  </a:lnTo>
                  <a:lnTo>
                    <a:pt x="2553" y="0"/>
                  </a:lnTo>
                  <a:lnTo>
                    <a:pt x="40502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5" name="object 2865"/>
            <p:cNvSpPr/>
            <p:nvPr/>
          </p:nvSpPr>
          <p:spPr>
            <a:xfrm>
              <a:off x="13130876" y="85001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2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6" name="object 2866"/>
            <p:cNvSpPr/>
            <p:nvPr/>
          </p:nvSpPr>
          <p:spPr>
            <a:xfrm>
              <a:off x="13133396" y="84940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94877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7" name="object 2867"/>
            <p:cNvSpPr/>
            <p:nvPr/>
          </p:nvSpPr>
          <p:spPr>
            <a:xfrm>
              <a:off x="13135951" y="84879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30" h="6350">
                  <a:moveTo>
                    <a:pt x="39232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89787" y="0"/>
                  </a:lnTo>
                  <a:lnTo>
                    <a:pt x="392322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8" name="object 2868"/>
            <p:cNvSpPr/>
            <p:nvPr/>
          </p:nvSpPr>
          <p:spPr>
            <a:xfrm>
              <a:off x="13138471" y="84818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9" name="object 2869"/>
            <p:cNvSpPr/>
            <p:nvPr/>
          </p:nvSpPr>
          <p:spPr>
            <a:xfrm>
              <a:off x="13140996" y="84757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69" h="6350">
                  <a:moveTo>
                    <a:pt x="382207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0" name="object 2870"/>
            <p:cNvSpPr/>
            <p:nvPr/>
          </p:nvSpPr>
          <p:spPr>
            <a:xfrm>
              <a:off x="13143548" y="8469625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74602" y="0"/>
                  </a:lnTo>
                  <a:lnTo>
                    <a:pt x="377122" y="6084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1" name="object 2871"/>
            <p:cNvSpPr/>
            <p:nvPr/>
          </p:nvSpPr>
          <p:spPr>
            <a:xfrm>
              <a:off x="13146068" y="8463505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8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69540" y="0"/>
                  </a:lnTo>
                  <a:lnTo>
                    <a:pt x="372082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2" name="object 2872"/>
            <p:cNvSpPr/>
            <p:nvPr/>
          </p:nvSpPr>
          <p:spPr>
            <a:xfrm>
              <a:off x="13148624" y="8457384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30" h="6350">
                  <a:moveTo>
                    <a:pt x="3669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64455" y="0"/>
                  </a:lnTo>
                  <a:lnTo>
                    <a:pt x="366984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3" name="object 2873"/>
            <p:cNvSpPr/>
            <p:nvPr/>
          </p:nvSpPr>
          <p:spPr>
            <a:xfrm>
              <a:off x="13151144" y="8451265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3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59402" y="0"/>
                  </a:lnTo>
                  <a:lnTo>
                    <a:pt x="361936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4" name="object 2874"/>
            <p:cNvSpPr/>
            <p:nvPr/>
          </p:nvSpPr>
          <p:spPr>
            <a:xfrm>
              <a:off x="13153664" y="8445144"/>
              <a:ext cx="357505" cy="6350"/>
            </a:xfrm>
            <a:custGeom>
              <a:avLst/>
              <a:gdLst/>
              <a:ahLst/>
              <a:cxnLst/>
              <a:rect l="l" t="t" r="r" b="b"/>
              <a:pathLst>
                <a:path w="357505" h="6350">
                  <a:moveTo>
                    <a:pt x="356881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54347" y="0"/>
                  </a:lnTo>
                  <a:lnTo>
                    <a:pt x="356881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5" name="object 2875"/>
            <p:cNvSpPr/>
            <p:nvPr/>
          </p:nvSpPr>
          <p:spPr>
            <a:xfrm>
              <a:off x="13156219" y="8439025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9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49257" y="0"/>
                  </a:lnTo>
                  <a:lnTo>
                    <a:pt x="351791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6" name="object 2876"/>
            <p:cNvSpPr/>
            <p:nvPr/>
          </p:nvSpPr>
          <p:spPr>
            <a:xfrm>
              <a:off x="13158739" y="8432905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4" h="6350">
                  <a:moveTo>
                    <a:pt x="346736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44196" y="0"/>
                  </a:lnTo>
                  <a:lnTo>
                    <a:pt x="346736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7" name="object 2877"/>
            <p:cNvSpPr/>
            <p:nvPr/>
          </p:nvSpPr>
          <p:spPr>
            <a:xfrm>
              <a:off x="13161296" y="8426785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4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9110" y="0"/>
                  </a:lnTo>
                  <a:lnTo>
                    <a:pt x="341640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8" name="object 2878"/>
            <p:cNvSpPr/>
            <p:nvPr/>
          </p:nvSpPr>
          <p:spPr>
            <a:xfrm>
              <a:off x="13163816" y="8420665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9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4056" y="0"/>
                  </a:lnTo>
                  <a:lnTo>
                    <a:pt x="336591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9" name="object 2879"/>
            <p:cNvSpPr/>
            <p:nvPr/>
          </p:nvSpPr>
          <p:spPr>
            <a:xfrm>
              <a:off x="13166336" y="8414544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5" h="6350">
                  <a:moveTo>
                    <a:pt x="331536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29001" y="0"/>
                  </a:lnTo>
                  <a:lnTo>
                    <a:pt x="331536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0" name="object 2880"/>
            <p:cNvSpPr/>
            <p:nvPr/>
          </p:nvSpPr>
          <p:spPr>
            <a:xfrm>
              <a:off x="13168891" y="8408425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4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23911" y="0"/>
                  </a:lnTo>
                  <a:lnTo>
                    <a:pt x="326446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1" name="object 2881"/>
            <p:cNvSpPr/>
            <p:nvPr/>
          </p:nvSpPr>
          <p:spPr>
            <a:xfrm>
              <a:off x="13171411" y="8402304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4" h="6350">
                  <a:moveTo>
                    <a:pt x="321390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18852" y="0"/>
                  </a:lnTo>
                  <a:lnTo>
                    <a:pt x="321390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2" name="object 2882"/>
            <p:cNvSpPr/>
            <p:nvPr/>
          </p:nvSpPr>
          <p:spPr>
            <a:xfrm>
              <a:off x="13173968" y="8396185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9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3764" y="0"/>
                  </a:lnTo>
                  <a:lnTo>
                    <a:pt x="316296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3" name="object 2883"/>
            <p:cNvSpPr/>
            <p:nvPr/>
          </p:nvSpPr>
          <p:spPr>
            <a:xfrm>
              <a:off x="13176488" y="83900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45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308710" y="0"/>
                  </a:lnTo>
                  <a:lnTo>
                    <a:pt x="311245" y="6120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4" name="object 2884"/>
            <p:cNvSpPr/>
            <p:nvPr/>
          </p:nvSpPr>
          <p:spPr>
            <a:xfrm>
              <a:off x="13179009" y="8383944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5" h="6350">
                  <a:moveTo>
                    <a:pt x="306189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303654" y="0"/>
                  </a:lnTo>
                  <a:lnTo>
                    <a:pt x="30618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5" name="object 2885"/>
            <p:cNvSpPr/>
            <p:nvPr/>
          </p:nvSpPr>
          <p:spPr>
            <a:xfrm>
              <a:off x="13181563" y="83778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0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65" y="0"/>
                  </a:lnTo>
                  <a:lnTo>
                    <a:pt x="301100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6" name="object 2886"/>
            <p:cNvSpPr/>
            <p:nvPr/>
          </p:nvSpPr>
          <p:spPr>
            <a:xfrm>
              <a:off x="13184083" y="8371704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4" h="6350">
                  <a:moveTo>
                    <a:pt x="29604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93508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7" name="object 2887"/>
            <p:cNvSpPr/>
            <p:nvPr/>
          </p:nvSpPr>
          <p:spPr>
            <a:xfrm>
              <a:off x="13186640" y="83655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5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8419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8" name="object 2888"/>
            <p:cNvSpPr/>
            <p:nvPr/>
          </p:nvSpPr>
          <p:spPr>
            <a:xfrm>
              <a:off x="13189160" y="8359464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9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9" name="object 2889"/>
            <p:cNvSpPr/>
            <p:nvPr/>
          </p:nvSpPr>
          <p:spPr>
            <a:xfrm>
              <a:off x="13191685" y="8353344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5" h="6350">
                  <a:moveTo>
                    <a:pt x="280831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0" name="object 2890"/>
            <p:cNvSpPr/>
            <p:nvPr/>
          </p:nvSpPr>
          <p:spPr>
            <a:xfrm>
              <a:off x="13194236" y="8347224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3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18" y="0"/>
                  </a:lnTo>
                  <a:lnTo>
                    <a:pt x="275753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1" name="object 2891"/>
            <p:cNvSpPr/>
            <p:nvPr/>
          </p:nvSpPr>
          <p:spPr>
            <a:xfrm>
              <a:off x="13196756" y="8341104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4" h="6350">
                  <a:moveTo>
                    <a:pt x="270699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8164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2" name="object 2892"/>
            <p:cNvSpPr/>
            <p:nvPr/>
          </p:nvSpPr>
          <p:spPr>
            <a:xfrm>
              <a:off x="13199312" y="83349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3073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3" name="object 2893"/>
            <p:cNvSpPr/>
            <p:nvPr/>
          </p:nvSpPr>
          <p:spPr>
            <a:xfrm>
              <a:off x="13201832" y="8328864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58012" y="0"/>
                  </a:lnTo>
                  <a:lnTo>
                    <a:pt x="26055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4" name="object 2894"/>
            <p:cNvSpPr/>
            <p:nvPr/>
          </p:nvSpPr>
          <p:spPr>
            <a:xfrm>
              <a:off x="13204388" y="83227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5" h="6350">
                  <a:moveTo>
                    <a:pt x="25545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52929" y="0"/>
                  </a:lnTo>
                  <a:lnTo>
                    <a:pt x="255456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95" name="object 289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206908" y="8020453"/>
              <a:ext cx="250407" cy="302291"/>
            </a:xfrm>
            <a:prstGeom prst="rect">
              <a:avLst/>
            </a:prstGeom>
          </p:spPr>
        </p:pic>
        <p:sp>
          <p:nvSpPr>
            <p:cNvPr id="2896" name="object 2896"/>
            <p:cNvSpPr/>
            <p:nvPr/>
          </p:nvSpPr>
          <p:spPr>
            <a:xfrm>
              <a:off x="12815164" y="7094855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5" h="287020">
                  <a:moveTo>
                    <a:pt x="267039" y="286812"/>
                  </a:moveTo>
                  <a:lnTo>
                    <a:pt x="0" y="801"/>
                  </a:lnTo>
                  <a:lnTo>
                    <a:pt x="6687" y="0"/>
                  </a:lnTo>
                  <a:lnTo>
                    <a:pt x="7753" y="95"/>
                  </a:lnTo>
                  <a:lnTo>
                    <a:pt x="268263" y="279180"/>
                  </a:lnTo>
                  <a:lnTo>
                    <a:pt x="268299" y="280224"/>
                  </a:lnTo>
                  <a:lnTo>
                    <a:pt x="267039" y="2868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7" name="object 2897"/>
            <p:cNvSpPr/>
            <p:nvPr/>
          </p:nvSpPr>
          <p:spPr>
            <a:xfrm>
              <a:off x="12807641" y="7095656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5" h="294004">
                  <a:moveTo>
                    <a:pt x="273150" y="29345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74562" y="286011"/>
                  </a:lnTo>
                  <a:lnTo>
                    <a:pt x="273150" y="293454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8" name="object 2898"/>
            <p:cNvSpPr/>
            <p:nvPr/>
          </p:nvSpPr>
          <p:spPr>
            <a:xfrm>
              <a:off x="12800118" y="7096557"/>
              <a:ext cx="280670" cy="300355"/>
            </a:xfrm>
            <a:custGeom>
              <a:avLst/>
              <a:gdLst/>
              <a:ahLst/>
              <a:cxnLst/>
              <a:rect l="l" t="t" r="r" b="b"/>
              <a:pathLst>
                <a:path w="280669" h="300354">
                  <a:moveTo>
                    <a:pt x="279241" y="30001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0672" y="292552"/>
                  </a:lnTo>
                  <a:lnTo>
                    <a:pt x="279241" y="300014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9" name="object 2899"/>
            <p:cNvSpPr/>
            <p:nvPr/>
          </p:nvSpPr>
          <p:spPr>
            <a:xfrm>
              <a:off x="12792595" y="7097458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19" h="306704">
                  <a:moveTo>
                    <a:pt x="285356" y="306560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6764" y="299112"/>
                  </a:lnTo>
                  <a:lnTo>
                    <a:pt x="285356" y="30656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0" name="object 2900"/>
            <p:cNvSpPr/>
            <p:nvPr/>
          </p:nvSpPr>
          <p:spPr>
            <a:xfrm>
              <a:off x="12785072" y="7098360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69" h="313690">
                  <a:moveTo>
                    <a:pt x="291462" y="313097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2879" y="305659"/>
                  </a:lnTo>
                  <a:lnTo>
                    <a:pt x="291462" y="313097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1" name="object 2901"/>
            <p:cNvSpPr/>
            <p:nvPr/>
          </p:nvSpPr>
          <p:spPr>
            <a:xfrm>
              <a:off x="12777549" y="7099261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40">
                  <a:moveTo>
                    <a:pt x="297562" y="319666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8985" y="312196"/>
                  </a:lnTo>
                  <a:lnTo>
                    <a:pt x="297562" y="319666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2" name="object 2902"/>
            <p:cNvSpPr/>
            <p:nvPr/>
          </p:nvSpPr>
          <p:spPr>
            <a:xfrm>
              <a:off x="12770026" y="7100161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303668" y="32620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305085" y="318765"/>
                  </a:lnTo>
                  <a:lnTo>
                    <a:pt x="303668" y="326204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3" name="object 2903"/>
            <p:cNvSpPr/>
            <p:nvPr/>
          </p:nvSpPr>
          <p:spPr>
            <a:xfrm>
              <a:off x="12766204" y="7101063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54" y="328736"/>
                  </a:moveTo>
                  <a:lnTo>
                    <a:pt x="0" y="4926"/>
                  </a:lnTo>
                  <a:lnTo>
                    <a:pt x="2150" y="200"/>
                  </a:lnTo>
                  <a:lnTo>
                    <a:pt x="3821" y="0"/>
                  </a:lnTo>
                  <a:lnTo>
                    <a:pt x="307490" y="325302"/>
                  </a:lnTo>
                  <a:lnTo>
                    <a:pt x="307178" y="326936"/>
                  </a:lnTo>
                  <a:lnTo>
                    <a:pt x="302354" y="328736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4" name="object 2904"/>
            <p:cNvSpPr/>
            <p:nvPr/>
          </p:nvSpPr>
          <p:spPr>
            <a:xfrm>
              <a:off x="12763469" y="7105989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298889" y="32613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305090" y="323810"/>
                  </a:lnTo>
                  <a:lnTo>
                    <a:pt x="298889" y="326139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5" name="object 2905"/>
            <p:cNvSpPr/>
            <p:nvPr/>
          </p:nvSpPr>
          <p:spPr>
            <a:xfrm>
              <a:off x="12760723" y="7112001"/>
              <a:ext cx="302260" cy="322580"/>
            </a:xfrm>
            <a:custGeom>
              <a:avLst/>
              <a:gdLst/>
              <a:ahLst/>
              <a:cxnLst/>
              <a:rect l="l" t="t" r="r" b="b"/>
              <a:pathLst>
                <a:path w="302259" h="322579">
                  <a:moveTo>
                    <a:pt x="295401" y="322462"/>
                  </a:moveTo>
                  <a:lnTo>
                    <a:pt x="0" y="6037"/>
                  </a:lnTo>
                  <a:lnTo>
                    <a:pt x="2745" y="0"/>
                  </a:lnTo>
                  <a:lnTo>
                    <a:pt x="301634" y="320127"/>
                  </a:lnTo>
                  <a:lnTo>
                    <a:pt x="295401" y="322462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6" name="object 2906"/>
            <p:cNvSpPr/>
            <p:nvPr/>
          </p:nvSpPr>
          <p:spPr>
            <a:xfrm>
              <a:off x="12757987" y="7118039"/>
              <a:ext cx="298450" cy="318770"/>
            </a:xfrm>
            <a:custGeom>
              <a:avLst/>
              <a:gdLst/>
              <a:ahLst/>
              <a:cxnLst/>
              <a:rect l="l" t="t" r="r" b="b"/>
              <a:pathLst>
                <a:path w="298450" h="318770">
                  <a:moveTo>
                    <a:pt x="291956" y="318739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8137" y="316424"/>
                  </a:lnTo>
                  <a:lnTo>
                    <a:pt x="291956" y="318739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7" name="object 2907"/>
            <p:cNvSpPr/>
            <p:nvPr/>
          </p:nvSpPr>
          <p:spPr>
            <a:xfrm>
              <a:off x="12755251" y="7124051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485" y="315052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4692" y="312727"/>
                  </a:lnTo>
                  <a:lnTo>
                    <a:pt x="288485" y="315052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8" name="object 2908"/>
            <p:cNvSpPr/>
            <p:nvPr/>
          </p:nvSpPr>
          <p:spPr>
            <a:xfrm>
              <a:off x="12752492" y="7130063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4">
                  <a:moveTo>
                    <a:pt x="285035" y="311364"/>
                  </a:moveTo>
                  <a:lnTo>
                    <a:pt x="0" y="6061"/>
                  </a:lnTo>
                  <a:lnTo>
                    <a:pt x="2759" y="0"/>
                  </a:lnTo>
                  <a:lnTo>
                    <a:pt x="291245" y="309040"/>
                  </a:lnTo>
                  <a:lnTo>
                    <a:pt x="285035" y="311364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9" name="object 2909"/>
            <p:cNvSpPr/>
            <p:nvPr/>
          </p:nvSpPr>
          <p:spPr>
            <a:xfrm>
              <a:off x="12749756" y="7136124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66" y="30762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7771" y="305303"/>
                  </a:lnTo>
                  <a:lnTo>
                    <a:pt x="281566" y="307628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0" name="object 2910"/>
            <p:cNvSpPr/>
            <p:nvPr/>
          </p:nvSpPr>
          <p:spPr>
            <a:xfrm>
              <a:off x="12747009" y="7142137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80" h="304165">
                  <a:moveTo>
                    <a:pt x="278131" y="303931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84312" y="301616"/>
                  </a:lnTo>
                  <a:lnTo>
                    <a:pt x="278131" y="303931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1" name="object 2911"/>
            <p:cNvSpPr/>
            <p:nvPr/>
          </p:nvSpPr>
          <p:spPr>
            <a:xfrm>
              <a:off x="12744273" y="7148173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5" h="300354">
                  <a:moveTo>
                    <a:pt x="274660" y="30021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0867" y="297895"/>
                  </a:lnTo>
                  <a:lnTo>
                    <a:pt x="274660" y="300219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2" name="object 2912"/>
            <p:cNvSpPr/>
            <p:nvPr/>
          </p:nvSpPr>
          <p:spPr>
            <a:xfrm>
              <a:off x="12741535" y="7154185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4" h="296545">
                  <a:moveTo>
                    <a:pt x="271188" y="296530"/>
                  </a:moveTo>
                  <a:lnTo>
                    <a:pt x="0" y="6045"/>
                  </a:lnTo>
                  <a:lnTo>
                    <a:pt x="2738" y="0"/>
                  </a:lnTo>
                  <a:lnTo>
                    <a:pt x="277399" y="294207"/>
                  </a:lnTo>
                  <a:lnTo>
                    <a:pt x="271188" y="29653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3" name="object 2913"/>
            <p:cNvSpPr/>
            <p:nvPr/>
          </p:nvSpPr>
          <p:spPr>
            <a:xfrm>
              <a:off x="12738780" y="7160231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19" h="293370">
                  <a:moveTo>
                    <a:pt x="267740" y="292811"/>
                  </a:moveTo>
                  <a:lnTo>
                    <a:pt x="0" y="6029"/>
                  </a:lnTo>
                  <a:lnTo>
                    <a:pt x="2755" y="0"/>
                  </a:lnTo>
                  <a:lnTo>
                    <a:pt x="273944" y="290484"/>
                  </a:lnTo>
                  <a:lnTo>
                    <a:pt x="267740" y="292811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4" name="object 2914"/>
            <p:cNvSpPr/>
            <p:nvPr/>
          </p:nvSpPr>
          <p:spPr>
            <a:xfrm>
              <a:off x="12736032" y="7166260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59">
                  <a:moveTo>
                    <a:pt x="264305" y="289097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70487" y="286782"/>
                  </a:lnTo>
                  <a:lnTo>
                    <a:pt x="264305" y="289097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5" name="object 2915"/>
            <p:cNvSpPr/>
            <p:nvPr/>
          </p:nvSpPr>
          <p:spPr>
            <a:xfrm>
              <a:off x="12733296" y="7172296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08" y="285395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67041" y="283061"/>
                  </a:lnTo>
                  <a:lnTo>
                    <a:pt x="260808" y="285395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6" name="object 2916"/>
            <p:cNvSpPr/>
            <p:nvPr/>
          </p:nvSpPr>
          <p:spPr>
            <a:xfrm>
              <a:off x="12730555" y="7178309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40">
                  <a:moveTo>
                    <a:pt x="257364" y="281694"/>
                  </a:moveTo>
                  <a:lnTo>
                    <a:pt x="0" y="6041"/>
                  </a:lnTo>
                  <a:lnTo>
                    <a:pt x="2741" y="0"/>
                  </a:lnTo>
                  <a:lnTo>
                    <a:pt x="263550" y="279383"/>
                  </a:lnTo>
                  <a:lnTo>
                    <a:pt x="257364" y="281694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7" name="object 2917"/>
            <p:cNvSpPr/>
            <p:nvPr/>
          </p:nvSpPr>
          <p:spPr>
            <a:xfrm>
              <a:off x="12727819" y="7184351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898" y="277981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60100" y="275652"/>
                  </a:lnTo>
                  <a:lnTo>
                    <a:pt x="253898" y="277981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8" name="object 2918"/>
            <p:cNvSpPr/>
            <p:nvPr/>
          </p:nvSpPr>
          <p:spPr>
            <a:xfrm>
              <a:off x="12725066" y="7190363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33" y="274284"/>
                  </a:moveTo>
                  <a:lnTo>
                    <a:pt x="0" y="6032"/>
                  </a:lnTo>
                  <a:lnTo>
                    <a:pt x="2752" y="0"/>
                  </a:lnTo>
                  <a:lnTo>
                    <a:pt x="256650" y="271969"/>
                  </a:lnTo>
                  <a:lnTo>
                    <a:pt x="250433" y="274284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9" name="object 2919"/>
            <p:cNvSpPr/>
            <p:nvPr/>
          </p:nvSpPr>
          <p:spPr>
            <a:xfrm>
              <a:off x="12722319" y="7196395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82" y="270586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53180" y="268252"/>
                  </a:lnTo>
                  <a:lnTo>
                    <a:pt x="246982" y="270586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0" name="object 2920"/>
            <p:cNvSpPr/>
            <p:nvPr/>
          </p:nvSpPr>
          <p:spPr>
            <a:xfrm>
              <a:off x="12719584" y="7202432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4">
                  <a:moveTo>
                    <a:pt x="243531" y="26685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9718" y="264549"/>
                  </a:lnTo>
                  <a:lnTo>
                    <a:pt x="243531" y="266859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1" name="object 2921"/>
            <p:cNvSpPr/>
            <p:nvPr/>
          </p:nvSpPr>
          <p:spPr>
            <a:xfrm>
              <a:off x="12716839" y="7208444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75" y="263177"/>
                  </a:moveTo>
                  <a:lnTo>
                    <a:pt x="0" y="6038"/>
                  </a:lnTo>
                  <a:lnTo>
                    <a:pt x="2744" y="0"/>
                  </a:lnTo>
                  <a:lnTo>
                    <a:pt x="246276" y="260847"/>
                  </a:lnTo>
                  <a:lnTo>
                    <a:pt x="240075" y="263177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2" name="object 2922"/>
            <p:cNvSpPr/>
            <p:nvPr/>
          </p:nvSpPr>
          <p:spPr>
            <a:xfrm>
              <a:off x="12714103" y="7214483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5">
                  <a:moveTo>
                    <a:pt x="236578" y="259473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42811" y="257138"/>
                  </a:lnTo>
                  <a:lnTo>
                    <a:pt x="236578" y="259473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3" name="object 2923"/>
            <p:cNvSpPr/>
            <p:nvPr/>
          </p:nvSpPr>
          <p:spPr>
            <a:xfrm>
              <a:off x="12711343" y="7220495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56" y="255776"/>
                  </a:moveTo>
                  <a:lnTo>
                    <a:pt x="0" y="6060"/>
                  </a:lnTo>
                  <a:lnTo>
                    <a:pt x="2760" y="0"/>
                  </a:lnTo>
                  <a:lnTo>
                    <a:pt x="239338" y="253461"/>
                  </a:lnTo>
                  <a:lnTo>
                    <a:pt x="233156" y="255776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24" name="object 292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526471" y="7226555"/>
              <a:ext cx="418028" cy="406284"/>
            </a:xfrm>
            <a:prstGeom prst="rect">
              <a:avLst/>
            </a:prstGeom>
          </p:spPr>
        </p:pic>
        <p:sp>
          <p:nvSpPr>
            <p:cNvPr id="2925" name="object 2925"/>
            <p:cNvSpPr/>
            <p:nvPr/>
          </p:nvSpPr>
          <p:spPr>
            <a:xfrm>
              <a:off x="12098651" y="6327586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4" h="287020">
                  <a:moveTo>
                    <a:pt x="267007" y="286812"/>
                  </a:moveTo>
                  <a:lnTo>
                    <a:pt x="0" y="797"/>
                  </a:lnTo>
                  <a:lnTo>
                    <a:pt x="6654" y="0"/>
                  </a:lnTo>
                  <a:lnTo>
                    <a:pt x="7721" y="95"/>
                  </a:lnTo>
                  <a:lnTo>
                    <a:pt x="268244" y="279155"/>
                  </a:lnTo>
                  <a:lnTo>
                    <a:pt x="268266" y="280224"/>
                  </a:lnTo>
                  <a:lnTo>
                    <a:pt x="267007" y="2868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6" name="object 2926"/>
            <p:cNvSpPr/>
            <p:nvPr/>
          </p:nvSpPr>
          <p:spPr>
            <a:xfrm>
              <a:off x="12091096" y="6328383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4" h="294004">
                  <a:moveTo>
                    <a:pt x="273157" y="293465"/>
                  </a:moveTo>
                  <a:lnTo>
                    <a:pt x="0" y="905"/>
                  </a:lnTo>
                  <a:lnTo>
                    <a:pt x="7555" y="0"/>
                  </a:lnTo>
                  <a:lnTo>
                    <a:pt x="274562" y="286015"/>
                  </a:lnTo>
                  <a:lnTo>
                    <a:pt x="273157" y="293465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7" name="object 2927"/>
            <p:cNvSpPr/>
            <p:nvPr/>
          </p:nvSpPr>
          <p:spPr>
            <a:xfrm>
              <a:off x="12083572" y="6329288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9268" y="300003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0680" y="292560"/>
                  </a:lnTo>
                  <a:lnTo>
                    <a:pt x="279268" y="300003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8" name="object 2928"/>
            <p:cNvSpPr/>
            <p:nvPr/>
          </p:nvSpPr>
          <p:spPr>
            <a:xfrm>
              <a:off x="12076050" y="6330189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20" h="306704">
                  <a:moveTo>
                    <a:pt x="285360" y="30656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6791" y="299102"/>
                  </a:lnTo>
                  <a:lnTo>
                    <a:pt x="285360" y="306564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9" name="object 2929"/>
            <p:cNvSpPr/>
            <p:nvPr/>
          </p:nvSpPr>
          <p:spPr>
            <a:xfrm>
              <a:off x="12068527" y="6331090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70" h="313690">
                  <a:moveTo>
                    <a:pt x="291479" y="313115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2883" y="305663"/>
                  </a:lnTo>
                  <a:lnTo>
                    <a:pt x="291479" y="313115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0" name="object 2930"/>
            <p:cNvSpPr/>
            <p:nvPr/>
          </p:nvSpPr>
          <p:spPr>
            <a:xfrm>
              <a:off x="12061004" y="6331991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40">
                  <a:moveTo>
                    <a:pt x="297593" y="319661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9002" y="312214"/>
                  </a:lnTo>
                  <a:lnTo>
                    <a:pt x="297593" y="319661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1" name="object 2931"/>
            <p:cNvSpPr/>
            <p:nvPr/>
          </p:nvSpPr>
          <p:spPr>
            <a:xfrm>
              <a:off x="12053481" y="6332892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303681" y="326217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305116" y="318759"/>
                  </a:lnTo>
                  <a:lnTo>
                    <a:pt x="303681" y="326217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2" name="object 2932"/>
            <p:cNvSpPr/>
            <p:nvPr/>
          </p:nvSpPr>
          <p:spPr>
            <a:xfrm>
              <a:off x="12049660" y="6333793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44" y="328760"/>
                  </a:moveTo>
                  <a:lnTo>
                    <a:pt x="0" y="4926"/>
                  </a:lnTo>
                  <a:lnTo>
                    <a:pt x="2150" y="200"/>
                  </a:lnTo>
                  <a:lnTo>
                    <a:pt x="3821" y="0"/>
                  </a:lnTo>
                  <a:lnTo>
                    <a:pt x="307503" y="325316"/>
                  </a:lnTo>
                  <a:lnTo>
                    <a:pt x="307214" y="326936"/>
                  </a:lnTo>
                  <a:lnTo>
                    <a:pt x="302344" y="32876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3" name="object 2933"/>
            <p:cNvSpPr/>
            <p:nvPr/>
          </p:nvSpPr>
          <p:spPr>
            <a:xfrm>
              <a:off x="12046923" y="6338719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298898" y="32614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305079" y="323834"/>
                  </a:lnTo>
                  <a:lnTo>
                    <a:pt x="298898" y="326149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4" name="object 2934"/>
            <p:cNvSpPr/>
            <p:nvPr/>
          </p:nvSpPr>
          <p:spPr>
            <a:xfrm>
              <a:off x="12044178" y="6344732"/>
              <a:ext cx="302260" cy="322580"/>
            </a:xfrm>
            <a:custGeom>
              <a:avLst/>
              <a:gdLst/>
              <a:ahLst/>
              <a:cxnLst/>
              <a:rect l="l" t="t" r="r" b="b"/>
              <a:pathLst>
                <a:path w="302259" h="322579">
                  <a:moveTo>
                    <a:pt x="295410" y="322471"/>
                  </a:moveTo>
                  <a:lnTo>
                    <a:pt x="0" y="6037"/>
                  </a:lnTo>
                  <a:lnTo>
                    <a:pt x="2746" y="0"/>
                  </a:lnTo>
                  <a:lnTo>
                    <a:pt x="301644" y="320137"/>
                  </a:lnTo>
                  <a:lnTo>
                    <a:pt x="295410" y="322471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5" name="object 2935"/>
            <p:cNvSpPr/>
            <p:nvPr/>
          </p:nvSpPr>
          <p:spPr>
            <a:xfrm>
              <a:off x="12041442" y="6350769"/>
              <a:ext cx="298450" cy="318770"/>
            </a:xfrm>
            <a:custGeom>
              <a:avLst/>
              <a:gdLst/>
              <a:ahLst/>
              <a:cxnLst/>
              <a:rect l="l" t="t" r="r" b="b"/>
              <a:pathLst>
                <a:path w="298450" h="318770">
                  <a:moveTo>
                    <a:pt x="291960" y="318744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8146" y="316434"/>
                  </a:lnTo>
                  <a:lnTo>
                    <a:pt x="291960" y="318744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6" name="object 2936"/>
            <p:cNvSpPr/>
            <p:nvPr/>
          </p:nvSpPr>
          <p:spPr>
            <a:xfrm>
              <a:off x="12038706" y="6356781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494" y="315061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94696" y="312732"/>
                  </a:lnTo>
                  <a:lnTo>
                    <a:pt x="288494" y="315061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7" name="object 2937"/>
            <p:cNvSpPr/>
            <p:nvPr/>
          </p:nvSpPr>
          <p:spPr>
            <a:xfrm>
              <a:off x="12035947" y="6362829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4">
                  <a:moveTo>
                    <a:pt x="285035" y="311328"/>
                  </a:moveTo>
                  <a:lnTo>
                    <a:pt x="0" y="6025"/>
                  </a:lnTo>
                  <a:lnTo>
                    <a:pt x="2759" y="0"/>
                  </a:lnTo>
                  <a:lnTo>
                    <a:pt x="291254" y="309013"/>
                  </a:lnTo>
                  <a:lnTo>
                    <a:pt x="285035" y="311328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8" name="object 2938"/>
            <p:cNvSpPr/>
            <p:nvPr/>
          </p:nvSpPr>
          <p:spPr>
            <a:xfrm>
              <a:off x="12033211" y="6368855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74" y="307637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7771" y="305302"/>
                  </a:lnTo>
                  <a:lnTo>
                    <a:pt x="281574" y="30763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9" name="object 2939"/>
            <p:cNvSpPr/>
            <p:nvPr/>
          </p:nvSpPr>
          <p:spPr>
            <a:xfrm>
              <a:off x="12030464" y="6374867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79" h="304165">
                  <a:moveTo>
                    <a:pt x="278134" y="303934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84321" y="301625"/>
                  </a:lnTo>
                  <a:lnTo>
                    <a:pt x="278134" y="303934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0" name="object 2940"/>
            <p:cNvSpPr/>
            <p:nvPr/>
          </p:nvSpPr>
          <p:spPr>
            <a:xfrm>
              <a:off x="12027728" y="6380904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4668" y="30022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0869" y="297897"/>
                  </a:lnTo>
                  <a:lnTo>
                    <a:pt x="274668" y="300228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1" name="object 2941"/>
            <p:cNvSpPr/>
            <p:nvPr/>
          </p:nvSpPr>
          <p:spPr>
            <a:xfrm>
              <a:off x="12024990" y="6386916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5" h="296545">
                  <a:moveTo>
                    <a:pt x="271188" y="296529"/>
                  </a:moveTo>
                  <a:lnTo>
                    <a:pt x="0" y="6045"/>
                  </a:lnTo>
                  <a:lnTo>
                    <a:pt x="2738" y="0"/>
                  </a:lnTo>
                  <a:lnTo>
                    <a:pt x="277407" y="294216"/>
                  </a:lnTo>
                  <a:lnTo>
                    <a:pt x="271188" y="296529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2" name="object 2942"/>
            <p:cNvSpPr/>
            <p:nvPr/>
          </p:nvSpPr>
          <p:spPr>
            <a:xfrm>
              <a:off x="12022234" y="6392962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20" h="293370">
                  <a:moveTo>
                    <a:pt x="267748" y="292820"/>
                  </a:moveTo>
                  <a:lnTo>
                    <a:pt x="0" y="6029"/>
                  </a:lnTo>
                  <a:lnTo>
                    <a:pt x="2755" y="0"/>
                  </a:lnTo>
                  <a:lnTo>
                    <a:pt x="273944" y="290484"/>
                  </a:lnTo>
                  <a:lnTo>
                    <a:pt x="267748" y="2928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3" name="object 2943"/>
            <p:cNvSpPr/>
            <p:nvPr/>
          </p:nvSpPr>
          <p:spPr>
            <a:xfrm>
              <a:off x="12019487" y="6398990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59">
                  <a:moveTo>
                    <a:pt x="264307" y="289099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70495" y="286791"/>
                  </a:lnTo>
                  <a:lnTo>
                    <a:pt x="264307" y="289099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4" name="object 2944"/>
            <p:cNvSpPr/>
            <p:nvPr/>
          </p:nvSpPr>
          <p:spPr>
            <a:xfrm>
              <a:off x="12016752" y="6405028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14" y="285402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67042" y="283062"/>
                  </a:lnTo>
                  <a:lnTo>
                    <a:pt x="260814" y="28540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5" name="object 2945"/>
            <p:cNvSpPr/>
            <p:nvPr/>
          </p:nvSpPr>
          <p:spPr>
            <a:xfrm>
              <a:off x="12014010" y="6411040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40">
                  <a:moveTo>
                    <a:pt x="257364" y="281694"/>
                  </a:moveTo>
                  <a:lnTo>
                    <a:pt x="0" y="6042"/>
                  </a:lnTo>
                  <a:lnTo>
                    <a:pt x="2741" y="0"/>
                  </a:lnTo>
                  <a:lnTo>
                    <a:pt x="263556" y="279390"/>
                  </a:lnTo>
                  <a:lnTo>
                    <a:pt x="257364" y="281694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6" name="object 2946"/>
            <p:cNvSpPr/>
            <p:nvPr/>
          </p:nvSpPr>
          <p:spPr>
            <a:xfrm>
              <a:off x="12011274" y="6417081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905" y="277989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60100" y="275652"/>
                  </a:lnTo>
                  <a:lnTo>
                    <a:pt x="253905" y="277989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7" name="object 2947"/>
            <p:cNvSpPr/>
            <p:nvPr/>
          </p:nvSpPr>
          <p:spPr>
            <a:xfrm>
              <a:off x="12008510" y="6423093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63" y="274301"/>
                  </a:moveTo>
                  <a:lnTo>
                    <a:pt x="0" y="6056"/>
                  </a:lnTo>
                  <a:lnTo>
                    <a:pt x="2763" y="0"/>
                  </a:lnTo>
                  <a:lnTo>
                    <a:pt x="256669" y="271977"/>
                  </a:lnTo>
                  <a:lnTo>
                    <a:pt x="250463" y="274301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8" name="object 2948"/>
            <p:cNvSpPr/>
            <p:nvPr/>
          </p:nvSpPr>
          <p:spPr>
            <a:xfrm>
              <a:off x="12005775" y="6429150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87" y="270567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53198" y="268244"/>
                  </a:lnTo>
                  <a:lnTo>
                    <a:pt x="246987" y="270567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9" name="object 2949"/>
            <p:cNvSpPr/>
            <p:nvPr/>
          </p:nvSpPr>
          <p:spPr>
            <a:xfrm>
              <a:off x="12003038" y="6435163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4">
                  <a:moveTo>
                    <a:pt x="243519" y="266882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9723" y="264555"/>
                  </a:lnTo>
                  <a:lnTo>
                    <a:pt x="243519" y="266882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0" name="object 2950"/>
            <p:cNvSpPr/>
            <p:nvPr/>
          </p:nvSpPr>
          <p:spPr>
            <a:xfrm>
              <a:off x="12000294" y="6441175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82" y="263185"/>
                  </a:moveTo>
                  <a:lnTo>
                    <a:pt x="0" y="6039"/>
                  </a:lnTo>
                  <a:lnTo>
                    <a:pt x="2744" y="0"/>
                  </a:lnTo>
                  <a:lnTo>
                    <a:pt x="246264" y="260870"/>
                  </a:lnTo>
                  <a:lnTo>
                    <a:pt x="240082" y="263185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1" name="object 2951"/>
            <p:cNvSpPr/>
            <p:nvPr/>
          </p:nvSpPr>
          <p:spPr>
            <a:xfrm>
              <a:off x="11997558" y="6447214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5">
                  <a:moveTo>
                    <a:pt x="236585" y="259481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42818" y="257146"/>
                  </a:lnTo>
                  <a:lnTo>
                    <a:pt x="236585" y="259481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2" name="object 2952"/>
            <p:cNvSpPr/>
            <p:nvPr/>
          </p:nvSpPr>
          <p:spPr>
            <a:xfrm>
              <a:off x="11994822" y="6453225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36" y="255780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39321" y="253469"/>
                  </a:lnTo>
                  <a:lnTo>
                    <a:pt x="233136" y="25578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53" name="object 29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809945" y="6459273"/>
              <a:ext cx="418013" cy="406289"/>
            </a:xfrm>
            <a:prstGeom prst="rect">
              <a:avLst/>
            </a:prstGeom>
          </p:spPr>
        </p:pic>
        <p:sp>
          <p:nvSpPr>
            <p:cNvPr id="2954" name="object 2954"/>
            <p:cNvSpPr/>
            <p:nvPr/>
          </p:nvSpPr>
          <p:spPr>
            <a:xfrm>
              <a:off x="11368430" y="5542173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4" h="287020">
                  <a:moveTo>
                    <a:pt x="267039" y="286812"/>
                  </a:moveTo>
                  <a:lnTo>
                    <a:pt x="0" y="801"/>
                  </a:lnTo>
                  <a:lnTo>
                    <a:pt x="6687" y="0"/>
                  </a:lnTo>
                  <a:lnTo>
                    <a:pt x="7753" y="95"/>
                  </a:lnTo>
                  <a:lnTo>
                    <a:pt x="268263" y="279180"/>
                  </a:lnTo>
                  <a:lnTo>
                    <a:pt x="268299" y="280224"/>
                  </a:lnTo>
                  <a:lnTo>
                    <a:pt x="267039" y="2868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5" name="object 2955"/>
            <p:cNvSpPr/>
            <p:nvPr/>
          </p:nvSpPr>
          <p:spPr>
            <a:xfrm>
              <a:off x="11360906" y="5542974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4" h="294004">
                  <a:moveTo>
                    <a:pt x="273150" y="29345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74562" y="286011"/>
                  </a:lnTo>
                  <a:lnTo>
                    <a:pt x="273150" y="293454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6" name="object 2956"/>
            <p:cNvSpPr/>
            <p:nvPr/>
          </p:nvSpPr>
          <p:spPr>
            <a:xfrm>
              <a:off x="11353384" y="5543874"/>
              <a:ext cx="280670" cy="300355"/>
            </a:xfrm>
            <a:custGeom>
              <a:avLst/>
              <a:gdLst/>
              <a:ahLst/>
              <a:cxnLst/>
              <a:rect l="l" t="t" r="r" b="b"/>
              <a:pathLst>
                <a:path w="280670" h="300354">
                  <a:moveTo>
                    <a:pt x="279241" y="30001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0672" y="292552"/>
                  </a:lnTo>
                  <a:lnTo>
                    <a:pt x="279241" y="300014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7" name="object 2957"/>
            <p:cNvSpPr/>
            <p:nvPr/>
          </p:nvSpPr>
          <p:spPr>
            <a:xfrm>
              <a:off x="11345861" y="5544776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20" h="306704">
                  <a:moveTo>
                    <a:pt x="285356" y="306560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6764" y="299112"/>
                  </a:lnTo>
                  <a:lnTo>
                    <a:pt x="285356" y="30656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8" name="object 2958"/>
            <p:cNvSpPr/>
            <p:nvPr/>
          </p:nvSpPr>
          <p:spPr>
            <a:xfrm>
              <a:off x="11338338" y="5545677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70" h="313689">
                  <a:moveTo>
                    <a:pt x="291462" y="313097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2879" y="305659"/>
                  </a:lnTo>
                  <a:lnTo>
                    <a:pt x="291462" y="313097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9" name="object 2959"/>
            <p:cNvSpPr/>
            <p:nvPr/>
          </p:nvSpPr>
          <p:spPr>
            <a:xfrm>
              <a:off x="11330815" y="5546578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39">
                  <a:moveTo>
                    <a:pt x="297561" y="319665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8984" y="312195"/>
                  </a:lnTo>
                  <a:lnTo>
                    <a:pt x="297561" y="319665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0" name="object 2960"/>
            <p:cNvSpPr/>
            <p:nvPr/>
          </p:nvSpPr>
          <p:spPr>
            <a:xfrm>
              <a:off x="11323260" y="5547479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303700" y="326203"/>
                  </a:moveTo>
                  <a:lnTo>
                    <a:pt x="0" y="905"/>
                  </a:lnTo>
                  <a:lnTo>
                    <a:pt x="7555" y="0"/>
                  </a:lnTo>
                  <a:lnTo>
                    <a:pt x="305117" y="318765"/>
                  </a:lnTo>
                  <a:lnTo>
                    <a:pt x="303700" y="326203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1" name="object 2961"/>
            <p:cNvSpPr/>
            <p:nvPr/>
          </p:nvSpPr>
          <p:spPr>
            <a:xfrm>
              <a:off x="11319470" y="5548384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35" y="328747"/>
                  </a:moveTo>
                  <a:lnTo>
                    <a:pt x="0" y="4921"/>
                  </a:lnTo>
                  <a:lnTo>
                    <a:pt x="2150" y="196"/>
                  </a:lnTo>
                  <a:lnTo>
                    <a:pt x="3789" y="0"/>
                  </a:lnTo>
                  <a:lnTo>
                    <a:pt x="307490" y="325298"/>
                  </a:lnTo>
                  <a:lnTo>
                    <a:pt x="307178" y="326932"/>
                  </a:lnTo>
                  <a:lnTo>
                    <a:pt x="302335" y="328747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2" name="object 2962"/>
            <p:cNvSpPr/>
            <p:nvPr/>
          </p:nvSpPr>
          <p:spPr>
            <a:xfrm>
              <a:off x="11316734" y="5553306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298863" y="326150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305071" y="323825"/>
                  </a:lnTo>
                  <a:lnTo>
                    <a:pt x="298863" y="32615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3" name="object 2963"/>
            <p:cNvSpPr/>
            <p:nvPr/>
          </p:nvSpPr>
          <p:spPr>
            <a:xfrm>
              <a:off x="11313989" y="5559318"/>
              <a:ext cx="301625" cy="322580"/>
            </a:xfrm>
            <a:custGeom>
              <a:avLst/>
              <a:gdLst/>
              <a:ahLst/>
              <a:cxnLst/>
              <a:rect l="l" t="t" r="r" b="b"/>
              <a:pathLst>
                <a:path w="301625" h="322579">
                  <a:moveTo>
                    <a:pt x="295402" y="322462"/>
                  </a:moveTo>
                  <a:lnTo>
                    <a:pt x="0" y="6037"/>
                  </a:lnTo>
                  <a:lnTo>
                    <a:pt x="2745" y="0"/>
                  </a:lnTo>
                  <a:lnTo>
                    <a:pt x="301608" y="320138"/>
                  </a:lnTo>
                  <a:lnTo>
                    <a:pt x="295402" y="322462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4" name="object 2964"/>
            <p:cNvSpPr/>
            <p:nvPr/>
          </p:nvSpPr>
          <p:spPr>
            <a:xfrm>
              <a:off x="11311253" y="5565356"/>
              <a:ext cx="298450" cy="318770"/>
            </a:xfrm>
            <a:custGeom>
              <a:avLst/>
              <a:gdLst/>
              <a:ahLst/>
              <a:cxnLst/>
              <a:rect l="l" t="t" r="r" b="b"/>
              <a:pathLst>
                <a:path w="298450" h="318770">
                  <a:moveTo>
                    <a:pt x="291956" y="31874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8138" y="316425"/>
                  </a:lnTo>
                  <a:lnTo>
                    <a:pt x="291956" y="31874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5" name="object 2965"/>
            <p:cNvSpPr/>
            <p:nvPr/>
          </p:nvSpPr>
          <p:spPr>
            <a:xfrm>
              <a:off x="11308492" y="5571368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511" y="315053"/>
                  </a:moveTo>
                  <a:lnTo>
                    <a:pt x="0" y="6060"/>
                  </a:lnTo>
                  <a:lnTo>
                    <a:pt x="2760" y="0"/>
                  </a:lnTo>
                  <a:lnTo>
                    <a:pt x="294717" y="312728"/>
                  </a:lnTo>
                  <a:lnTo>
                    <a:pt x="288511" y="315053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6" name="object 2966"/>
            <p:cNvSpPr/>
            <p:nvPr/>
          </p:nvSpPr>
          <p:spPr>
            <a:xfrm>
              <a:off x="11305756" y="5577429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5">
                  <a:moveTo>
                    <a:pt x="285036" y="311316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91247" y="308993"/>
                  </a:lnTo>
                  <a:lnTo>
                    <a:pt x="285036" y="311316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7" name="object 2967"/>
            <p:cNvSpPr/>
            <p:nvPr/>
          </p:nvSpPr>
          <p:spPr>
            <a:xfrm>
              <a:off x="11303021" y="5583441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68" y="307630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7772" y="305303"/>
                  </a:lnTo>
                  <a:lnTo>
                    <a:pt x="281568" y="30763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8" name="object 2968"/>
            <p:cNvSpPr/>
            <p:nvPr/>
          </p:nvSpPr>
          <p:spPr>
            <a:xfrm>
              <a:off x="11300274" y="5589453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79" h="304164">
                  <a:moveTo>
                    <a:pt x="278133" y="303934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84315" y="301618"/>
                  </a:lnTo>
                  <a:lnTo>
                    <a:pt x="278133" y="303934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9" name="object 2969"/>
            <p:cNvSpPr/>
            <p:nvPr/>
          </p:nvSpPr>
          <p:spPr>
            <a:xfrm>
              <a:off x="11297537" y="5595489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4637" y="300232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0870" y="297898"/>
                  </a:lnTo>
                  <a:lnTo>
                    <a:pt x="274637" y="300232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0" name="object 2970"/>
            <p:cNvSpPr/>
            <p:nvPr/>
          </p:nvSpPr>
          <p:spPr>
            <a:xfrm>
              <a:off x="11294779" y="5601501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5" h="296545">
                  <a:moveTo>
                    <a:pt x="271210" y="296531"/>
                  </a:moveTo>
                  <a:lnTo>
                    <a:pt x="0" y="6062"/>
                  </a:lnTo>
                  <a:lnTo>
                    <a:pt x="2758" y="0"/>
                  </a:lnTo>
                  <a:lnTo>
                    <a:pt x="277395" y="294220"/>
                  </a:lnTo>
                  <a:lnTo>
                    <a:pt x="271210" y="296531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1" name="object 2971"/>
            <p:cNvSpPr/>
            <p:nvPr/>
          </p:nvSpPr>
          <p:spPr>
            <a:xfrm>
              <a:off x="11292043" y="5607564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20" h="293370">
                  <a:moveTo>
                    <a:pt x="267743" y="29279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73946" y="290469"/>
                  </a:lnTo>
                  <a:lnTo>
                    <a:pt x="267743" y="292798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2" name="object 2972"/>
            <p:cNvSpPr/>
            <p:nvPr/>
          </p:nvSpPr>
          <p:spPr>
            <a:xfrm>
              <a:off x="11289297" y="5613576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60">
                  <a:moveTo>
                    <a:pt x="264272" y="289100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70490" y="286785"/>
                  </a:lnTo>
                  <a:lnTo>
                    <a:pt x="264272" y="28910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3" name="object 2973"/>
            <p:cNvSpPr/>
            <p:nvPr/>
          </p:nvSpPr>
          <p:spPr>
            <a:xfrm>
              <a:off x="11286560" y="5619612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12" y="28539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67008" y="283064"/>
                  </a:lnTo>
                  <a:lnTo>
                    <a:pt x="260812" y="285399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4" name="object 2974"/>
            <p:cNvSpPr/>
            <p:nvPr/>
          </p:nvSpPr>
          <p:spPr>
            <a:xfrm>
              <a:off x="11283821" y="5625624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39">
                  <a:moveTo>
                    <a:pt x="257346" y="281712"/>
                  </a:moveTo>
                  <a:lnTo>
                    <a:pt x="0" y="6044"/>
                  </a:lnTo>
                  <a:lnTo>
                    <a:pt x="2739" y="0"/>
                  </a:lnTo>
                  <a:lnTo>
                    <a:pt x="263552" y="279388"/>
                  </a:lnTo>
                  <a:lnTo>
                    <a:pt x="257346" y="281712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5" name="object 2975"/>
            <p:cNvSpPr/>
            <p:nvPr/>
          </p:nvSpPr>
          <p:spPr>
            <a:xfrm>
              <a:off x="11281065" y="5631668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919" y="277984"/>
                  </a:moveTo>
                  <a:lnTo>
                    <a:pt x="0" y="6029"/>
                  </a:lnTo>
                  <a:lnTo>
                    <a:pt x="2755" y="0"/>
                  </a:lnTo>
                  <a:lnTo>
                    <a:pt x="260101" y="275668"/>
                  </a:lnTo>
                  <a:lnTo>
                    <a:pt x="253919" y="277984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6" name="object 2976"/>
            <p:cNvSpPr/>
            <p:nvPr/>
          </p:nvSpPr>
          <p:spPr>
            <a:xfrm>
              <a:off x="11278319" y="5637699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33" y="274288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56666" y="271953"/>
                  </a:lnTo>
                  <a:lnTo>
                    <a:pt x="250433" y="274288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7" name="object 2977"/>
            <p:cNvSpPr/>
            <p:nvPr/>
          </p:nvSpPr>
          <p:spPr>
            <a:xfrm>
              <a:off x="11275583" y="5643735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88" y="270567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53169" y="268252"/>
                  </a:lnTo>
                  <a:lnTo>
                    <a:pt x="246988" y="270567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8" name="object 2978"/>
            <p:cNvSpPr/>
            <p:nvPr/>
          </p:nvSpPr>
          <p:spPr>
            <a:xfrm>
              <a:off x="11272840" y="5649747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5">
                  <a:moveTo>
                    <a:pt x="243523" y="266880"/>
                  </a:moveTo>
                  <a:lnTo>
                    <a:pt x="0" y="6041"/>
                  </a:lnTo>
                  <a:lnTo>
                    <a:pt x="2741" y="0"/>
                  </a:lnTo>
                  <a:lnTo>
                    <a:pt x="249730" y="264555"/>
                  </a:lnTo>
                  <a:lnTo>
                    <a:pt x="243523" y="26688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9" name="object 2979"/>
            <p:cNvSpPr/>
            <p:nvPr/>
          </p:nvSpPr>
          <p:spPr>
            <a:xfrm>
              <a:off x="11270105" y="5655788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48" y="26316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46260" y="260838"/>
                  </a:lnTo>
                  <a:lnTo>
                    <a:pt x="240048" y="26316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0" name="object 2980"/>
            <p:cNvSpPr/>
            <p:nvPr/>
          </p:nvSpPr>
          <p:spPr>
            <a:xfrm>
              <a:off x="11267352" y="5661800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4">
                  <a:moveTo>
                    <a:pt x="236598" y="259476"/>
                  </a:moveTo>
                  <a:lnTo>
                    <a:pt x="0" y="6032"/>
                  </a:lnTo>
                  <a:lnTo>
                    <a:pt x="2752" y="0"/>
                  </a:lnTo>
                  <a:lnTo>
                    <a:pt x="242800" y="257148"/>
                  </a:lnTo>
                  <a:lnTo>
                    <a:pt x="236598" y="259476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1" name="object 2981"/>
            <p:cNvSpPr/>
            <p:nvPr/>
          </p:nvSpPr>
          <p:spPr>
            <a:xfrm>
              <a:off x="11264606" y="5667834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63" y="255758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39344" y="253443"/>
                  </a:lnTo>
                  <a:lnTo>
                    <a:pt x="233163" y="255758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82" name="object 298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79700" y="5673869"/>
              <a:ext cx="418068" cy="406323"/>
            </a:xfrm>
            <a:prstGeom prst="rect">
              <a:avLst/>
            </a:prstGeom>
          </p:spPr>
        </p:pic>
        <p:sp>
          <p:nvSpPr>
            <p:cNvPr id="2983" name="object 2983"/>
            <p:cNvSpPr/>
            <p:nvPr/>
          </p:nvSpPr>
          <p:spPr>
            <a:xfrm>
              <a:off x="10630672" y="4753455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4" h="287020">
                  <a:moveTo>
                    <a:pt x="267012" y="286840"/>
                  </a:moveTo>
                  <a:lnTo>
                    <a:pt x="0" y="820"/>
                  </a:lnTo>
                  <a:lnTo>
                    <a:pt x="6735" y="0"/>
                  </a:lnTo>
                  <a:lnTo>
                    <a:pt x="7704" y="100"/>
                  </a:lnTo>
                  <a:lnTo>
                    <a:pt x="268250" y="279184"/>
                  </a:lnTo>
                  <a:lnTo>
                    <a:pt x="268272" y="280252"/>
                  </a:lnTo>
                  <a:lnTo>
                    <a:pt x="267012" y="28684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4" name="object 2984"/>
            <p:cNvSpPr/>
            <p:nvPr/>
          </p:nvSpPr>
          <p:spPr>
            <a:xfrm>
              <a:off x="10623147" y="4754275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4" h="294004">
                  <a:moveTo>
                    <a:pt x="273131" y="293471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74536" y="286020"/>
                  </a:lnTo>
                  <a:lnTo>
                    <a:pt x="273131" y="293471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5" name="object 2985"/>
            <p:cNvSpPr/>
            <p:nvPr/>
          </p:nvSpPr>
          <p:spPr>
            <a:xfrm>
              <a:off x="10615587" y="4755175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9278" y="300014"/>
                  </a:moveTo>
                  <a:lnTo>
                    <a:pt x="0" y="900"/>
                  </a:lnTo>
                  <a:lnTo>
                    <a:pt x="7560" y="0"/>
                  </a:lnTo>
                  <a:lnTo>
                    <a:pt x="280691" y="292571"/>
                  </a:lnTo>
                  <a:lnTo>
                    <a:pt x="279278" y="300014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6" name="object 2986"/>
            <p:cNvSpPr/>
            <p:nvPr/>
          </p:nvSpPr>
          <p:spPr>
            <a:xfrm>
              <a:off x="10608064" y="4756075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20" h="306704">
                  <a:moveTo>
                    <a:pt x="285372" y="306576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86803" y="299114"/>
                  </a:lnTo>
                  <a:lnTo>
                    <a:pt x="285372" y="306576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7" name="object 2987"/>
            <p:cNvSpPr/>
            <p:nvPr/>
          </p:nvSpPr>
          <p:spPr>
            <a:xfrm>
              <a:off x="10600540" y="4756975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70" h="313689">
                  <a:moveTo>
                    <a:pt x="291492" y="313128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92896" y="305676"/>
                  </a:lnTo>
                  <a:lnTo>
                    <a:pt x="291492" y="313128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8" name="object 2988"/>
            <p:cNvSpPr/>
            <p:nvPr/>
          </p:nvSpPr>
          <p:spPr>
            <a:xfrm>
              <a:off x="10593016" y="4757875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39">
                  <a:moveTo>
                    <a:pt x="297607" y="319674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99016" y="312228"/>
                  </a:lnTo>
                  <a:lnTo>
                    <a:pt x="297607" y="319674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9" name="object 2989"/>
            <p:cNvSpPr/>
            <p:nvPr/>
          </p:nvSpPr>
          <p:spPr>
            <a:xfrm>
              <a:off x="10585492" y="4758775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303696" y="326232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305131" y="318775"/>
                  </a:lnTo>
                  <a:lnTo>
                    <a:pt x="303696" y="326232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0" name="object 2990"/>
            <p:cNvSpPr/>
            <p:nvPr/>
          </p:nvSpPr>
          <p:spPr>
            <a:xfrm>
              <a:off x="10581712" y="4759675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28" y="328752"/>
                  </a:moveTo>
                  <a:lnTo>
                    <a:pt x="0" y="4896"/>
                  </a:lnTo>
                  <a:lnTo>
                    <a:pt x="2107" y="216"/>
                  </a:lnTo>
                  <a:lnTo>
                    <a:pt x="3780" y="0"/>
                  </a:lnTo>
                  <a:lnTo>
                    <a:pt x="307476" y="325332"/>
                  </a:lnTo>
                  <a:lnTo>
                    <a:pt x="307188" y="326952"/>
                  </a:lnTo>
                  <a:lnTo>
                    <a:pt x="302328" y="328752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1" name="object 2991"/>
            <p:cNvSpPr/>
            <p:nvPr/>
          </p:nvSpPr>
          <p:spPr>
            <a:xfrm>
              <a:off x="10578939" y="4764571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298907" y="326195"/>
                  </a:moveTo>
                  <a:lnTo>
                    <a:pt x="0" y="6048"/>
                  </a:lnTo>
                  <a:lnTo>
                    <a:pt x="2772" y="0"/>
                  </a:lnTo>
                  <a:lnTo>
                    <a:pt x="305100" y="323856"/>
                  </a:lnTo>
                  <a:lnTo>
                    <a:pt x="298907" y="326195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2" name="object 2992"/>
            <p:cNvSpPr/>
            <p:nvPr/>
          </p:nvSpPr>
          <p:spPr>
            <a:xfrm>
              <a:off x="10576204" y="4770619"/>
              <a:ext cx="302260" cy="322580"/>
            </a:xfrm>
            <a:custGeom>
              <a:avLst/>
              <a:gdLst/>
              <a:ahLst/>
              <a:cxnLst/>
              <a:rect l="l" t="t" r="r" b="b"/>
              <a:pathLst>
                <a:path w="302259" h="322579">
                  <a:moveTo>
                    <a:pt x="295416" y="322452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301644" y="320148"/>
                  </a:lnTo>
                  <a:lnTo>
                    <a:pt x="295416" y="322452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3" name="object 2993"/>
            <p:cNvSpPr/>
            <p:nvPr/>
          </p:nvSpPr>
          <p:spPr>
            <a:xfrm>
              <a:off x="10573468" y="4776631"/>
              <a:ext cx="298450" cy="319405"/>
            </a:xfrm>
            <a:custGeom>
              <a:avLst/>
              <a:gdLst/>
              <a:ahLst/>
              <a:cxnLst/>
              <a:rect l="l" t="t" r="r" b="b"/>
              <a:pathLst>
                <a:path w="298450" h="319404">
                  <a:moveTo>
                    <a:pt x="291960" y="318780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98152" y="316440"/>
                  </a:lnTo>
                  <a:lnTo>
                    <a:pt x="291960" y="31878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4" name="object 2994"/>
            <p:cNvSpPr/>
            <p:nvPr/>
          </p:nvSpPr>
          <p:spPr>
            <a:xfrm>
              <a:off x="10570731" y="4782679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504" y="315036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4696" y="312732"/>
                  </a:lnTo>
                  <a:lnTo>
                    <a:pt x="288504" y="315036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5" name="object 2995"/>
            <p:cNvSpPr/>
            <p:nvPr/>
          </p:nvSpPr>
          <p:spPr>
            <a:xfrm>
              <a:off x="10567996" y="4788691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5">
                  <a:moveTo>
                    <a:pt x="285048" y="311364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91240" y="309024"/>
                  </a:lnTo>
                  <a:lnTo>
                    <a:pt x="285048" y="311364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6" name="object 2996"/>
            <p:cNvSpPr/>
            <p:nvPr/>
          </p:nvSpPr>
          <p:spPr>
            <a:xfrm>
              <a:off x="10565227" y="4794739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89" y="307620"/>
                  </a:moveTo>
                  <a:lnTo>
                    <a:pt x="0" y="6015"/>
                  </a:lnTo>
                  <a:lnTo>
                    <a:pt x="2768" y="0"/>
                  </a:lnTo>
                  <a:lnTo>
                    <a:pt x="287817" y="305316"/>
                  </a:lnTo>
                  <a:lnTo>
                    <a:pt x="281589" y="3076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7" name="object 2997"/>
            <p:cNvSpPr/>
            <p:nvPr/>
          </p:nvSpPr>
          <p:spPr>
            <a:xfrm>
              <a:off x="10562491" y="4800754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79" h="304164">
                  <a:moveTo>
                    <a:pt x="278133" y="303945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4325" y="301605"/>
                  </a:lnTo>
                  <a:lnTo>
                    <a:pt x="278133" y="303945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8" name="object 2998"/>
            <p:cNvSpPr/>
            <p:nvPr/>
          </p:nvSpPr>
          <p:spPr>
            <a:xfrm>
              <a:off x="10559751" y="4806766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4680" y="300237"/>
                  </a:moveTo>
                  <a:lnTo>
                    <a:pt x="0" y="6044"/>
                  </a:lnTo>
                  <a:lnTo>
                    <a:pt x="2739" y="0"/>
                  </a:lnTo>
                  <a:lnTo>
                    <a:pt x="280872" y="297933"/>
                  </a:lnTo>
                  <a:lnTo>
                    <a:pt x="274680" y="300237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9" name="object 2999"/>
            <p:cNvSpPr/>
            <p:nvPr/>
          </p:nvSpPr>
          <p:spPr>
            <a:xfrm>
              <a:off x="10557016" y="4812811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5" h="296545">
                  <a:moveTo>
                    <a:pt x="271188" y="296532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77416" y="294192"/>
                  </a:lnTo>
                  <a:lnTo>
                    <a:pt x="271188" y="296532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0" name="object 3000"/>
            <p:cNvSpPr/>
            <p:nvPr/>
          </p:nvSpPr>
          <p:spPr>
            <a:xfrm>
              <a:off x="10554280" y="4818823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20" h="293370">
                  <a:moveTo>
                    <a:pt x="267732" y="292824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73924" y="290520"/>
                  </a:lnTo>
                  <a:lnTo>
                    <a:pt x="267732" y="292824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1" name="object 3001"/>
            <p:cNvSpPr/>
            <p:nvPr/>
          </p:nvSpPr>
          <p:spPr>
            <a:xfrm>
              <a:off x="10551515" y="4824871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60">
                  <a:moveTo>
                    <a:pt x="264305" y="289116"/>
                  </a:moveTo>
                  <a:lnTo>
                    <a:pt x="0" y="6019"/>
                  </a:lnTo>
                  <a:lnTo>
                    <a:pt x="2765" y="0"/>
                  </a:lnTo>
                  <a:lnTo>
                    <a:pt x="270497" y="286776"/>
                  </a:lnTo>
                  <a:lnTo>
                    <a:pt x="264305" y="289116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2" name="object 3002"/>
            <p:cNvSpPr/>
            <p:nvPr/>
          </p:nvSpPr>
          <p:spPr>
            <a:xfrm>
              <a:off x="10548771" y="4830890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56" y="285401"/>
                  </a:moveTo>
                  <a:lnTo>
                    <a:pt x="0" y="6041"/>
                  </a:lnTo>
                  <a:lnTo>
                    <a:pt x="2742" y="0"/>
                  </a:lnTo>
                  <a:lnTo>
                    <a:pt x="267048" y="283097"/>
                  </a:lnTo>
                  <a:lnTo>
                    <a:pt x="260856" y="285401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3" name="object 3003"/>
            <p:cNvSpPr/>
            <p:nvPr/>
          </p:nvSpPr>
          <p:spPr>
            <a:xfrm>
              <a:off x="10546036" y="4836931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39">
                  <a:moveTo>
                    <a:pt x="257364" y="28170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63592" y="279360"/>
                  </a:lnTo>
                  <a:lnTo>
                    <a:pt x="257364" y="28170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4" name="object 3004"/>
            <p:cNvSpPr/>
            <p:nvPr/>
          </p:nvSpPr>
          <p:spPr>
            <a:xfrm>
              <a:off x="10543300" y="4842943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905" y="278025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60100" y="275688"/>
                  </a:lnTo>
                  <a:lnTo>
                    <a:pt x="253905" y="278025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5" name="object 3005"/>
            <p:cNvSpPr/>
            <p:nvPr/>
          </p:nvSpPr>
          <p:spPr>
            <a:xfrm>
              <a:off x="10540563" y="4848991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52" y="274284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56641" y="271977"/>
                  </a:lnTo>
                  <a:lnTo>
                    <a:pt x="250452" y="274284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6" name="object 3006"/>
            <p:cNvSpPr/>
            <p:nvPr/>
          </p:nvSpPr>
          <p:spPr>
            <a:xfrm>
              <a:off x="10537791" y="4855003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96" y="270612"/>
                  </a:moveTo>
                  <a:lnTo>
                    <a:pt x="0" y="6048"/>
                  </a:lnTo>
                  <a:lnTo>
                    <a:pt x="2772" y="0"/>
                  </a:lnTo>
                  <a:lnTo>
                    <a:pt x="253224" y="268272"/>
                  </a:lnTo>
                  <a:lnTo>
                    <a:pt x="246996" y="270612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7" name="object 3007"/>
            <p:cNvSpPr/>
            <p:nvPr/>
          </p:nvSpPr>
          <p:spPr>
            <a:xfrm>
              <a:off x="10535056" y="4861051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5">
                  <a:moveTo>
                    <a:pt x="243540" y="26686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9732" y="264564"/>
                  </a:lnTo>
                  <a:lnTo>
                    <a:pt x="243540" y="266868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8" name="object 3008"/>
            <p:cNvSpPr/>
            <p:nvPr/>
          </p:nvSpPr>
          <p:spPr>
            <a:xfrm>
              <a:off x="10532320" y="4867064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81" y="263194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6275" y="260855"/>
                  </a:lnTo>
                  <a:lnTo>
                    <a:pt x="240081" y="263194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9" name="object 3009"/>
            <p:cNvSpPr/>
            <p:nvPr/>
          </p:nvSpPr>
          <p:spPr>
            <a:xfrm>
              <a:off x="10529583" y="4873075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4">
                  <a:moveTo>
                    <a:pt x="236628" y="259488"/>
                  </a:moveTo>
                  <a:lnTo>
                    <a:pt x="0" y="6047"/>
                  </a:lnTo>
                  <a:lnTo>
                    <a:pt x="2736" y="0"/>
                  </a:lnTo>
                  <a:lnTo>
                    <a:pt x="242818" y="257182"/>
                  </a:lnTo>
                  <a:lnTo>
                    <a:pt x="236628" y="259488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0" name="object 3010"/>
            <p:cNvSpPr/>
            <p:nvPr/>
          </p:nvSpPr>
          <p:spPr>
            <a:xfrm>
              <a:off x="10526848" y="4879123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36" y="25578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39364" y="253440"/>
                  </a:lnTo>
                  <a:lnTo>
                    <a:pt x="233136" y="25578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11" name="object 301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41951" y="4885135"/>
              <a:ext cx="418032" cy="406332"/>
            </a:xfrm>
            <a:prstGeom prst="rect">
              <a:avLst/>
            </a:prstGeom>
          </p:spPr>
        </p:pic>
        <p:pic>
          <p:nvPicPr>
            <p:cNvPr id="3012" name="object 301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465062" y="3599249"/>
              <a:ext cx="696852" cy="902809"/>
            </a:xfrm>
            <a:prstGeom prst="rect">
              <a:avLst/>
            </a:prstGeom>
          </p:spPr>
        </p:pic>
        <p:pic>
          <p:nvPicPr>
            <p:cNvPr id="3013" name="object 301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97313" y="7791077"/>
              <a:ext cx="359086" cy="358542"/>
            </a:xfrm>
            <a:prstGeom prst="rect">
              <a:avLst/>
            </a:prstGeom>
          </p:spPr>
        </p:pic>
        <p:pic>
          <p:nvPicPr>
            <p:cNvPr id="3014" name="object 301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177991" y="5744565"/>
              <a:ext cx="1920311" cy="1691498"/>
            </a:xfrm>
            <a:prstGeom prst="rect">
              <a:avLst/>
            </a:prstGeom>
          </p:spPr>
        </p:pic>
        <p:pic>
          <p:nvPicPr>
            <p:cNvPr id="3015" name="object 301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12299" y="7486157"/>
              <a:ext cx="359086" cy="358542"/>
            </a:xfrm>
            <a:prstGeom prst="rect">
              <a:avLst/>
            </a:prstGeom>
          </p:spPr>
        </p:pic>
        <p:pic>
          <p:nvPicPr>
            <p:cNvPr id="3016" name="object 301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223108" y="6952762"/>
              <a:ext cx="359096" cy="358560"/>
            </a:xfrm>
            <a:prstGeom prst="rect">
              <a:avLst/>
            </a:prstGeom>
          </p:spPr>
        </p:pic>
        <p:pic>
          <p:nvPicPr>
            <p:cNvPr id="3017" name="object 301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72756" y="7545899"/>
              <a:ext cx="359086" cy="358560"/>
            </a:xfrm>
            <a:prstGeom prst="rect">
              <a:avLst/>
            </a:prstGeom>
          </p:spPr>
        </p:pic>
        <p:pic>
          <p:nvPicPr>
            <p:cNvPr id="3018" name="object 301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23804" y="6974902"/>
              <a:ext cx="742065" cy="688825"/>
            </a:xfrm>
            <a:prstGeom prst="rect">
              <a:avLst/>
            </a:prstGeom>
          </p:spPr>
        </p:pic>
        <p:pic>
          <p:nvPicPr>
            <p:cNvPr id="3019" name="object 301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20470" y="7073831"/>
              <a:ext cx="359086" cy="358560"/>
            </a:xfrm>
            <a:prstGeom prst="rect">
              <a:avLst/>
            </a:prstGeom>
          </p:spPr>
        </p:pic>
        <p:pic>
          <p:nvPicPr>
            <p:cNvPr id="3020" name="object 302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551829" y="6313293"/>
              <a:ext cx="359086" cy="358560"/>
            </a:xfrm>
            <a:prstGeom prst="rect">
              <a:avLst/>
            </a:prstGeom>
          </p:spPr>
        </p:pic>
        <p:pic>
          <p:nvPicPr>
            <p:cNvPr id="3021" name="object 302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484123" y="5444792"/>
              <a:ext cx="359100" cy="358560"/>
            </a:xfrm>
            <a:prstGeom prst="rect">
              <a:avLst/>
            </a:prstGeom>
          </p:spPr>
        </p:pic>
        <p:pic>
          <p:nvPicPr>
            <p:cNvPr id="3022" name="object 302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94384" y="5900805"/>
              <a:ext cx="359094" cy="358560"/>
            </a:xfrm>
            <a:prstGeom prst="rect">
              <a:avLst/>
            </a:prstGeom>
          </p:spPr>
        </p:pic>
        <p:pic>
          <p:nvPicPr>
            <p:cNvPr id="3023" name="object 302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916340" y="5041951"/>
              <a:ext cx="359100" cy="358560"/>
            </a:xfrm>
            <a:prstGeom prst="rect">
              <a:avLst/>
            </a:prstGeom>
          </p:spPr>
        </p:pic>
        <p:pic>
          <p:nvPicPr>
            <p:cNvPr id="3024" name="object 302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364006" y="4624927"/>
              <a:ext cx="359094" cy="358560"/>
            </a:xfrm>
            <a:prstGeom prst="rect">
              <a:avLst/>
            </a:prstGeom>
          </p:spPr>
        </p:pic>
        <p:pic>
          <p:nvPicPr>
            <p:cNvPr id="3025" name="object 302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068957" y="3968214"/>
              <a:ext cx="359097" cy="358560"/>
            </a:xfrm>
            <a:prstGeom prst="rect">
              <a:avLst/>
            </a:prstGeom>
          </p:spPr>
        </p:pic>
        <p:pic>
          <p:nvPicPr>
            <p:cNvPr id="3026" name="object 302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04075" y="6780214"/>
              <a:ext cx="359086" cy="358560"/>
            </a:xfrm>
            <a:prstGeom prst="rect">
              <a:avLst/>
            </a:prstGeom>
          </p:spPr>
        </p:pic>
        <p:pic>
          <p:nvPicPr>
            <p:cNvPr id="3027" name="object 302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899834" y="6781402"/>
              <a:ext cx="359087" cy="358560"/>
            </a:xfrm>
            <a:prstGeom prst="rect">
              <a:avLst/>
            </a:prstGeom>
          </p:spPr>
        </p:pic>
        <p:pic>
          <p:nvPicPr>
            <p:cNvPr id="3028" name="object 302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432096" y="6985379"/>
              <a:ext cx="359087" cy="358560"/>
            </a:xfrm>
            <a:prstGeom prst="rect">
              <a:avLst/>
            </a:prstGeom>
          </p:spPr>
        </p:pic>
        <p:pic>
          <p:nvPicPr>
            <p:cNvPr id="3029" name="object 302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964325" y="7189355"/>
              <a:ext cx="359117" cy="358560"/>
            </a:xfrm>
            <a:prstGeom prst="rect">
              <a:avLst/>
            </a:prstGeom>
          </p:spPr>
        </p:pic>
        <p:pic>
          <p:nvPicPr>
            <p:cNvPr id="3030" name="object 303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496586" y="7393331"/>
              <a:ext cx="359095" cy="358560"/>
            </a:xfrm>
            <a:prstGeom prst="rect">
              <a:avLst/>
            </a:prstGeom>
          </p:spPr>
        </p:pic>
        <p:pic>
          <p:nvPicPr>
            <p:cNvPr id="3031" name="object 303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028845" y="7597307"/>
              <a:ext cx="359097" cy="358560"/>
            </a:xfrm>
            <a:prstGeom prst="rect">
              <a:avLst/>
            </a:prstGeom>
          </p:spPr>
        </p:pic>
        <p:sp>
          <p:nvSpPr>
            <p:cNvPr id="3032" name="object 3032"/>
            <p:cNvSpPr/>
            <p:nvPr/>
          </p:nvSpPr>
          <p:spPr>
            <a:xfrm>
              <a:off x="12609523" y="7817304"/>
              <a:ext cx="359410" cy="358775"/>
            </a:xfrm>
            <a:custGeom>
              <a:avLst/>
              <a:gdLst/>
              <a:ahLst/>
              <a:cxnLst/>
              <a:rect l="l" t="t" r="r" b="b"/>
              <a:pathLst>
                <a:path w="359409" h="358775">
                  <a:moveTo>
                    <a:pt x="193566" y="358560"/>
                  </a:moveTo>
                  <a:lnTo>
                    <a:pt x="187135" y="358560"/>
                  </a:lnTo>
                  <a:lnTo>
                    <a:pt x="154292" y="356949"/>
                  </a:lnTo>
                  <a:lnTo>
                    <a:pt x="113880" y="346208"/>
                  </a:lnTo>
                  <a:lnTo>
                    <a:pt x="71554" y="323196"/>
                  </a:lnTo>
                  <a:lnTo>
                    <a:pt x="43058" y="295940"/>
                  </a:lnTo>
                  <a:lnTo>
                    <a:pt x="19584" y="260712"/>
                  </a:lnTo>
                  <a:lnTo>
                    <a:pt x="3381" y="216015"/>
                  </a:lnTo>
                  <a:lnTo>
                    <a:pt x="0" y="176688"/>
                  </a:lnTo>
                  <a:lnTo>
                    <a:pt x="540" y="164772"/>
                  </a:lnTo>
                  <a:lnTo>
                    <a:pt x="7596" y="126108"/>
                  </a:lnTo>
                  <a:lnTo>
                    <a:pt x="23091" y="90552"/>
                  </a:lnTo>
                  <a:lnTo>
                    <a:pt x="46620" y="58680"/>
                  </a:lnTo>
                  <a:lnTo>
                    <a:pt x="80437" y="29546"/>
                  </a:lnTo>
                  <a:lnTo>
                    <a:pt x="120780" y="9467"/>
                  </a:lnTo>
                  <a:lnTo>
                    <a:pt x="159774" y="1040"/>
                  </a:lnTo>
                  <a:lnTo>
                    <a:pt x="171432" y="0"/>
                  </a:lnTo>
                  <a:lnTo>
                    <a:pt x="206028" y="1692"/>
                  </a:lnTo>
                  <a:lnTo>
                    <a:pt x="210456" y="2088"/>
                  </a:lnTo>
                  <a:lnTo>
                    <a:pt x="221896" y="5508"/>
                  </a:lnTo>
                  <a:lnTo>
                    <a:pt x="179352" y="5508"/>
                  </a:lnTo>
                  <a:lnTo>
                    <a:pt x="147384" y="8460"/>
                  </a:lnTo>
                  <a:lnTo>
                    <a:pt x="87840" y="31536"/>
                  </a:lnTo>
                  <a:lnTo>
                    <a:pt x="40644" y="74556"/>
                  </a:lnTo>
                  <a:lnTo>
                    <a:pt x="12168" y="131724"/>
                  </a:lnTo>
                  <a:lnTo>
                    <a:pt x="6300" y="163260"/>
                  </a:lnTo>
                  <a:lnTo>
                    <a:pt x="6300" y="195336"/>
                  </a:lnTo>
                  <a:lnTo>
                    <a:pt x="23760" y="256752"/>
                  </a:lnTo>
                  <a:lnTo>
                    <a:pt x="62244" y="307728"/>
                  </a:lnTo>
                  <a:lnTo>
                    <a:pt x="116568" y="341352"/>
                  </a:lnTo>
                  <a:lnTo>
                    <a:pt x="179352" y="353088"/>
                  </a:lnTo>
                  <a:lnTo>
                    <a:pt x="221590" y="353088"/>
                  </a:lnTo>
                  <a:lnTo>
                    <a:pt x="193566" y="358560"/>
                  </a:lnTo>
                  <a:close/>
                </a:path>
                <a:path w="359409" h="358775">
                  <a:moveTo>
                    <a:pt x="221590" y="353088"/>
                  </a:moveTo>
                  <a:lnTo>
                    <a:pt x="179352" y="353088"/>
                  </a:lnTo>
                  <a:lnTo>
                    <a:pt x="211284" y="350100"/>
                  </a:lnTo>
                  <a:lnTo>
                    <a:pt x="242100" y="341352"/>
                  </a:lnTo>
                  <a:lnTo>
                    <a:pt x="296424" y="307728"/>
                  </a:lnTo>
                  <a:lnTo>
                    <a:pt x="334908" y="256752"/>
                  </a:lnTo>
                  <a:lnTo>
                    <a:pt x="352368" y="195336"/>
                  </a:lnTo>
                  <a:lnTo>
                    <a:pt x="352368" y="163260"/>
                  </a:lnTo>
                  <a:lnTo>
                    <a:pt x="334908" y="101808"/>
                  </a:lnTo>
                  <a:lnTo>
                    <a:pt x="296424" y="50868"/>
                  </a:lnTo>
                  <a:lnTo>
                    <a:pt x="242100" y="17244"/>
                  </a:lnTo>
                  <a:lnTo>
                    <a:pt x="179352" y="5508"/>
                  </a:lnTo>
                  <a:lnTo>
                    <a:pt x="221896" y="5508"/>
                  </a:lnTo>
                  <a:lnTo>
                    <a:pt x="282841" y="32883"/>
                  </a:lnTo>
                  <a:lnTo>
                    <a:pt x="319008" y="65945"/>
                  </a:lnTo>
                  <a:lnTo>
                    <a:pt x="340390" y="99923"/>
                  </a:lnTo>
                  <a:lnTo>
                    <a:pt x="353808" y="138024"/>
                  </a:lnTo>
                  <a:lnTo>
                    <a:pt x="359100" y="187776"/>
                  </a:lnTo>
                  <a:lnTo>
                    <a:pt x="358812" y="189792"/>
                  </a:lnTo>
                  <a:lnTo>
                    <a:pt x="349043" y="237133"/>
                  </a:lnTo>
                  <a:lnTo>
                    <a:pt x="332172" y="273564"/>
                  </a:lnTo>
                  <a:lnTo>
                    <a:pt x="308566" y="304439"/>
                  </a:lnTo>
                  <a:lnTo>
                    <a:pt x="278208" y="329040"/>
                  </a:lnTo>
                  <a:lnTo>
                    <a:pt x="241023" y="347642"/>
                  </a:lnTo>
                  <a:lnTo>
                    <a:pt x="231785" y="351097"/>
                  </a:lnTo>
                  <a:lnTo>
                    <a:pt x="221590" y="353088"/>
                  </a:lnTo>
                  <a:close/>
                </a:path>
              </a:pathLst>
            </a:custGeom>
            <a:solidFill>
              <a:srgbClr val="FFAC00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3" name="object 3033"/>
            <p:cNvSpPr/>
            <p:nvPr/>
          </p:nvSpPr>
          <p:spPr>
            <a:xfrm>
              <a:off x="12615823" y="7822812"/>
              <a:ext cx="346075" cy="347980"/>
            </a:xfrm>
            <a:custGeom>
              <a:avLst/>
              <a:gdLst/>
              <a:ahLst/>
              <a:cxnLst/>
              <a:rect l="l" t="t" r="r" b="b"/>
              <a:pathLst>
                <a:path w="346075" h="347979">
                  <a:moveTo>
                    <a:pt x="173052" y="347580"/>
                  </a:moveTo>
                  <a:lnTo>
                    <a:pt x="110268" y="335844"/>
                  </a:lnTo>
                  <a:lnTo>
                    <a:pt x="55944" y="302220"/>
                  </a:lnTo>
                  <a:lnTo>
                    <a:pt x="17460" y="251244"/>
                  </a:lnTo>
                  <a:lnTo>
                    <a:pt x="0" y="189828"/>
                  </a:lnTo>
                  <a:lnTo>
                    <a:pt x="0" y="157752"/>
                  </a:lnTo>
                  <a:lnTo>
                    <a:pt x="17460" y="96300"/>
                  </a:lnTo>
                  <a:lnTo>
                    <a:pt x="55944" y="45360"/>
                  </a:lnTo>
                  <a:lnTo>
                    <a:pt x="110268" y="11736"/>
                  </a:lnTo>
                  <a:lnTo>
                    <a:pt x="173052" y="0"/>
                  </a:lnTo>
                  <a:lnTo>
                    <a:pt x="204984" y="2952"/>
                  </a:lnTo>
                  <a:lnTo>
                    <a:pt x="216350" y="6192"/>
                  </a:lnTo>
                  <a:lnTo>
                    <a:pt x="173052" y="6192"/>
                  </a:lnTo>
                  <a:lnTo>
                    <a:pt x="141336" y="9216"/>
                  </a:lnTo>
                  <a:lnTo>
                    <a:pt x="82440" y="32796"/>
                  </a:lnTo>
                  <a:lnTo>
                    <a:pt x="36540" y="76572"/>
                  </a:lnTo>
                  <a:lnTo>
                    <a:pt x="10188" y="134280"/>
                  </a:lnTo>
                  <a:lnTo>
                    <a:pt x="5652" y="165816"/>
                  </a:lnTo>
                  <a:lnTo>
                    <a:pt x="7164" y="197640"/>
                  </a:lnTo>
                  <a:lnTo>
                    <a:pt x="27900" y="257580"/>
                  </a:lnTo>
                  <a:lnTo>
                    <a:pt x="69444" y="305496"/>
                  </a:lnTo>
                  <a:lnTo>
                    <a:pt x="125820" y="334584"/>
                  </a:lnTo>
                  <a:lnTo>
                    <a:pt x="157104" y="340596"/>
                  </a:lnTo>
                  <a:lnTo>
                    <a:pt x="219060" y="340596"/>
                  </a:lnTo>
                  <a:lnTo>
                    <a:pt x="204984" y="344592"/>
                  </a:lnTo>
                  <a:lnTo>
                    <a:pt x="173052" y="347580"/>
                  </a:lnTo>
                  <a:close/>
                </a:path>
                <a:path w="346075" h="347979">
                  <a:moveTo>
                    <a:pt x="219060" y="340596"/>
                  </a:moveTo>
                  <a:lnTo>
                    <a:pt x="188964" y="340596"/>
                  </a:lnTo>
                  <a:lnTo>
                    <a:pt x="220248" y="334584"/>
                  </a:lnTo>
                  <a:lnTo>
                    <a:pt x="249840" y="322740"/>
                  </a:lnTo>
                  <a:lnTo>
                    <a:pt x="299664" y="283536"/>
                  </a:lnTo>
                  <a:lnTo>
                    <a:pt x="331380" y="228600"/>
                  </a:lnTo>
                  <a:lnTo>
                    <a:pt x="340416" y="165816"/>
                  </a:lnTo>
                  <a:lnTo>
                    <a:pt x="335880" y="134280"/>
                  </a:lnTo>
                  <a:lnTo>
                    <a:pt x="309528" y="76572"/>
                  </a:lnTo>
                  <a:lnTo>
                    <a:pt x="263628" y="32796"/>
                  </a:lnTo>
                  <a:lnTo>
                    <a:pt x="204732" y="9216"/>
                  </a:lnTo>
                  <a:lnTo>
                    <a:pt x="173052" y="6192"/>
                  </a:lnTo>
                  <a:lnTo>
                    <a:pt x="216350" y="6192"/>
                  </a:lnTo>
                  <a:lnTo>
                    <a:pt x="264528" y="26028"/>
                  </a:lnTo>
                  <a:lnTo>
                    <a:pt x="311724" y="69048"/>
                  </a:lnTo>
                  <a:lnTo>
                    <a:pt x="340200" y="126216"/>
                  </a:lnTo>
                  <a:lnTo>
                    <a:pt x="346068" y="157752"/>
                  </a:lnTo>
                  <a:lnTo>
                    <a:pt x="346068" y="189828"/>
                  </a:lnTo>
                  <a:lnTo>
                    <a:pt x="328608" y="251244"/>
                  </a:lnTo>
                  <a:lnTo>
                    <a:pt x="290124" y="302220"/>
                  </a:lnTo>
                  <a:lnTo>
                    <a:pt x="235800" y="335844"/>
                  </a:lnTo>
                  <a:lnTo>
                    <a:pt x="219060" y="340596"/>
                  </a:lnTo>
                  <a:close/>
                </a:path>
              </a:pathLst>
            </a:custGeom>
            <a:solidFill>
              <a:srgbClr val="FFAC00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4" name="object 3034"/>
            <p:cNvSpPr/>
            <p:nvPr/>
          </p:nvSpPr>
          <p:spPr>
            <a:xfrm>
              <a:off x="12621475" y="7829004"/>
              <a:ext cx="335280" cy="334645"/>
            </a:xfrm>
            <a:custGeom>
              <a:avLst/>
              <a:gdLst/>
              <a:ahLst/>
              <a:cxnLst/>
              <a:rect l="l" t="t" r="r" b="b"/>
              <a:pathLst>
                <a:path w="335279" h="334645">
                  <a:moveTo>
                    <a:pt x="183312" y="334404"/>
                  </a:moveTo>
                  <a:lnTo>
                    <a:pt x="151452" y="334404"/>
                  </a:lnTo>
                  <a:lnTo>
                    <a:pt x="120168" y="328392"/>
                  </a:lnTo>
                  <a:lnTo>
                    <a:pt x="63792" y="299304"/>
                  </a:lnTo>
                  <a:lnTo>
                    <a:pt x="22248" y="251388"/>
                  </a:lnTo>
                  <a:lnTo>
                    <a:pt x="1512" y="191448"/>
                  </a:lnTo>
                  <a:lnTo>
                    <a:pt x="0" y="159624"/>
                  </a:lnTo>
                  <a:lnTo>
                    <a:pt x="4536" y="128088"/>
                  </a:lnTo>
                  <a:lnTo>
                    <a:pt x="30888" y="70380"/>
                  </a:lnTo>
                  <a:lnTo>
                    <a:pt x="76788" y="26604"/>
                  </a:lnTo>
                  <a:lnTo>
                    <a:pt x="135684" y="3024"/>
                  </a:lnTo>
                  <a:lnTo>
                    <a:pt x="167400" y="0"/>
                  </a:lnTo>
                  <a:lnTo>
                    <a:pt x="199080" y="3024"/>
                  </a:lnTo>
                  <a:lnTo>
                    <a:pt x="209973" y="6228"/>
                  </a:lnTo>
                  <a:lnTo>
                    <a:pt x="167400" y="6228"/>
                  </a:lnTo>
                  <a:lnTo>
                    <a:pt x="136836" y="9144"/>
                  </a:lnTo>
                  <a:lnTo>
                    <a:pt x="80136" y="31824"/>
                  </a:lnTo>
                  <a:lnTo>
                    <a:pt x="35928" y="73980"/>
                  </a:lnTo>
                  <a:lnTo>
                    <a:pt x="10584" y="129528"/>
                  </a:lnTo>
                  <a:lnTo>
                    <a:pt x="6192" y="159912"/>
                  </a:lnTo>
                  <a:lnTo>
                    <a:pt x="7668" y="190548"/>
                  </a:lnTo>
                  <a:lnTo>
                    <a:pt x="27648" y="248256"/>
                  </a:lnTo>
                  <a:lnTo>
                    <a:pt x="67644" y="294444"/>
                  </a:lnTo>
                  <a:lnTo>
                    <a:pt x="121932" y="322416"/>
                  </a:lnTo>
                  <a:lnTo>
                    <a:pt x="152028" y="328212"/>
                  </a:lnTo>
                  <a:lnTo>
                    <a:pt x="215046" y="328212"/>
                  </a:lnTo>
                  <a:lnTo>
                    <a:pt x="214596" y="328392"/>
                  </a:lnTo>
                  <a:lnTo>
                    <a:pt x="183312" y="334404"/>
                  </a:lnTo>
                  <a:close/>
                </a:path>
                <a:path w="335279" h="334645">
                  <a:moveTo>
                    <a:pt x="215046" y="328212"/>
                  </a:moveTo>
                  <a:lnTo>
                    <a:pt x="182736" y="328212"/>
                  </a:lnTo>
                  <a:lnTo>
                    <a:pt x="212832" y="322416"/>
                  </a:lnTo>
                  <a:lnTo>
                    <a:pt x="241308" y="311004"/>
                  </a:lnTo>
                  <a:lnTo>
                    <a:pt x="289332" y="273276"/>
                  </a:lnTo>
                  <a:lnTo>
                    <a:pt x="319860" y="220356"/>
                  </a:lnTo>
                  <a:lnTo>
                    <a:pt x="328572" y="159912"/>
                  </a:lnTo>
                  <a:lnTo>
                    <a:pt x="324216" y="129528"/>
                  </a:lnTo>
                  <a:lnTo>
                    <a:pt x="298836" y="73980"/>
                  </a:lnTo>
                  <a:lnTo>
                    <a:pt x="254628" y="31824"/>
                  </a:lnTo>
                  <a:lnTo>
                    <a:pt x="197928" y="9144"/>
                  </a:lnTo>
                  <a:lnTo>
                    <a:pt x="167400" y="6228"/>
                  </a:lnTo>
                  <a:lnTo>
                    <a:pt x="209973" y="6228"/>
                  </a:lnTo>
                  <a:lnTo>
                    <a:pt x="257976" y="26604"/>
                  </a:lnTo>
                  <a:lnTo>
                    <a:pt x="303876" y="70380"/>
                  </a:lnTo>
                  <a:lnTo>
                    <a:pt x="330228" y="128088"/>
                  </a:lnTo>
                  <a:lnTo>
                    <a:pt x="334764" y="159624"/>
                  </a:lnTo>
                  <a:lnTo>
                    <a:pt x="333252" y="191448"/>
                  </a:lnTo>
                  <a:lnTo>
                    <a:pt x="312516" y="251388"/>
                  </a:lnTo>
                  <a:lnTo>
                    <a:pt x="270972" y="299304"/>
                  </a:lnTo>
                  <a:lnTo>
                    <a:pt x="244188" y="316548"/>
                  </a:lnTo>
                  <a:lnTo>
                    <a:pt x="215046" y="328212"/>
                  </a:lnTo>
                  <a:close/>
                </a:path>
              </a:pathLst>
            </a:custGeom>
            <a:solidFill>
              <a:srgbClr val="FFAC00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5" name="object 3035"/>
            <p:cNvSpPr/>
            <p:nvPr/>
          </p:nvSpPr>
          <p:spPr>
            <a:xfrm>
              <a:off x="12627667" y="7835232"/>
              <a:ext cx="322580" cy="322580"/>
            </a:xfrm>
            <a:custGeom>
              <a:avLst/>
              <a:gdLst/>
              <a:ahLst/>
              <a:cxnLst/>
              <a:rect l="l" t="t" r="r" b="b"/>
              <a:pathLst>
                <a:path w="322579" h="322579">
                  <a:moveTo>
                    <a:pt x="176544" y="321984"/>
                  </a:moveTo>
                  <a:lnTo>
                    <a:pt x="145836" y="321984"/>
                  </a:lnTo>
                  <a:lnTo>
                    <a:pt x="115740" y="316188"/>
                  </a:lnTo>
                  <a:lnTo>
                    <a:pt x="61452" y="288216"/>
                  </a:lnTo>
                  <a:lnTo>
                    <a:pt x="21456" y="242028"/>
                  </a:lnTo>
                  <a:lnTo>
                    <a:pt x="1476" y="184320"/>
                  </a:lnTo>
                  <a:lnTo>
                    <a:pt x="0" y="153684"/>
                  </a:lnTo>
                  <a:lnTo>
                    <a:pt x="4392" y="123300"/>
                  </a:lnTo>
                  <a:lnTo>
                    <a:pt x="29736" y="67752"/>
                  </a:lnTo>
                  <a:lnTo>
                    <a:pt x="73944" y="25596"/>
                  </a:lnTo>
                  <a:lnTo>
                    <a:pt x="130644" y="2916"/>
                  </a:lnTo>
                  <a:lnTo>
                    <a:pt x="161208" y="0"/>
                  </a:lnTo>
                  <a:lnTo>
                    <a:pt x="191736" y="2916"/>
                  </a:lnTo>
                  <a:lnTo>
                    <a:pt x="202888" y="6192"/>
                  </a:lnTo>
                  <a:lnTo>
                    <a:pt x="161208" y="6192"/>
                  </a:lnTo>
                  <a:lnTo>
                    <a:pt x="130932" y="9180"/>
                  </a:lnTo>
                  <a:lnTo>
                    <a:pt x="74988" y="32364"/>
                  </a:lnTo>
                  <a:lnTo>
                    <a:pt x="32184" y="75168"/>
                  </a:lnTo>
                  <a:lnTo>
                    <a:pt x="9036" y="131076"/>
                  </a:lnTo>
                  <a:lnTo>
                    <a:pt x="6048" y="161352"/>
                  </a:lnTo>
                  <a:lnTo>
                    <a:pt x="9036" y="191628"/>
                  </a:lnTo>
                  <a:lnTo>
                    <a:pt x="32184" y="247572"/>
                  </a:lnTo>
                  <a:lnTo>
                    <a:pt x="74988" y="290376"/>
                  </a:lnTo>
                  <a:lnTo>
                    <a:pt x="130932" y="313524"/>
                  </a:lnTo>
                  <a:lnTo>
                    <a:pt x="161208" y="316512"/>
                  </a:lnTo>
                  <a:lnTo>
                    <a:pt x="204957" y="316512"/>
                  </a:lnTo>
                  <a:lnTo>
                    <a:pt x="176544" y="321984"/>
                  </a:lnTo>
                  <a:close/>
                </a:path>
                <a:path w="322579" h="322579">
                  <a:moveTo>
                    <a:pt x="204957" y="316512"/>
                  </a:moveTo>
                  <a:lnTo>
                    <a:pt x="161208" y="316512"/>
                  </a:lnTo>
                  <a:lnTo>
                    <a:pt x="191448" y="313524"/>
                  </a:lnTo>
                  <a:lnTo>
                    <a:pt x="220572" y="304704"/>
                  </a:lnTo>
                  <a:lnTo>
                    <a:pt x="270900" y="271080"/>
                  </a:lnTo>
                  <a:lnTo>
                    <a:pt x="304524" y="220752"/>
                  </a:lnTo>
                  <a:lnTo>
                    <a:pt x="316332" y="161352"/>
                  </a:lnTo>
                  <a:lnTo>
                    <a:pt x="313380" y="131076"/>
                  </a:lnTo>
                  <a:lnTo>
                    <a:pt x="290196" y="75168"/>
                  </a:lnTo>
                  <a:lnTo>
                    <a:pt x="247392" y="32364"/>
                  </a:lnTo>
                  <a:lnTo>
                    <a:pt x="191448" y="9180"/>
                  </a:lnTo>
                  <a:lnTo>
                    <a:pt x="161208" y="6192"/>
                  </a:lnTo>
                  <a:lnTo>
                    <a:pt x="202888" y="6192"/>
                  </a:lnTo>
                  <a:lnTo>
                    <a:pt x="248436" y="25596"/>
                  </a:lnTo>
                  <a:lnTo>
                    <a:pt x="292644" y="67752"/>
                  </a:lnTo>
                  <a:lnTo>
                    <a:pt x="318024" y="123300"/>
                  </a:lnTo>
                  <a:lnTo>
                    <a:pt x="322380" y="153684"/>
                  </a:lnTo>
                  <a:lnTo>
                    <a:pt x="320904" y="184320"/>
                  </a:lnTo>
                  <a:lnTo>
                    <a:pt x="300924" y="242028"/>
                  </a:lnTo>
                  <a:lnTo>
                    <a:pt x="260928" y="288216"/>
                  </a:lnTo>
                  <a:lnTo>
                    <a:pt x="206640" y="316188"/>
                  </a:lnTo>
                  <a:lnTo>
                    <a:pt x="204957" y="316512"/>
                  </a:lnTo>
                  <a:close/>
                </a:path>
              </a:pathLst>
            </a:custGeom>
            <a:solidFill>
              <a:srgbClr val="FFAC00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6" name="object 3036"/>
            <p:cNvSpPr/>
            <p:nvPr/>
          </p:nvSpPr>
          <p:spPr>
            <a:xfrm>
              <a:off x="12633715" y="7841424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5" h="310515">
                  <a:moveTo>
                    <a:pt x="155160" y="310320"/>
                  </a:moveTo>
                  <a:lnTo>
                    <a:pt x="95760" y="298512"/>
                  </a:lnTo>
                  <a:lnTo>
                    <a:pt x="45432" y="264888"/>
                  </a:lnTo>
                  <a:lnTo>
                    <a:pt x="11808" y="214560"/>
                  </a:lnTo>
                  <a:lnTo>
                    <a:pt x="0" y="155160"/>
                  </a:lnTo>
                  <a:lnTo>
                    <a:pt x="2988" y="124884"/>
                  </a:lnTo>
                  <a:lnTo>
                    <a:pt x="26136" y="68976"/>
                  </a:lnTo>
                  <a:lnTo>
                    <a:pt x="68940" y="26172"/>
                  </a:lnTo>
                  <a:lnTo>
                    <a:pt x="124884" y="2988"/>
                  </a:lnTo>
                  <a:lnTo>
                    <a:pt x="155160" y="0"/>
                  </a:lnTo>
                  <a:lnTo>
                    <a:pt x="185400" y="2988"/>
                  </a:lnTo>
                  <a:lnTo>
                    <a:pt x="196055" y="6228"/>
                  </a:lnTo>
                  <a:lnTo>
                    <a:pt x="155160" y="6228"/>
                  </a:lnTo>
                  <a:lnTo>
                    <a:pt x="126072" y="9072"/>
                  </a:lnTo>
                  <a:lnTo>
                    <a:pt x="72396" y="31320"/>
                  </a:lnTo>
                  <a:lnTo>
                    <a:pt x="31320" y="72432"/>
                  </a:lnTo>
                  <a:lnTo>
                    <a:pt x="9072" y="126108"/>
                  </a:lnTo>
                  <a:lnTo>
                    <a:pt x="6192" y="155160"/>
                  </a:lnTo>
                  <a:lnTo>
                    <a:pt x="9072" y="184212"/>
                  </a:lnTo>
                  <a:lnTo>
                    <a:pt x="31320" y="237924"/>
                  </a:lnTo>
                  <a:lnTo>
                    <a:pt x="72396" y="279000"/>
                  </a:lnTo>
                  <a:lnTo>
                    <a:pt x="126072" y="301248"/>
                  </a:lnTo>
                  <a:lnTo>
                    <a:pt x="155160" y="304092"/>
                  </a:lnTo>
                  <a:lnTo>
                    <a:pt x="196098" y="304092"/>
                  </a:lnTo>
                  <a:lnTo>
                    <a:pt x="185400" y="307332"/>
                  </a:lnTo>
                  <a:lnTo>
                    <a:pt x="155160" y="310320"/>
                  </a:lnTo>
                  <a:close/>
                </a:path>
                <a:path w="310515" h="310515">
                  <a:moveTo>
                    <a:pt x="196098" y="304092"/>
                  </a:moveTo>
                  <a:lnTo>
                    <a:pt x="155160" y="304092"/>
                  </a:lnTo>
                  <a:lnTo>
                    <a:pt x="184212" y="301248"/>
                  </a:lnTo>
                  <a:lnTo>
                    <a:pt x="212148" y="292788"/>
                  </a:lnTo>
                  <a:lnTo>
                    <a:pt x="260460" y="260496"/>
                  </a:lnTo>
                  <a:lnTo>
                    <a:pt x="292752" y="212148"/>
                  </a:lnTo>
                  <a:lnTo>
                    <a:pt x="304092" y="155160"/>
                  </a:lnTo>
                  <a:lnTo>
                    <a:pt x="301212" y="126108"/>
                  </a:lnTo>
                  <a:lnTo>
                    <a:pt x="279000" y="72432"/>
                  </a:lnTo>
                  <a:lnTo>
                    <a:pt x="237888" y="31320"/>
                  </a:lnTo>
                  <a:lnTo>
                    <a:pt x="184212" y="9072"/>
                  </a:lnTo>
                  <a:lnTo>
                    <a:pt x="155160" y="6228"/>
                  </a:lnTo>
                  <a:lnTo>
                    <a:pt x="196055" y="6228"/>
                  </a:lnTo>
                  <a:lnTo>
                    <a:pt x="241344" y="26172"/>
                  </a:lnTo>
                  <a:lnTo>
                    <a:pt x="284148" y="68976"/>
                  </a:lnTo>
                  <a:lnTo>
                    <a:pt x="307332" y="124884"/>
                  </a:lnTo>
                  <a:lnTo>
                    <a:pt x="310284" y="155160"/>
                  </a:lnTo>
                  <a:lnTo>
                    <a:pt x="307332" y="185436"/>
                  </a:lnTo>
                  <a:lnTo>
                    <a:pt x="284148" y="241380"/>
                  </a:lnTo>
                  <a:lnTo>
                    <a:pt x="241344" y="284184"/>
                  </a:lnTo>
                  <a:lnTo>
                    <a:pt x="214524" y="298512"/>
                  </a:lnTo>
                  <a:lnTo>
                    <a:pt x="196098" y="304092"/>
                  </a:lnTo>
                  <a:close/>
                </a:path>
              </a:pathLst>
            </a:custGeom>
            <a:solidFill>
              <a:srgbClr val="FFAC00">
                <a:alpha val="2784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7" name="object 3037"/>
            <p:cNvSpPr/>
            <p:nvPr/>
          </p:nvSpPr>
          <p:spPr>
            <a:xfrm>
              <a:off x="12639907" y="7847651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8968" y="297864"/>
                  </a:moveTo>
                  <a:lnTo>
                    <a:pt x="91944" y="286560"/>
                  </a:lnTo>
                  <a:lnTo>
                    <a:pt x="43632" y="254268"/>
                  </a:lnTo>
                  <a:lnTo>
                    <a:pt x="11340" y="205920"/>
                  </a:lnTo>
                  <a:lnTo>
                    <a:pt x="0" y="148932"/>
                  </a:lnTo>
                  <a:lnTo>
                    <a:pt x="2880" y="119880"/>
                  </a:lnTo>
                  <a:lnTo>
                    <a:pt x="25128" y="66204"/>
                  </a:lnTo>
                  <a:lnTo>
                    <a:pt x="66204" y="25092"/>
                  </a:lnTo>
                  <a:lnTo>
                    <a:pt x="119880" y="2844"/>
                  </a:lnTo>
                  <a:lnTo>
                    <a:pt x="148968" y="0"/>
                  </a:lnTo>
                  <a:lnTo>
                    <a:pt x="178020" y="2844"/>
                  </a:lnTo>
                  <a:lnTo>
                    <a:pt x="189147" y="6228"/>
                  </a:lnTo>
                  <a:lnTo>
                    <a:pt x="148968" y="6228"/>
                  </a:lnTo>
                  <a:lnTo>
                    <a:pt x="120204" y="9144"/>
                  </a:lnTo>
                  <a:lnTo>
                    <a:pt x="67428" y="31788"/>
                  </a:lnTo>
                  <a:lnTo>
                    <a:pt x="27828" y="73440"/>
                  </a:lnTo>
                  <a:lnTo>
                    <a:pt x="7884" y="127332"/>
                  </a:lnTo>
                  <a:lnTo>
                    <a:pt x="6408" y="156168"/>
                  </a:lnTo>
                  <a:lnTo>
                    <a:pt x="10764" y="184716"/>
                  </a:lnTo>
                  <a:lnTo>
                    <a:pt x="36072" y="236304"/>
                  </a:lnTo>
                  <a:lnTo>
                    <a:pt x="79668" y="273744"/>
                  </a:lnTo>
                  <a:lnTo>
                    <a:pt x="134496" y="290952"/>
                  </a:lnTo>
                  <a:lnTo>
                    <a:pt x="191453" y="290952"/>
                  </a:lnTo>
                  <a:lnTo>
                    <a:pt x="178020" y="295020"/>
                  </a:lnTo>
                  <a:lnTo>
                    <a:pt x="148968" y="297864"/>
                  </a:lnTo>
                  <a:close/>
                </a:path>
                <a:path w="298450" h="298450">
                  <a:moveTo>
                    <a:pt x="191453" y="290952"/>
                  </a:moveTo>
                  <a:lnTo>
                    <a:pt x="163404" y="290952"/>
                  </a:lnTo>
                  <a:lnTo>
                    <a:pt x="191664" y="285120"/>
                  </a:lnTo>
                  <a:lnTo>
                    <a:pt x="218232" y="273744"/>
                  </a:lnTo>
                  <a:lnTo>
                    <a:pt x="261828" y="236304"/>
                  </a:lnTo>
                  <a:lnTo>
                    <a:pt x="287136" y="184716"/>
                  </a:lnTo>
                  <a:lnTo>
                    <a:pt x="291492" y="156168"/>
                  </a:lnTo>
                  <a:lnTo>
                    <a:pt x="290052" y="127332"/>
                  </a:lnTo>
                  <a:lnTo>
                    <a:pt x="270072" y="73440"/>
                  </a:lnTo>
                  <a:lnTo>
                    <a:pt x="230472" y="31788"/>
                  </a:lnTo>
                  <a:lnTo>
                    <a:pt x="177696" y="9144"/>
                  </a:lnTo>
                  <a:lnTo>
                    <a:pt x="148968" y="6228"/>
                  </a:lnTo>
                  <a:lnTo>
                    <a:pt x="189147" y="6228"/>
                  </a:lnTo>
                  <a:lnTo>
                    <a:pt x="231696" y="25092"/>
                  </a:lnTo>
                  <a:lnTo>
                    <a:pt x="272808" y="66204"/>
                  </a:lnTo>
                  <a:lnTo>
                    <a:pt x="295020" y="119880"/>
                  </a:lnTo>
                  <a:lnTo>
                    <a:pt x="297900" y="148932"/>
                  </a:lnTo>
                  <a:lnTo>
                    <a:pt x="295020" y="177984"/>
                  </a:lnTo>
                  <a:lnTo>
                    <a:pt x="272808" y="231696"/>
                  </a:lnTo>
                  <a:lnTo>
                    <a:pt x="231696" y="272772"/>
                  </a:lnTo>
                  <a:lnTo>
                    <a:pt x="205956" y="286560"/>
                  </a:lnTo>
                  <a:lnTo>
                    <a:pt x="191453" y="290952"/>
                  </a:lnTo>
                  <a:close/>
                </a:path>
              </a:pathLst>
            </a:custGeom>
            <a:solidFill>
              <a:srgbClr val="FFAC00">
                <a:alpha val="3333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8" name="object 3038"/>
            <p:cNvSpPr/>
            <p:nvPr/>
          </p:nvSpPr>
          <p:spPr>
            <a:xfrm>
              <a:off x="12646315" y="7853880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5" h="285115">
                  <a:moveTo>
                    <a:pt x="156996" y="284724"/>
                  </a:moveTo>
                  <a:lnTo>
                    <a:pt x="128088" y="284724"/>
                  </a:lnTo>
                  <a:lnTo>
                    <a:pt x="99828" y="278892"/>
                  </a:lnTo>
                  <a:lnTo>
                    <a:pt x="49572" y="250992"/>
                  </a:lnTo>
                  <a:lnTo>
                    <a:pt x="14400" y="205560"/>
                  </a:lnTo>
                  <a:lnTo>
                    <a:pt x="0" y="149940"/>
                  </a:lnTo>
                  <a:lnTo>
                    <a:pt x="1476" y="121104"/>
                  </a:lnTo>
                  <a:lnTo>
                    <a:pt x="21420" y="67212"/>
                  </a:lnTo>
                  <a:lnTo>
                    <a:pt x="61020" y="25560"/>
                  </a:lnTo>
                  <a:lnTo>
                    <a:pt x="113796" y="2916"/>
                  </a:lnTo>
                  <a:lnTo>
                    <a:pt x="142560" y="0"/>
                  </a:lnTo>
                  <a:lnTo>
                    <a:pt x="171288" y="2916"/>
                  </a:lnTo>
                  <a:lnTo>
                    <a:pt x="181730" y="6192"/>
                  </a:lnTo>
                  <a:lnTo>
                    <a:pt x="142560" y="6192"/>
                  </a:lnTo>
                  <a:lnTo>
                    <a:pt x="114156" y="9180"/>
                  </a:lnTo>
                  <a:lnTo>
                    <a:pt x="62316" y="32256"/>
                  </a:lnTo>
                  <a:lnTo>
                    <a:pt x="24300" y="74448"/>
                  </a:lnTo>
                  <a:lnTo>
                    <a:pt x="6768" y="128448"/>
                  </a:lnTo>
                  <a:lnTo>
                    <a:pt x="6768" y="156996"/>
                  </a:lnTo>
                  <a:lnTo>
                    <a:pt x="24300" y="210960"/>
                  </a:lnTo>
                  <a:lnTo>
                    <a:pt x="62316" y="253152"/>
                  </a:lnTo>
                  <a:lnTo>
                    <a:pt x="114156" y="276264"/>
                  </a:lnTo>
                  <a:lnTo>
                    <a:pt x="142560" y="279216"/>
                  </a:lnTo>
                  <a:lnTo>
                    <a:pt x="183686" y="279216"/>
                  </a:lnTo>
                  <a:lnTo>
                    <a:pt x="156996" y="284724"/>
                  </a:lnTo>
                  <a:close/>
                </a:path>
                <a:path w="285115" h="285115">
                  <a:moveTo>
                    <a:pt x="183686" y="279216"/>
                  </a:moveTo>
                  <a:lnTo>
                    <a:pt x="142560" y="279216"/>
                  </a:lnTo>
                  <a:lnTo>
                    <a:pt x="170928" y="276264"/>
                  </a:lnTo>
                  <a:lnTo>
                    <a:pt x="198072" y="267444"/>
                  </a:lnTo>
                  <a:lnTo>
                    <a:pt x="244008" y="234072"/>
                  </a:lnTo>
                  <a:lnTo>
                    <a:pt x="272376" y="184896"/>
                  </a:lnTo>
                  <a:lnTo>
                    <a:pt x="278316" y="156996"/>
                  </a:lnTo>
                  <a:lnTo>
                    <a:pt x="278316" y="128448"/>
                  </a:lnTo>
                  <a:lnTo>
                    <a:pt x="260784" y="74448"/>
                  </a:lnTo>
                  <a:lnTo>
                    <a:pt x="222768" y="32256"/>
                  </a:lnTo>
                  <a:lnTo>
                    <a:pt x="170928" y="9180"/>
                  </a:lnTo>
                  <a:lnTo>
                    <a:pt x="142560" y="6192"/>
                  </a:lnTo>
                  <a:lnTo>
                    <a:pt x="181730" y="6192"/>
                  </a:lnTo>
                  <a:lnTo>
                    <a:pt x="224064" y="25560"/>
                  </a:lnTo>
                  <a:lnTo>
                    <a:pt x="263664" y="67212"/>
                  </a:lnTo>
                  <a:lnTo>
                    <a:pt x="283644" y="121104"/>
                  </a:lnTo>
                  <a:lnTo>
                    <a:pt x="285084" y="149940"/>
                  </a:lnTo>
                  <a:lnTo>
                    <a:pt x="280728" y="178488"/>
                  </a:lnTo>
                  <a:lnTo>
                    <a:pt x="255420" y="230076"/>
                  </a:lnTo>
                  <a:lnTo>
                    <a:pt x="211824" y="267516"/>
                  </a:lnTo>
                  <a:lnTo>
                    <a:pt x="185256" y="278892"/>
                  </a:lnTo>
                  <a:lnTo>
                    <a:pt x="183686" y="279216"/>
                  </a:lnTo>
                  <a:close/>
                </a:path>
              </a:pathLst>
            </a:custGeom>
            <a:solidFill>
              <a:srgbClr val="FFAC0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9" name="object 3039"/>
            <p:cNvSpPr/>
            <p:nvPr/>
          </p:nvSpPr>
          <p:spPr>
            <a:xfrm>
              <a:off x="12653082" y="7860072"/>
              <a:ext cx="271780" cy="273050"/>
            </a:xfrm>
            <a:custGeom>
              <a:avLst/>
              <a:gdLst/>
              <a:ahLst/>
              <a:cxnLst/>
              <a:rect l="l" t="t" r="r" b="b"/>
              <a:pathLst>
                <a:path w="271779" h="273050">
                  <a:moveTo>
                    <a:pt x="135792" y="273024"/>
                  </a:moveTo>
                  <a:lnTo>
                    <a:pt x="80244" y="261252"/>
                  </a:lnTo>
                  <a:lnTo>
                    <a:pt x="34308" y="227880"/>
                  </a:lnTo>
                  <a:lnTo>
                    <a:pt x="5940" y="178704"/>
                  </a:lnTo>
                  <a:lnTo>
                    <a:pt x="0" y="150804"/>
                  </a:lnTo>
                  <a:lnTo>
                    <a:pt x="0" y="122256"/>
                  </a:lnTo>
                  <a:lnTo>
                    <a:pt x="17532" y="68256"/>
                  </a:lnTo>
                  <a:lnTo>
                    <a:pt x="55548" y="26064"/>
                  </a:lnTo>
                  <a:lnTo>
                    <a:pt x="107388" y="2988"/>
                  </a:lnTo>
                  <a:lnTo>
                    <a:pt x="135792" y="0"/>
                  </a:lnTo>
                  <a:lnTo>
                    <a:pt x="164160" y="2988"/>
                  </a:lnTo>
                  <a:lnTo>
                    <a:pt x="174131" y="6228"/>
                  </a:lnTo>
                  <a:lnTo>
                    <a:pt x="135792" y="6228"/>
                  </a:lnTo>
                  <a:lnTo>
                    <a:pt x="108684" y="9072"/>
                  </a:lnTo>
                  <a:lnTo>
                    <a:pt x="59184" y="31104"/>
                  </a:lnTo>
                  <a:lnTo>
                    <a:pt x="22932" y="71352"/>
                  </a:lnTo>
                  <a:lnTo>
                    <a:pt x="6192" y="122904"/>
                  </a:lnTo>
                  <a:lnTo>
                    <a:pt x="6192" y="150156"/>
                  </a:lnTo>
                  <a:lnTo>
                    <a:pt x="22932" y="201672"/>
                  </a:lnTo>
                  <a:lnTo>
                    <a:pt x="59184" y="241956"/>
                  </a:lnTo>
                  <a:lnTo>
                    <a:pt x="108684" y="263988"/>
                  </a:lnTo>
                  <a:lnTo>
                    <a:pt x="135792" y="266832"/>
                  </a:lnTo>
                  <a:lnTo>
                    <a:pt x="174131" y="266832"/>
                  </a:lnTo>
                  <a:lnTo>
                    <a:pt x="164160" y="270072"/>
                  </a:lnTo>
                  <a:lnTo>
                    <a:pt x="135792" y="273024"/>
                  </a:lnTo>
                  <a:close/>
                </a:path>
                <a:path w="271779" h="273050">
                  <a:moveTo>
                    <a:pt x="174131" y="266832"/>
                  </a:moveTo>
                  <a:lnTo>
                    <a:pt x="135792" y="266832"/>
                  </a:lnTo>
                  <a:lnTo>
                    <a:pt x="162864" y="263988"/>
                  </a:lnTo>
                  <a:lnTo>
                    <a:pt x="188784" y="255564"/>
                  </a:lnTo>
                  <a:lnTo>
                    <a:pt x="232596" y="223704"/>
                  </a:lnTo>
                  <a:lnTo>
                    <a:pt x="259704" y="176796"/>
                  </a:lnTo>
                  <a:lnTo>
                    <a:pt x="265356" y="150156"/>
                  </a:lnTo>
                  <a:lnTo>
                    <a:pt x="265356" y="122904"/>
                  </a:lnTo>
                  <a:lnTo>
                    <a:pt x="248616" y="71352"/>
                  </a:lnTo>
                  <a:lnTo>
                    <a:pt x="212364" y="31104"/>
                  </a:lnTo>
                  <a:lnTo>
                    <a:pt x="162864" y="9072"/>
                  </a:lnTo>
                  <a:lnTo>
                    <a:pt x="135792" y="6228"/>
                  </a:lnTo>
                  <a:lnTo>
                    <a:pt x="174131" y="6228"/>
                  </a:lnTo>
                  <a:lnTo>
                    <a:pt x="216000" y="26064"/>
                  </a:lnTo>
                  <a:lnTo>
                    <a:pt x="254016" y="68256"/>
                  </a:lnTo>
                  <a:lnTo>
                    <a:pt x="271548" y="122256"/>
                  </a:lnTo>
                  <a:lnTo>
                    <a:pt x="271548" y="150804"/>
                  </a:lnTo>
                  <a:lnTo>
                    <a:pt x="254016" y="204768"/>
                  </a:lnTo>
                  <a:lnTo>
                    <a:pt x="216000" y="246960"/>
                  </a:lnTo>
                  <a:lnTo>
                    <a:pt x="191304" y="261252"/>
                  </a:lnTo>
                  <a:lnTo>
                    <a:pt x="174131" y="266832"/>
                  </a:lnTo>
                  <a:close/>
                </a:path>
              </a:pathLst>
            </a:custGeom>
            <a:solidFill>
              <a:srgbClr val="FFAC0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0" name="object 3040"/>
            <p:cNvSpPr/>
            <p:nvPr/>
          </p:nvSpPr>
          <p:spPr>
            <a:xfrm>
              <a:off x="12659275" y="7866300"/>
              <a:ext cx="259715" cy="260985"/>
            </a:xfrm>
            <a:custGeom>
              <a:avLst/>
              <a:gdLst/>
              <a:ahLst/>
              <a:cxnLst/>
              <a:rect l="l" t="t" r="r" b="b"/>
              <a:pathLst>
                <a:path w="259715" h="260984">
                  <a:moveTo>
                    <a:pt x="129600" y="260604"/>
                  </a:moveTo>
                  <a:lnTo>
                    <a:pt x="76572" y="249336"/>
                  </a:lnTo>
                  <a:lnTo>
                    <a:pt x="32760" y="217476"/>
                  </a:lnTo>
                  <a:lnTo>
                    <a:pt x="5652" y="170568"/>
                  </a:lnTo>
                  <a:lnTo>
                    <a:pt x="0" y="143928"/>
                  </a:lnTo>
                  <a:lnTo>
                    <a:pt x="0" y="116676"/>
                  </a:lnTo>
                  <a:lnTo>
                    <a:pt x="16740" y="65124"/>
                  </a:lnTo>
                  <a:lnTo>
                    <a:pt x="52992" y="24876"/>
                  </a:lnTo>
                  <a:lnTo>
                    <a:pt x="102492" y="2844"/>
                  </a:lnTo>
                  <a:lnTo>
                    <a:pt x="129600" y="0"/>
                  </a:lnTo>
                  <a:lnTo>
                    <a:pt x="156672" y="2844"/>
                  </a:lnTo>
                  <a:lnTo>
                    <a:pt x="166973" y="6192"/>
                  </a:lnTo>
                  <a:lnTo>
                    <a:pt x="129600" y="6192"/>
                  </a:lnTo>
                  <a:lnTo>
                    <a:pt x="102924" y="9108"/>
                  </a:lnTo>
                  <a:lnTo>
                    <a:pt x="54468" y="31500"/>
                  </a:lnTo>
                  <a:lnTo>
                    <a:pt x="19944" y="72180"/>
                  </a:lnTo>
                  <a:lnTo>
                    <a:pt x="5688" y="123588"/>
                  </a:lnTo>
                  <a:lnTo>
                    <a:pt x="7128" y="150372"/>
                  </a:lnTo>
                  <a:lnTo>
                    <a:pt x="26856" y="199944"/>
                  </a:lnTo>
                  <a:lnTo>
                    <a:pt x="65592" y="236628"/>
                  </a:lnTo>
                  <a:lnTo>
                    <a:pt x="116172" y="253656"/>
                  </a:lnTo>
                  <a:lnTo>
                    <a:pt x="169299" y="253656"/>
                  </a:lnTo>
                  <a:lnTo>
                    <a:pt x="156672" y="257760"/>
                  </a:lnTo>
                  <a:lnTo>
                    <a:pt x="129600" y="260604"/>
                  </a:lnTo>
                  <a:close/>
                </a:path>
                <a:path w="259715" h="260984">
                  <a:moveTo>
                    <a:pt x="169299" y="253656"/>
                  </a:moveTo>
                  <a:lnTo>
                    <a:pt x="142992" y="253656"/>
                  </a:lnTo>
                  <a:lnTo>
                    <a:pt x="169200" y="247896"/>
                  </a:lnTo>
                  <a:lnTo>
                    <a:pt x="193572" y="236628"/>
                  </a:lnTo>
                  <a:lnTo>
                    <a:pt x="232308" y="199944"/>
                  </a:lnTo>
                  <a:lnTo>
                    <a:pt x="252036" y="150372"/>
                  </a:lnTo>
                  <a:lnTo>
                    <a:pt x="253512" y="123588"/>
                  </a:lnTo>
                  <a:lnTo>
                    <a:pt x="249156" y="97092"/>
                  </a:lnTo>
                  <a:lnTo>
                    <a:pt x="224172" y="49968"/>
                  </a:lnTo>
                  <a:lnTo>
                    <a:pt x="181692" y="17676"/>
                  </a:lnTo>
                  <a:lnTo>
                    <a:pt x="129600" y="6192"/>
                  </a:lnTo>
                  <a:lnTo>
                    <a:pt x="166973" y="6192"/>
                  </a:lnTo>
                  <a:lnTo>
                    <a:pt x="206172" y="24876"/>
                  </a:lnTo>
                  <a:lnTo>
                    <a:pt x="242424" y="65124"/>
                  </a:lnTo>
                  <a:lnTo>
                    <a:pt x="259164" y="116676"/>
                  </a:lnTo>
                  <a:lnTo>
                    <a:pt x="259164" y="143928"/>
                  </a:lnTo>
                  <a:lnTo>
                    <a:pt x="242424" y="195444"/>
                  </a:lnTo>
                  <a:lnTo>
                    <a:pt x="206172" y="235728"/>
                  </a:lnTo>
                  <a:lnTo>
                    <a:pt x="182592" y="249336"/>
                  </a:lnTo>
                  <a:lnTo>
                    <a:pt x="169299" y="253656"/>
                  </a:lnTo>
                  <a:close/>
                </a:path>
              </a:pathLst>
            </a:custGeom>
            <a:solidFill>
              <a:srgbClr val="FFAC00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41" name="object 304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664963" y="7872492"/>
              <a:ext cx="247824" cy="247464"/>
            </a:xfrm>
            <a:prstGeom prst="rect">
              <a:avLst/>
            </a:prstGeom>
          </p:spPr>
        </p:pic>
        <p:pic>
          <p:nvPicPr>
            <p:cNvPr id="3042" name="object 304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317327" y="6039009"/>
              <a:ext cx="359100" cy="358560"/>
            </a:xfrm>
            <a:prstGeom prst="rect">
              <a:avLst/>
            </a:prstGeom>
          </p:spPr>
        </p:pic>
        <p:pic>
          <p:nvPicPr>
            <p:cNvPr id="3043" name="object 304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051098" y="5207336"/>
              <a:ext cx="359085" cy="358560"/>
            </a:xfrm>
            <a:prstGeom prst="rect">
              <a:avLst/>
            </a:prstGeom>
          </p:spPr>
        </p:pic>
        <p:pic>
          <p:nvPicPr>
            <p:cNvPr id="3044" name="object 304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078284" y="4538148"/>
              <a:ext cx="359094" cy="358542"/>
            </a:xfrm>
            <a:prstGeom prst="rect">
              <a:avLst/>
            </a:prstGeom>
          </p:spPr>
        </p:pic>
        <p:sp>
          <p:nvSpPr>
            <p:cNvPr id="3045" name="object 3045"/>
            <p:cNvSpPr/>
            <p:nvPr/>
          </p:nvSpPr>
          <p:spPr>
            <a:xfrm>
              <a:off x="12146850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6" name="object 3046"/>
            <p:cNvSpPr/>
            <p:nvPr/>
          </p:nvSpPr>
          <p:spPr>
            <a:xfrm>
              <a:off x="12146850" y="9851126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 h="0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7" name="object 3047"/>
            <p:cNvSpPr/>
            <p:nvPr/>
          </p:nvSpPr>
          <p:spPr>
            <a:xfrm>
              <a:off x="12746863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8" name="object 3048"/>
            <p:cNvSpPr/>
            <p:nvPr/>
          </p:nvSpPr>
          <p:spPr>
            <a:xfrm>
              <a:off x="12746863" y="994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 h="0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9" name="object 3049"/>
            <p:cNvSpPr/>
            <p:nvPr/>
          </p:nvSpPr>
          <p:spPr>
            <a:xfrm>
              <a:off x="13346876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0" name="object 3050"/>
            <p:cNvSpPr/>
            <p:nvPr/>
          </p:nvSpPr>
          <p:spPr>
            <a:xfrm>
              <a:off x="13346876" y="9851126"/>
              <a:ext cx="1200150" cy="0"/>
            </a:xfrm>
            <a:custGeom>
              <a:avLst/>
              <a:gdLst/>
              <a:ahLst/>
              <a:cxnLst/>
              <a:rect l="l" t="t" r="r" b="b"/>
              <a:pathLst>
                <a:path w="1200150" h="0">
                  <a:moveTo>
                    <a:pt x="0" y="0"/>
                  </a:moveTo>
                  <a:lnTo>
                    <a:pt x="1199989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1" name="object 3051"/>
            <p:cNvSpPr/>
            <p:nvPr/>
          </p:nvSpPr>
          <p:spPr>
            <a:xfrm>
              <a:off x="14546865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52" name="object 3052"/>
          <p:cNvGrpSpPr/>
          <p:nvPr/>
        </p:nvGrpSpPr>
        <p:grpSpPr>
          <a:xfrm>
            <a:off x="868234" y="1518367"/>
            <a:ext cx="379730" cy="762000"/>
            <a:chOff x="868234" y="1518367"/>
            <a:chExt cx="379730" cy="762000"/>
          </a:xfrm>
        </p:grpSpPr>
        <p:pic>
          <p:nvPicPr>
            <p:cNvPr id="3053" name="object 305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68234" y="1518367"/>
              <a:ext cx="359096" cy="358557"/>
            </a:xfrm>
            <a:prstGeom prst="rect">
              <a:avLst/>
            </a:prstGeom>
          </p:spPr>
        </p:pic>
        <p:pic>
          <p:nvPicPr>
            <p:cNvPr id="3054" name="object 305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88699" y="1921241"/>
              <a:ext cx="359095" cy="358559"/>
            </a:xfrm>
            <a:prstGeom prst="rect">
              <a:avLst/>
            </a:prstGeom>
          </p:spPr>
        </p:pic>
      </p:grpSp>
      <p:grpSp>
        <p:nvGrpSpPr>
          <p:cNvPr id="3055" name="object 3055"/>
          <p:cNvGrpSpPr/>
          <p:nvPr/>
        </p:nvGrpSpPr>
        <p:grpSpPr>
          <a:xfrm>
            <a:off x="900414" y="2371935"/>
            <a:ext cx="328930" cy="251460"/>
            <a:chOff x="900414" y="2371935"/>
            <a:chExt cx="328930" cy="251460"/>
          </a:xfrm>
        </p:grpSpPr>
        <p:sp>
          <p:nvSpPr>
            <p:cNvPr id="3056" name="object 3056"/>
            <p:cNvSpPr/>
            <p:nvPr/>
          </p:nvSpPr>
          <p:spPr>
            <a:xfrm>
              <a:off x="1225359" y="2388481"/>
              <a:ext cx="3810" cy="218440"/>
            </a:xfrm>
            <a:custGeom>
              <a:avLst/>
              <a:gdLst/>
              <a:ahLst/>
              <a:cxnLst/>
              <a:rect l="l" t="t" r="r" b="b"/>
              <a:pathLst>
                <a:path w="3809" h="218439">
                  <a:moveTo>
                    <a:pt x="0" y="218361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15697"/>
                  </a:lnTo>
                  <a:lnTo>
                    <a:pt x="0" y="218361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7" name="object 3057"/>
            <p:cNvSpPr/>
            <p:nvPr/>
          </p:nvSpPr>
          <p:spPr>
            <a:xfrm>
              <a:off x="1221917" y="2385822"/>
              <a:ext cx="3810" cy="224154"/>
            </a:xfrm>
            <a:custGeom>
              <a:avLst/>
              <a:gdLst/>
              <a:ahLst/>
              <a:cxnLst/>
              <a:rect l="l" t="t" r="r" b="b"/>
              <a:pathLst>
                <a:path w="3809" h="224155">
                  <a:moveTo>
                    <a:pt x="0" y="223688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21017"/>
                  </a:lnTo>
                  <a:lnTo>
                    <a:pt x="0" y="223688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8" name="object 3058"/>
            <p:cNvSpPr/>
            <p:nvPr/>
          </p:nvSpPr>
          <p:spPr>
            <a:xfrm>
              <a:off x="1218475" y="2383162"/>
              <a:ext cx="3810" cy="229235"/>
            </a:xfrm>
            <a:custGeom>
              <a:avLst/>
              <a:gdLst/>
              <a:ahLst/>
              <a:cxnLst/>
              <a:rect l="l" t="t" r="r" b="b"/>
              <a:pathLst>
                <a:path w="3809" h="229235">
                  <a:moveTo>
                    <a:pt x="0" y="229008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26337"/>
                  </a:lnTo>
                  <a:lnTo>
                    <a:pt x="0" y="229008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9" name="object 3059"/>
            <p:cNvSpPr/>
            <p:nvPr/>
          </p:nvSpPr>
          <p:spPr>
            <a:xfrm>
              <a:off x="1215034" y="2380502"/>
              <a:ext cx="3810" cy="234950"/>
            </a:xfrm>
            <a:custGeom>
              <a:avLst/>
              <a:gdLst/>
              <a:ahLst/>
              <a:cxnLst/>
              <a:rect l="l" t="t" r="r" b="b"/>
              <a:pathLst>
                <a:path w="3809" h="234950">
                  <a:moveTo>
                    <a:pt x="0" y="234327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31656"/>
                  </a:lnTo>
                  <a:lnTo>
                    <a:pt x="0" y="234327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0" name="object 3060"/>
            <p:cNvSpPr/>
            <p:nvPr/>
          </p:nvSpPr>
          <p:spPr>
            <a:xfrm>
              <a:off x="1211592" y="2377842"/>
              <a:ext cx="3810" cy="240029"/>
            </a:xfrm>
            <a:custGeom>
              <a:avLst/>
              <a:gdLst/>
              <a:ahLst/>
              <a:cxnLst/>
              <a:rect l="l" t="t" r="r" b="b"/>
              <a:pathLst>
                <a:path w="3809" h="240030">
                  <a:moveTo>
                    <a:pt x="0" y="239634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36976"/>
                  </a:lnTo>
                  <a:lnTo>
                    <a:pt x="0" y="239634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1" name="object 3061"/>
            <p:cNvSpPr/>
            <p:nvPr/>
          </p:nvSpPr>
          <p:spPr>
            <a:xfrm>
              <a:off x="1208147" y="2375180"/>
              <a:ext cx="3810" cy="245110"/>
            </a:xfrm>
            <a:custGeom>
              <a:avLst/>
              <a:gdLst/>
              <a:ahLst/>
              <a:cxnLst/>
              <a:rect l="l" t="t" r="r" b="b"/>
              <a:pathLst>
                <a:path w="3809" h="245110">
                  <a:moveTo>
                    <a:pt x="0" y="244965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42301"/>
                  </a:lnTo>
                  <a:lnTo>
                    <a:pt x="0" y="244965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2" name="object 3062"/>
            <p:cNvSpPr/>
            <p:nvPr/>
          </p:nvSpPr>
          <p:spPr>
            <a:xfrm>
              <a:off x="1204705" y="2372519"/>
              <a:ext cx="3810" cy="250825"/>
            </a:xfrm>
            <a:custGeom>
              <a:avLst/>
              <a:gdLst/>
              <a:ahLst/>
              <a:cxnLst/>
              <a:rect l="l" t="t" r="r" b="b"/>
              <a:pathLst>
                <a:path w="3809" h="250825">
                  <a:moveTo>
                    <a:pt x="0" y="250291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47620"/>
                  </a:lnTo>
                  <a:lnTo>
                    <a:pt x="0" y="250291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3" name="object 3063"/>
            <p:cNvSpPr/>
            <p:nvPr/>
          </p:nvSpPr>
          <p:spPr>
            <a:xfrm>
              <a:off x="1201257" y="2371935"/>
              <a:ext cx="3810" cy="251460"/>
            </a:xfrm>
            <a:custGeom>
              <a:avLst/>
              <a:gdLst/>
              <a:ahLst/>
              <a:cxnLst/>
              <a:rect l="l" t="t" r="r" b="b"/>
              <a:pathLst>
                <a:path w="3809" h="251460">
                  <a:moveTo>
                    <a:pt x="2700" y="251449"/>
                  </a:moveTo>
                  <a:lnTo>
                    <a:pt x="0" y="250333"/>
                  </a:lnTo>
                  <a:lnTo>
                    <a:pt x="0" y="1115"/>
                  </a:lnTo>
                  <a:lnTo>
                    <a:pt x="2692" y="0"/>
                  </a:lnTo>
                  <a:lnTo>
                    <a:pt x="3456" y="589"/>
                  </a:lnTo>
                  <a:lnTo>
                    <a:pt x="3456" y="250870"/>
                  </a:lnTo>
                  <a:lnTo>
                    <a:pt x="2700" y="251449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4" name="object 3064"/>
            <p:cNvSpPr/>
            <p:nvPr/>
          </p:nvSpPr>
          <p:spPr>
            <a:xfrm>
              <a:off x="1197822" y="2373042"/>
              <a:ext cx="3810" cy="249554"/>
            </a:xfrm>
            <a:custGeom>
              <a:avLst/>
              <a:gdLst/>
              <a:ahLst/>
              <a:cxnLst/>
              <a:rect l="l" t="t" r="r" b="b"/>
              <a:pathLst>
                <a:path w="3809" h="249555">
                  <a:moveTo>
                    <a:pt x="3456" y="249244"/>
                  </a:moveTo>
                  <a:lnTo>
                    <a:pt x="0" y="24780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9244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5" name="object 3065"/>
            <p:cNvSpPr/>
            <p:nvPr/>
          </p:nvSpPr>
          <p:spPr>
            <a:xfrm>
              <a:off x="1194381" y="2374468"/>
              <a:ext cx="3810" cy="246379"/>
            </a:xfrm>
            <a:custGeom>
              <a:avLst/>
              <a:gdLst/>
              <a:ahLst/>
              <a:cxnLst/>
              <a:rect l="l" t="t" r="r" b="b"/>
              <a:pathLst>
                <a:path w="3809" h="246380">
                  <a:moveTo>
                    <a:pt x="3456" y="246364"/>
                  </a:moveTo>
                  <a:lnTo>
                    <a:pt x="0" y="24496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6364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6" name="object 3066"/>
            <p:cNvSpPr/>
            <p:nvPr/>
          </p:nvSpPr>
          <p:spPr>
            <a:xfrm>
              <a:off x="1190939" y="2375892"/>
              <a:ext cx="3810" cy="243840"/>
            </a:xfrm>
            <a:custGeom>
              <a:avLst/>
              <a:gdLst/>
              <a:ahLst/>
              <a:cxnLst/>
              <a:rect l="l" t="t" r="r" b="b"/>
              <a:pathLst>
                <a:path w="3809" h="243839">
                  <a:moveTo>
                    <a:pt x="3456" y="243525"/>
                  </a:moveTo>
                  <a:lnTo>
                    <a:pt x="0" y="242113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3525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7" name="object 3067"/>
            <p:cNvSpPr/>
            <p:nvPr/>
          </p:nvSpPr>
          <p:spPr>
            <a:xfrm>
              <a:off x="1187494" y="2377320"/>
              <a:ext cx="3810" cy="241300"/>
            </a:xfrm>
            <a:custGeom>
              <a:avLst/>
              <a:gdLst/>
              <a:ahLst/>
              <a:cxnLst/>
              <a:rect l="l" t="t" r="r" b="b"/>
              <a:pathLst>
                <a:path w="3809" h="241300">
                  <a:moveTo>
                    <a:pt x="3456" y="240679"/>
                  </a:moveTo>
                  <a:lnTo>
                    <a:pt x="0" y="239239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0679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8" name="object 3068"/>
            <p:cNvSpPr/>
            <p:nvPr/>
          </p:nvSpPr>
          <p:spPr>
            <a:xfrm>
              <a:off x="1184052" y="2378745"/>
              <a:ext cx="3810" cy="238125"/>
            </a:xfrm>
            <a:custGeom>
              <a:avLst/>
              <a:gdLst/>
              <a:ahLst/>
              <a:cxnLst/>
              <a:rect l="l" t="t" r="r" b="b"/>
              <a:pathLst>
                <a:path w="3809" h="238125">
                  <a:moveTo>
                    <a:pt x="3456" y="237836"/>
                  </a:moveTo>
                  <a:lnTo>
                    <a:pt x="0" y="23639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37836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9" name="object 3069"/>
            <p:cNvSpPr/>
            <p:nvPr/>
          </p:nvSpPr>
          <p:spPr>
            <a:xfrm>
              <a:off x="1180611" y="2380169"/>
              <a:ext cx="3810" cy="235585"/>
            </a:xfrm>
            <a:custGeom>
              <a:avLst/>
              <a:gdLst/>
              <a:ahLst/>
              <a:cxnLst/>
              <a:rect l="l" t="t" r="r" b="b"/>
              <a:pathLst>
                <a:path w="3809" h="235585">
                  <a:moveTo>
                    <a:pt x="3456" y="234989"/>
                  </a:moveTo>
                  <a:lnTo>
                    <a:pt x="0" y="233553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34989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0" name="object 3070"/>
            <p:cNvSpPr/>
            <p:nvPr/>
          </p:nvSpPr>
          <p:spPr>
            <a:xfrm>
              <a:off x="1177169" y="2381595"/>
              <a:ext cx="3810" cy="232410"/>
            </a:xfrm>
            <a:custGeom>
              <a:avLst/>
              <a:gdLst/>
              <a:ahLst/>
              <a:cxnLst/>
              <a:rect l="l" t="t" r="r" b="b"/>
              <a:pathLst>
                <a:path w="3809" h="232410">
                  <a:moveTo>
                    <a:pt x="3456" y="232113"/>
                  </a:moveTo>
                  <a:lnTo>
                    <a:pt x="0" y="23070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32113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1" name="object 3071"/>
            <p:cNvSpPr/>
            <p:nvPr/>
          </p:nvSpPr>
          <p:spPr>
            <a:xfrm>
              <a:off x="1173727" y="2383020"/>
              <a:ext cx="3810" cy="229870"/>
            </a:xfrm>
            <a:custGeom>
              <a:avLst/>
              <a:gdLst/>
              <a:ahLst/>
              <a:cxnLst/>
              <a:rect l="l" t="t" r="r" b="b"/>
              <a:pathLst>
                <a:path w="3809" h="229869">
                  <a:moveTo>
                    <a:pt x="3456" y="229269"/>
                  </a:moveTo>
                  <a:lnTo>
                    <a:pt x="0" y="227855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9269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2" name="object 3072"/>
            <p:cNvSpPr/>
            <p:nvPr/>
          </p:nvSpPr>
          <p:spPr>
            <a:xfrm>
              <a:off x="1170282" y="2384447"/>
              <a:ext cx="3810" cy="226695"/>
            </a:xfrm>
            <a:custGeom>
              <a:avLst/>
              <a:gdLst/>
              <a:ahLst/>
              <a:cxnLst/>
              <a:rect l="l" t="t" r="r" b="b"/>
              <a:pathLst>
                <a:path w="3809" h="226694">
                  <a:moveTo>
                    <a:pt x="3456" y="226424"/>
                  </a:moveTo>
                  <a:lnTo>
                    <a:pt x="0" y="22498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6424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3" name="object 3073"/>
            <p:cNvSpPr/>
            <p:nvPr/>
          </p:nvSpPr>
          <p:spPr>
            <a:xfrm>
              <a:off x="1166841" y="2385872"/>
              <a:ext cx="3810" cy="224154"/>
            </a:xfrm>
            <a:custGeom>
              <a:avLst/>
              <a:gdLst/>
              <a:ahLst/>
              <a:cxnLst/>
              <a:rect l="l" t="t" r="r" b="b"/>
              <a:pathLst>
                <a:path w="3809" h="224155">
                  <a:moveTo>
                    <a:pt x="3456" y="223580"/>
                  </a:moveTo>
                  <a:lnTo>
                    <a:pt x="0" y="22214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358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4" name="object 3074"/>
            <p:cNvSpPr/>
            <p:nvPr/>
          </p:nvSpPr>
          <p:spPr>
            <a:xfrm>
              <a:off x="1163399" y="2387298"/>
              <a:ext cx="3810" cy="220979"/>
            </a:xfrm>
            <a:custGeom>
              <a:avLst/>
              <a:gdLst/>
              <a:ahLst/>
              <a:cxnLst/>
              <a:rect l="l" t="t" r="r" b="b"/>
              <a:pathLst>
                <a:path w="3809" h="220980">
                  <a:moveTo>
                    <a:pt x="3456" y="220731"/>
                  </a:moveTo>
                  <a:lnTo>
                    <a:pt x="0" y="21929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0731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5" name="object 3075"/>
            <p:cNvSpPr/>
            <p:nvPr/>
          </p:nvSpPr>
          <p:spPr>
            <a:xfrm>
              <a:off x="1159957" y="2388724"/>
              <a:ext cx="3810" cy="218440"/>
            </a:xfrm>
            <a:custGeom>
              <a:avLst/>
              <a:gdLst/>
              <a:ahLst/>
              <a:cxnLst/>
              <a:rect l="l" t="t" r="r" b="b"/>
              <a:pathLst>
                <a:path w="3809" h="218439">
                  <a:moveTo>
                    <a:pt x="3456" y="217856"/>
                  </a:moveTo>
                  <a:lnTo>
                    <a:pt x="0" y="216449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17856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6" name="object 3076"/>
            <p:cNvSpPr/>
            <p:nvPr/>
          </p:nvSpPr>
          <p:spPr>
            <a:xfrm>
              <a:off x="1156516" y="2390148"/>
              <a:ext cx="3810" cy="215265"/>
            </a:xfrm>
            <a:custGeom>
              <a:avLst/>
              <a:gdLst/>
              <a:ahLst/>
              <a:cxnLst/>
              <a:rect l="l" t="t" r="r" b="b"/>
              <a:pathLst>
                <a:path w="3809" h="215264">
                  <a:moveTo>
                    <a:pt x="3456" y="215013"/>
                  </a:moveTo>
                  <a:lnTo>
                    <a:pt x="0" y="213597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15013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7" name="object 3077"/>
            <p:cNvSpPr/>
            <p:nvPr/>
          </p:nvSpPr>
          <p:spPr>
            <a:xfrm>
              <a:off x="1153070" y="2391575"/>
              <a:ext cx="3810" cy="212725"/>
            </a:xfrm>
            <a:custGeom>
              <a:avLst/>
              <a:gdLst/>
              <a:ahLst/>
              <a:cxnLst/>
              <a:rect l="l" t="t" r="r" b="b"/>
              <a:pathLst>
                <a:path w="3809" h="212725">
                  <a:moveTo>
                    <a:pt x="3456" y="212168"/>
                  </a:moveTo>
                  <a:lnTo>
                    <a:pt x="0" y="210728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12168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8" name="object 3078"/>
            <p:cNvSpPr/>
            <p:nvPr/>
          </p:nvSpPr>
          <p:spPr>
            <a:xfrm>
              <a:off x="1149629" y="2393000"/>
              <a:ext cx="3810" cy="209550"/>
            </a:xfrm>
            <a:custGeom>
              <a:avLst/>
              <a:gdLst/>
              <a:ahLst/>
              <a:cxnLst/>
              <a:rect l="l" t="t" r="r" b="b"/>
              <a:pathLst>
                <a:path w="3809" h="209550">
                  <a:moveTo>
                    <a:pt x="3456" y="209324"/>
                  </a:moveTo>
                  <a:lnTo>
                    <a:pt x="0" y="20788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9324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9" name="object 3079"/>
            <p:cNvSpPr/>
            <p:nvPr/>
          </p:nvSpPr>
          <p:spPr>
            <a:xfrm>
              <a:off x="1146187" y="2394426"/>
              <a:ext cx="3810" cy="207010"/>
            </a:xfrm>
            <a:custGeom>
              <a:avLst/>
              <a:gdLst/>
              <a:ahLst/>
              <a:cxnLst/>
              <a:rect l="l" t="t" r="r" b="b"/>
              <a:pathLst>
                <a:path w="3809" h="207010">
                  <a:moveTo>
                    <a:pt x="3456" y="206473"/>
                  </a:moveTo>
                  <a:lnTo>
                    <a:pt x="0" y="20504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6473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0" name="object 3080"/>
            <p:cNvSpPr/>
            <p:nvPr/>
          </p:nvSpPr>
          <p:spPr>
            <a:xfrm>
              <a:off x="1142746" y="2395851"/>
              <a:ext cx="3810" cy="203835"/>
            </a:xfrm>
            <a:custGeom>
              <a:avLst/>
              <a:gdLst/>
              <a:ahLst/>
              <a:cxnLst/>
              <a:rect l="l" t="t" r="r" b="b"/>
              <a:pathLst>
                <a:path w="3809" h="203835">
                  <a:moveTo>
                    <a:pt x="3456" y="203604"/>
                  </a:moveTo>
                  <a:lnTo>
                    <a:pt x="0" y="20219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360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1" name="object 3081"/>
            <p:cNvSpPr/>
            <p:nvPr/>
          </p:nvSpPr>
          <p:spPr>
            <a:xfrm>
              <a:off x="1139304" y="2397276"/>
              <a:ext cx="3810" cy="201295"/>
            </a:xfrm>
            <a:custGeom>
              <a:avLst/>
              <a:gdLst/>
              <a:ahLst/>
              <a:cxnLst/>
              <a:rect l="l" t="t" r="r" b="b"/>
              <a:pathLst>
                <a:path w="3809" h="201294">
                  <a:moveTo>
                    <a:pt x="3456" y="200761"/>
                  </a:moveTo>
                  <a:lnTo>
                    <a:pt x="0" y="19932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0761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2" name="object 3082"/>
            <p:cNvSpPr/>
            <p:nvPr/>
          </p:nvSpPr>
          <p:spPr>
            <a:xfrm>
              <a:off x="1135862" y="2398702"/>
              <a:ext cx="3810" cy="198120"/>
            </a:xfrm>
            <a:custGeom>
              <a:avLst/>
              <a:gdLst/>
              <a:ahLst/>
              <a:cxnLst/>
              <a:rect l="l" t="t" r="r" b="b"/>
              <a:pathLst>
                <a:path w="3809" h="198119">
                  <a:moveTo>
                    <a:pt x="3456" y="197917"/>
                  </a:moveTo>
                  <a:lnTo>
                    <a:pt x="0" y="196477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97917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3" name="object 3083"/>
            <p:cNvSpPr/>
            <p:nvPr/>
          </p:nvSpPr>
          <p:spPr>
            <a:xfrm>
              <a:off x="1132417" y="2400128"/>
              <a:ext cx="3810" cy="195580"/>
            </a:xfrm>
            <a:custGeom>
              <a:avLst/>
              <a:gdLst/>
              <a:ahLst/>
              <a:cxnLst/>
              <a:rect l="l" t="t" r="r" b="b"/>
              <a:pathLst>
                <a:path w="3809" h="195580">
                  <a:moveTo>
                    <a:pt x="3456" y="195066"/>
                  </a:moveTo>
                  <a:lnTo>
                    <a:pt x="0" y="193632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95066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4" name="object 3084"/>
            <p:cNvSpPr/>
            <p:nvPr/>
          </p:nvSpPr>
          <p:spPr>
            <a:xfrm>
              <a:off x="1128976" y="2401554"/>
              <a:ext cx="3810" cy="192405"/>
            </a:xfrm>
            <a:custGeom>
              <a:avLst/>
              <a:gdLst/>
              <a:ahLst/>
              <a:cxnLst/>
              <a:rect l="l" t="t" r="r" b="b"/>
              <a:pathLst>
                <a:path w="3809" h="192405">
                  <a:moveTo>
                    <a:pt x="3456" y="192192"/>
                  </a:moveTo>
                  <a:lnTo>
                    <a:pt x="0" y="19078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92192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5" name="object 3085"/>
            <p:cNvSpPr/>
            <p:nvPr/>
          </p:nvSpPr>
          <p:spPr>
            <a:xfrm>
              <a:off x="1125534" y="2402979"/>
              <a:ext cx="3810" cy="189865"/>
            </a:xfrm>
            <a:custGeom>
              <a:avLst/>
              <a:gdLst/>
              <a:ahLst/>
              <a:cxnLst/>
              <a:rect l="l" t="t" r="r" b="b"/>
              <a:pathLst>
                <a:path w="3809" h="189864">
                  <a:moveTo>
                    <a:pt x="3456" y="189348"/>
                  </a:moveTo>
                  <a:lnTo>
                    <a:pt x="0" y="187932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9348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6" name="object 3086"/>
            <p:cNvSpPr/>
            <p:nvPr/>
          </p:nvSpPr>
          <p:spPr>
            <a:xfrm>
              <a:off x="1122092" y="2404404"/>
              <a:ext cx="3810" cy="186690"/>
            </a:xfrm>
            <a:custGeom>
              <a:avLst/>
              <a:gdLst/>
              <a:ahLst/>
              <a:cxnLst/>
              <a:rect l="l" t="t" r="r" b="b"/>
              <a:pathLst>
                <a:path w="3809" h="186689">
                  <a:moveTo>
                    <a:pt x="3456" y="186505"/>
                  </a:moveTo>
                  <a:lnTo>
                    <a:pt x="0" y="185065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6505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7" name="object 3087"/>
            <p:cNvSpPr/>
            <p:nvPr/>
          </p:nvSpPr>
          <p:spPr>
            <a:xfrm>
              <a:off x="1118651" y="2405829"/>
              <a:ext cx="3810" cy="184150"/>
            </a:xfrm>
            <a:custGeom>
              <a:avLst/>
              <a:gdLst/>
              <a:ahLst/>
              <a:cxnLst/>
              <a:rect l="l" t="t" r="r" b="b"/>
              <a:pathLst>
                <a:path w="3809" h="184150">
                  <a:moveTo>
                    <a:pt x="3456" y="183661"/>
                  </a:moveTo>
                  <a:lnTo>
                    <a:pt x="0" y="18222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3661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8" name="object 3088"/>
            <p:cNvSpPr/>
            <p:nvPr/>
          </p:nvSpPr>
          <p:spPr>
            <a:xfrm>
              <a:off x="1115206" y="2407256"/>
              <a:ext cx="3810" cy="180975"/>
            </a:xfrm>
            <a:custGeom>
              <a:avLst/>
              <a:gdLst/>
              <a:ahLst/>
              <a:cxnLst/>
              <a:rect l="l" t="t" r="r" b="b"/>
              <a:pathLst>
                <a:path w="3809" h="180975">
                  <a:moveTo>
                    <a:pt x="3456" y="180808"/>
                  </a:moveTo>
                  <a:lnTo>
                    <a:pt x="0" y="17937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0808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9" name="object 3089"/>
            <p:cNvSpPr/>
            <p:nvPr/>
          </p:nvSpPr>
          <p:spPr>
            <a:xfrm>
              <a:off x="1111764" y="2408682"/>
              <a:ext cx="3810" cy="178435"/>
            </a:xfrm>
            <a:custGeom>
              <a:avLst/>
              <a:gdLst/>
              <a:ahLst/>
              <a:cxnLst/>
              <a:rect l="l" t="t" r="r" b="b"/>
              <a:pathLst>
                <a:path w="3809" h="178435">
                  <a:moveTo>
                    <a:pt x="3456" y="177936"/>
                  </a:moveTo>
                  <a:lnTo>
                    <a:pt x="0" y="17652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77936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0" name="object 3090"/>
            <p:cNvSpPr/>
            <p:nvPr/>
          </p:nvSpPr>
          <p:spPr>
            <a:xfrm>
              <a:off x="1108322" y="2410107"/>
              <a:ext cx="3810" cy="175260"/>
            </a:xfrm>
            <a:custGeom>
              <a:avLst/>
              <a:gdLst/>
              <a:ahLst/>
              <a:cxnLst/>
              <a:rect l="l" t="t" r="r" b="b"/>
              <a:pathLst>
                <a:path w="3809" h="175260">
                  <a:moveTo>
                    <a:pt x="3456" y="175092"/>
                  </a:moveTo>
                  <a:lnTo>
                    <a:pt x="0" y="173675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75092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1" name="object 3091"/>
            <p:cNvSpPr/>
            <p:nvPr/>
          </p:nvSpPr>
          <p:spPr>
            <a:xfrm>
              <a:off x="1104881" y="2411532"/>
              <a:ext cx="3810" cy="172720"/>
            </a:xfrm>
            <a:custGeom>
              <a:avLst/>
              <a:gdLst/>
              <a:ahLst/>
              <a:cxnLst/>
              <a:rect l="l" t="t" r="r" b="b"/>
              <a:pathLst>
                <a:path w="3809" h="172719">
                  <a:moveTo>
                    <a:pt x="3456" y="172248"/>
                  </a:moveTo>
                  <a:lnTo>
                    <a:pt x="0" y="170808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72248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2" name="object 3092"/>
            <p:cNvSpPr/>
            <p:nvPr/>
          </p:nvSpPr>
          <p:spPr>
            <a:xfrm>
              <a:off x="1101439" y="2412958"/>
              <a:ext cx="3810" cy="169545"/>
            </a:xfrm>
            <a:custGeom>
              <a:avLst/>
              <a:gdLst/>
              <a:ahLst/>
              <a:cxnLst/>
              <a:rect l="l" t="t" r="r" b="b"/>
              <a:pathLst>
                <a:path w="3809" h="169544">
                  <a:moveTo>
                    <a:pt x="3456" y="169404"/>
                  </a:moveTo>
                  <a:lnTo>
                    <a:pt x="0" y="16796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9404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3" name="object 3093"/>
            <p:cNvSpPr/>
            <p:nvPr/>
          </p:nvSpPr>
          <p:spPr>
            <a:xfrm>
              <a:off x="1097998" y="2414383"/>
              <a:ext cx="3810" cy="167005"/>
            </a:xfrm>
            <a:custGeom>
              <a:avLst/>
              <a:gdLst/>
              <a:ahLst/>
              <a:cxnLst/>
              <a:rect l="l" t="t" r="r" b="b"/>
              <a:pathLst>
                <a:path w="3809" h="167005">
                  <a:moveTo>
                    <a:pt x="3456" y="166553"/>
                  </a:moveTo>
                  <a:lnTo>
                    <a:pt x="0" y="16512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6553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4" name="object 3094"/>
            <p:cNvSpPr/>
            <p:nvPr/>
          </p:nvSpPr>
          <p:spPr>
            <a:xfrm>
              <a:off x="1094552" y="2415809"/>
              <a:ext cx="3810" cy="163830"/>
            </a:xfrm>
            <a:custGeom>
              <a:avLst/>
              <a:gdLst/>
              <a:ahLst/>
              <a:cxnLst/>
              <a:rect l="l" t="t" r="r" b="b"/>
              <a:pathLst>
                <a:path w="3809" h="163830">
                  <a:moveTo>
                    <a:pt x="3456" y="163680"/>
                  </a:moveTo>
                  <a:lnTo>
                    <a:pt x="0" y="162268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368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5" name="object 3095"/>
            <p:cNvSpPr/>
            <p:nvPr/>
          </p:nvSpPr>
          <p:spPr>
            <a:xfrm>
              <a:off x="1091111" y="2417235"/>
              <a:ext cx="3810" cy="161290"/>
            </a:xfrm>
            <a:custGeom>
              <a:avLst/>
              <a:gdLst/>
              <a:ahLst/>
              <a:cxnLst/>
              <a:rect l="l" t="t" r="r" b="b"/>
              <a:pathLst>
                <a:path w="3809" h="161289">
                  <a:moveTo>
                    <a:pt x="3456" y="160836"/>
                  </a:moveTo>
                  <a:lnTo>
                    <a:pt x="0" y="159417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0836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6" name="object 3096"/>
            <p:cNvSpPr/>
            <p:nvPr/>
          </p:nvSpPr>
          <p:spPr>
            <a:xfrm>
              <a:off x="1087669" y="2418660"/>
              <a:ext cx="3810" cy="158115"/>
            </a:xfrm>
            <a:custGeom>
              <a:avLst/>
              <a:gdLst/>
              <a:ahLst/>
              <a:cxnLst/>
              <a:rect l="l" t="t" r="r" b="b"/>
              <a:pathLst>
                <a:path w="3809" h="158114">
                  <a:moveTo>
                    <a:pt x="3456" y="157997"/>
                  </a:moveTo>
                  <a:lnTo>
                    <a:pt x="0" y="156557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57997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7" name="object 3097"/>
            <p:cNvSpPr/>
            <p:nvPr/>
          </p:nvSpPr>
          <p:spPr>
            <a:xfrm>
              <a:off x="1084228" y="2420085"/>
              <a:ext cx="3810" cy="155575"/>
            </a:xfrm>
            <a:custGeom>
              <a:avLst/>
              <a:gdLst/>
              <a:ahLst/>
              <a:cxnLst/>
              <a:rect l="l" t="t" r="r" b="b"/>
              <a:pathLst>
                <a:path w="3809" h="155575">
                  <a:moveTo>
                    <a:pt x="3456" y="155146"/>
                  </a:moveTo>
                  <a:lnTo>
                    <a:pt x="0" y="153713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55146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8" name="object 3098"/>
            <p:cNvSpPr/>
            <p:nvPr/>
          </p:nvSpPr>
          <p:spPr>
            <a:xfrm>
              <a:off x="1080786" y="2421511"/>
              <a:ext cx="3810" cy="152400"/>
            </a:xfrm>
            <a:custGeom>
              <a:avLst/>
              <a:gdLst/>
              <a:ahLst/>
              <a:cxnLst/>
              <a:rect l="l" t="t" r="r" b="b"/>
              <a:pathLst>
                <a:path w="3809" h="152400">
                  <a:moveTo>
                    <a:pt x="3456" y="152273"/>
                  </a:moveTo>
                  <a:lnTo>
                    <a:pt x="0" y="150864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52273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9" name="object 3099"/>
            <p:cNvSpPr/>
            <p:nvPr/>
          </p:nvSpPr>
          <p:spPr>
            <a:xfrm>
              <a:off x="1077341" y="2422938"/>
              <a:ext cx="3810" cy="149860"/>
            </a:xfrm>
            <a:custGeom>
              <a:avLst/>
              <a:gdLst/>
              <a:ahLst/>
              <a:cxnLst/>
              <a:rect l="l" t="t" r="r" b="b"/>
              <a:pathLst>
                <a:path w="3809" h="149860">
                  <a:moveTo>
                    <a:pt x="3456" y="149428"/>
                  </a:moveTo>
                  <a:lnTo>
                    <a:pt x="0" y="14801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49428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0" name="object 3100"/>
            <p:cNvSpPr/>
            <p:nvPr/>
          </p:nvSpPr>
          <p:spPr>
            <a:xfrm>
              <a:off x="1073899" y="2424363"/>
              <a:ext cx="3810" cy="146685"/>
            </a:xfrm>
            <a:custGeom>
              <a:avLst/>
              <a:gdLst/>
              <a:ahLst/>
              <a:cxnLst/>
              <a:rect l="l" t="t" r="r" b="b"/>
              <a:pathLst>
                <a:path w="3809" h="146685">
                  <a:moveTo>
                    <a:pt x="3456" y="146584"/>
                  </a:moveTo>
                  <a:lnTo>
                    <a:pt x="0" y="14514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46584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1" name="object 3101"/>
            <p:cNvSpPr/>
            <p:nvPr/>
          </p:nvSpPr>
          <p:spPr>
            <a:xfrm>
              <a:off x="1070458" y="2425788"/>
              <a:ext cx="3810" cy="144145"/>
            </a:xfrm>
            <a:custGeom>
              <a:avLst/>
              <a:gdLst/>
              <a:ahLst/>
              <a:cxnLst/>
              <a:rect l="l" t="t" r="r" b="b"/>
              <a:pathLst>
                <a:path w="3809" h="144144">
                  <a:moveTo>
                    <a:pt x="3456" y="143739"/>
                  </a:moveTo>
                  <a:lnTo>
                    <a:pt x="0" y="142300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43739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2" name="object 3102"/>
            <p:cNvSpPr/>
            <p:nvPr/>
          </p:nvSpPr>
          <p:spPr>
            <a:xfrm>
              <a:off x="1067016" y="2427214"/>
              <a:ext cx="3810" cy="140970"/>
            </a:xfrm>
            <a:custGeom>
              <a:avLst/>
              <a:gdLst/>
              <a:ahLst/>
              <a:cxnLst/>
              <a:rect l="l" t="t" r="r" b="b"/>
              <a:pathLst>
                <a:path w="3809" h="140969">
                  <a:moveTo>
                    <a:pt x="3456" y="140888"/>
                  </a:moveTo>
                  <a:lnTo>
                    <a:pt x="0" y="139456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40888"/>
                  </a:lnTo>
                  <a:close/>
                </a:path>
              </a:pathLst>
            </a:custGeom>
            <a:solidFill>
              <a:srgbClr val="FC4602">
                <a:alpha val="5176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3" name="object 3103"/>
            <p:cNvSpPr/>
            <p:nvPr/>
          </p:nvSpPr>
          <p:spPr>
            <a:xfrm>
              <a:off x="1063574" y="2428639"/>
              <a:ext cx="3810" cy="138430"/>
            </a:xfrm>
            <a:custGeom>
              <a:avLst/>
              <a:gdLst/>
              <a:ahLst/>
              <a:cxnLst/>
              <a:rect l="l" t="t" r="r" b="b"/>
              <a:pathLst>
                <a:path w="3809" h="138430">
                  <a:moveTo>
                    <a:pt x="3456" y="138017"/>
                  </a:moveTo>
                  <a:lnTo>
                    <a:pt x="0" y="136606"/>
                  </a:lnTo>
                  <a:lnTo>
                    <a:pt x="0" y="1433"/>
                  </a:lnTo>
                  <a:lnTo>
                    <a:pt x="3456" y="0"/>
                  </a:lnTo>
                  <a:lnTo>
                    <a:pt x="3456" y="138017"/>
                  </a:lnTo>
                  <a:close/>
                </a:path>
              </a:pathLst>
            </a:custGeom>
            <a:solidFill>
              <a:srgbClr val="FC4602">
                <a:alpha val="5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4" name="object 3104"/>
            <p:cNvSpPr/>
            <p:nvPr/>
          </p:nvSpPr>
          <p:spPr>
            <a:xfrm>
              <a:off x="1060129" y="2430065"/>
              <a:ext cx="3810" cy="135255"/>
            </a:xfrm>
            <a:custGeom>
              <a:avLst/>
              <a:gdLst/>
              <a:ahLst/>
              <a:cxnLst/>
              <a:rect l="l" t="t" r="r" b="b"/>
              <a:pathLst>
                <a:path w="3809" h="135255">
                  <a:moveTo>
                    <a:pt x="3456" y="135172"/>
                  </a:moveTo>
                  <a:lnTo>
                    <a:pt x="0" y="133752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35172"/>
                  </a:lnTo>
                  <a:close/>
                </a:path>
              </a:pathLst>
            </a:custGeom>
            <a:solidFill>
              <a:srgbClr val="FC4602">
                <a:alpha val="5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5" name="object 3105"/>
            <p:cNvSpPr/>
            <p:nvPr/>
          </p:nvSpPr>
          <p:spPr>
            <a:xfrm>
              <a:off x="1056688" y="2431491"/>
              <a:ext cx="3810" cy="132715"/>
            </a:xfrm>
            <a:custGeom>
              <a:avLst/>
              <a:gdLst/>
              <a:ahLst/>
              <a:cxnLst/>
              <a:rect l="l" t="t" r="r" b="b"/>
              <a:pathLst>
                <a:path w="3809" h="132714">
                  <a:moveTo>
                    <a:pt x="3456" y="132328"/>
                  </a:moveTo>
                  <a:lnTo>
                    <a:pt x="0" y="130888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32328"/>
                  </a:lnTo>
                  <a:close/>
                </a:path>
              </a:pathLst>
            </a:custGeom>
            <a:solidFill>
              <a:srgbClr val="FC4602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6" name="object 3106"/>
            <p:cNvSpPr/>
            <p:nvPr/>
          </p:nvSpPr>
          <p:spPr>
            <a:xfrm>
              <a:off x="1053246" y="2432916"/>
              <a:ext cx="3810" cy="129539"/>
            </a:xfrm>
            <a:custGeom>
              <a:avLst/>
              <a:gdLst/>
              <a:ahLst/>
              <a:cxnLst/>
              <a:rect l="l" t="t" r="r" b="b"/>
              <a:pathLst>
                <a:path w="3809" h="129539">
                  <a:moveTo>
                    <a:pt x="3456" y="129481"/>
                  </a:moveTo>
                  <a:lnTo>
                    <a:pt x="0" y="128044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29481"/>
                  </a:lnTo>
                  <a:close/>
                </a:path>
              </a:pathLst>
            </a:custGeom>
            <a:solidFill>
              <a:srgbClr val="FC4602">
                <a:alpha val="5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7" name="object 3107"/>
            <p:cNvSpPr/>
            <p:nvPr/>
          </p:nvSpPr>
          <p:spPr>
            <a:xfrm>
              <a:off x="1049804" y="2434342"/>
              <a:ext cx="3810" cy="127000"/>
            </a:xfrm>
            <a:custGeom>
              <a:avLst/>
              <a:gdLst/>
              <a:ahLst/>
              <a:cxnLst/>
              <a:rect l="l" t="t" r="r" b="b"/>
              <a:pathLst>
                <a:path w="3809" h="127000">
                  <a:moveTo>
                    <a:pt x="3456" y="126630"/>
                  </a:moveTo>
                  <a:lnTo>
                    <a:pt x="0" y="125199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26630"/>
                  </a:lnTo>
                  <a:close/>
                </a:path>
              </a:pathLst>
            </a:custGeom>
            <a:solidFill>
              <a:srgbClr val="FC4602">
                <a:alpha val="5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8" name="object 3108"/>
            <p:cNvSpPr/>
            <p:nvPr/>
          </p:nvSpPr>
          <p:spPr>
            <a:xfrm>
              <a:off x="1046363" y="2435767"/>
              <a:ext cx="3810" cy="123825"/>
            </a:xfrm>
            <a:custGeom>
              <a:avLst/>
              <a:gdLst/>
              <a:ahLst/>
              <a:cxnLst/>
              <a:rect l="l" t="t" r="r" b="b"/>
              <a:pathLst>
                <a:path w="3809" h="123825">
                  <a:moveTo>
                    <a:pt x="3456" y="123760"/>
                  </a:moveTo>
                  <a:lnTo>
                    <a:pt x="0" y="122348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23760"/>
                  </a:lnTo>
                  <a:close/>
                </a:path>
              </a:pathLst>
            </a:custGeom>
            <a:solidFill>
              <a:srgbClr val="FC4602">
                <a:alpha val="5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9" name="object 3109"/>
            <p:cNvSpPr/>
            <p:nvPr/>
          </p:nvSpPr>
          <p:spPr>
            <a:xfrm>
              <a:off x="1042921" y="2437192"/>
              <a:ext cx="3810" cy="121285"/>
            </a:xfrm>
            <a:custGeom>
              <a:avLst/>
              <a:gdLst/>
              <a:ahLst/>
              <a:cxnLst/>
              <a:rect l="l" t="t" r="r" b="b"/>
              <a:pathLst>
                <a:path w="3809" h="121285">
                  <a:moveTo>
                    <a:pt x="3456" y="120917"/>
                  </a:moveTo>
                  <a:lnTo>
                    <a:pt x="0" y="119497"/>
                  </a:lnTo>
                  <a:lnTo>
                    <a:pt x="0" y="1433"/>
                  </a:lnTo>
                  <a:lnTo>
                    <a:pt x="3456" y="0"/>
                  </a:lnTo>
                  <a:lnTo>
                    <a:pt x="3456" y="120917"/>
                  </a:lnTo>
                  <a:close/>
                </a:path>
              </a:pathLst>
            </a:custGeom>
            <a:solidFill>
              <a:srgbClr val="FC4602">
                <a:alpha val="5921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0" name="object 3110"/>
            <p:cNvSpPr/>
            <p:nvPr/>
          </p:nvSpPr>
          <p:spPr>
            <a:xfrm>
              <a:off x="1039476" y="2438618"/>
              <a:ext cx="3810" cy="118110"/>
            </a:xfrm>
            <a:custGeom>
              <a:avLst/>
              <a:gdLst/>
              <a:ahLst/>
              <a:cxnLst/>
              <a:rect l="l" t="t" r="r" b="b"/>
              <a:pathLst>
                <a:path w="3809" h="118110">
                  <a:moveTo>
                    <a:pt x="3456" y="118072"/>
                  </a:moveTo>
                  <a:lnTo>
                    <a:pt x="0" y="116632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18072"/>
                  </a:lnTo>
                  <a:close/>
                </a:path>
              </a:pathLst>
            </a:custGeom>
            <a:solidFill>
              <a:srgbClr val="FC4602">
                <a:alpha val="6039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1" name="object 3111"/>
            <p:cNvSpPr/>
            <p:nvPr/>
          </p:nvSpPr>
          <p:spPr>
            <a:xfrm>
              <a:off x="1036034" y="2440044"/>
              <a:ext cx="3810" cy="115570"/>
            </a:xfrm>
            <a:custGeom>
              <a:avLst/>
              <a:gdLst/>
              <a:ahLst/>
              <a:cxnLst/>
              <a:rect l="l" t="t" r="r" b="b"/>
              <a:pathLst>
                <a:path w="3809" h="115569">
                  <a:moveTo>
                    <a:pt x="3456" y="115223"/>
                  </a:moveTo>
                  <a:lnTo>
                    <a:pt x="0" y="113788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15223"/>
                  </a:lnTo>
                  <a:close/>
                </a:path>
              </a:pathLst>
            </a:custGeom>
            <a:solidFill>
              <a:srgbClr val="FC4602">
                <a:alpha val="6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2" name="object 3112"/>
            <p:cNvSpPr/>
            <p:nvPr/>
          </p:nvSpPr>
          <p:spPr>
            <a:xfrm>
              <a:off x="1032593" y="2441469"/>
              <a:ext cx="3810" cy="112395"/>
            </a:xfrm>
            <a:custGeom>
              <a:avLst/>
              <a:gdLst/>
              <a:ahLst/>
              <a:cxnLst/>
              <a:rect l="l" t="t" r="r" b="b"/>
              <a:pathLst>
                <a:path w="3809" h="112394">
                  <a:moveTo>
                    <a:pt x="3456" y="112353"/>
                  </a:moveTo>
                  <a:lnTo>
                    <a:pt x="0" y="110941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112353"/>
                  </a:lnTo>
                  <a:close/>
                </a:path>
              </a:pathLst>
            </a:custGeom>
            <a:solidFill>
              <a:srgbClr val="FC4602">
                <a:alpha val="6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3" name="object 3113"/>
            <p:cNvSpPr/>
            <p:nvPr/>
          </p:nvSpPr>
          <p:spPr>
            <a:xfrm>
              <a:off x="1029151" y="2442895"/>
              <a:ext cx="3810" cy="109855"/>
            </a:xfrm>
            <a:custGeom>
              <a:avLst/>
              <a:gdLst/>
              <a:ahLst/>
              <a:cxnLst/>
              <a:rect l="l" t="t" r="r" b="b"/>
              <a:pathLst>
                <a:path w="3809" h="109855">
                  <a:moveTo>
                    <a:pt x="3456" y="109509"/>
                  </a:moveTo>
                  <a:lnTo>
                    <a:pt x="0" y="108090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109509"/>
                  </a:lnTo>
                  <a:close/>
                </a:path>
              </a:pathLst>
            </a:custGeom>
            <a:solidFill>
              <a:srgbClr val="FC4602">
                <a:alpha val="6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4" name="object 3114"/>
            <p:cNvSpPr/>
            <p:nvPr/>
          </p:nvSpPr>
          <p:spPr>
            <a:xfrm>
              <a:off x="1025710" y="2444320"/>
              <a:ext cx="3810" cy="106680"/>
            </a:xfrm>
            <a:custGeom>
              <a:avLst/>
              <a:gdLst/>
              <a:ahLst/>
              <a:cxnLst/>
              <a:rect l="l" t="t" r="r" b="b"/>
              <a:pathLst>
                <a:path w="3809" h="106680">
                  <a:moveTo>
                    <a:pt x="3456" y="106665"/>
                  </a:moveTo>
                  <a:lnTo>
                    <a:pt x="0" y="105225"/>
                  </a:lnTo>
                  <a:lnTo>
                    <a:pt x="0" y="1437"/>
                  </a:lnTo>
                  <a:lnTo>
                    <a:pt x="3456" y="0"/>
                  </a:lnTo>
                  <a:lnTo>
                    <a:pt x="3456" y="106665"/>
                  </a:lnTo>
                  <a:close/>
                </a:path>
              </a:pathLst>
            </a:custGeom>
            <a:solidFill>
              <a:srgbClr val="FC4602">
                <a:alpha val="6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5" name="object 3115"/>
            <p:cNvSpPr/>
            <p:nvPr/>
          </p:nvSpPr>
          <p:spPr>
            <a:xfrm>
              <a:off x="1022264" y="2445747"/>
              <a:ext cx="3810" cy="104139"/>
            </a:xfrm>
            <a:custGeom>
              <a:avLst/>
              <a:gdLst/>
              <a:ahLst/>
              <a:cxnLst/>
              <a:rect l="l" t="t" r="r" b="b"/>
              <a:pathLst>
                <a:path w="3809" h="104139">
                  <a:moveTo>
                    <a:pt x="3456" y="103816"/>
                  </a:moveTo>
                  <a:lnTo>
                    <a:pt x="0" y="102380"/>
                  </a:lnTo>
                  <a:lnTo>
                    <a:pt x="0" y="1435"/>
                  </a:lnTo>
                  <a:lnTo>
                    <a:pt x="3456" y="0"/>
                  </a:lnTo>
                  <a:lnTo>
                    <a:pt x="3456" y="103816"/>
                  </a:lnTo>
                  <a:close/>
                </a:path>
              </a:pathLst>
            </a:custGeom>
            <a:solidFill>
              <a:srgbClr val="FC4602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6" name="object 3116"/>
            <p:cNvSpPr/>
            <p:nvPr/>
          </p:nvSpPr>
          <p:spPr>
            <a:xfrm>
              <a:off x="1018823" y="2447172"/>
              <a:ext cx="3810" cy="100965"/>
            </a:xfrm>
            <a:custGeom>
              <a:avLst/>
              <a:gdLst/>
              <a:ahLst/>
              <a:cxnLst/>
              <a:rect l="l" t="t" r="r" b="b"/>
              <a:pathLst>
                <a:path w="3809" h="100964">
                  <a:moveTo>
                    <a:pt x="3456" y="100965"/>
                  </a:moveTo>
                  <a:lnTo>
                    <a:pt x="0" y="99534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100965"/>
                  </a:lnTo>
                  <a:close/>
                </a:path>
              </a:pathLst>
            </a:custGeom>
            <a:solidFill>
              <a:srgbClr val="FC4602">
                <a:alpha val="6705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7" name="object 3117"/>
            <p:cNvSpPr/>
            <p:nvPr/>
          </p:nvSpPr>
          <p:spPr>
            <a:xfrm>
              <a:off x="1015381" y="2448598"/>
              <a:ext cx="3810" cy="98425"/>
            </a:xfrm>
            <a:custGeom>
              <a:avLst/>
              <a:gdLst/>
              <a:ahLst/>
              <a:cxnLst/>
              <a:rect l="l" t="t" r="r" b="b"/>
              <a:pathLst>
                <a:path w="3809" h="98425">
                  <a:moveTo>
                    <a:pt x="3456" y="98096"/>
                  </a:moveTo>
                  <a:lnTo>
                    <a:pt x="0" y="96683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98096"/>
                  </a:lnTo>
                  <a:close/>
                </a:path>
              </a:pathLst>
            </a:custGeom>
            <a:solidFill>
              <a:srgbClr val="FC4602">
                <a:alpha val="6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8" name="object 3118"/>
            <p:cNvSpPr/>
            <p:nvPr/>
          </p:nvSpPr>
          <p:spPr>
            <a:xfrm>
              <a:off x="1011939" y="2450023"/>
              <a:ext cx="3810" cy="95250"/>
            </a:xfrm>
            <a:custGeom>
              <a:avLst/>
              <a:gdLst/>
              <a:ahLst/>
              <a:cxnLst/>
              <a:rect l="l" t="t" r="r" b="b"/>
              <a:pathLst>
                <a:path w="3809" h="95250">
                  <a:moveTo>
                    <a:pt x="3456" y="95252"/>
                  </a:moveTo>
                  <a:lnTo>
                    <a:pt x="0" y="93832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95252"/>
                  </a:lnTo>
                  <a:close/>
                </a:path>
              </a:pathLst>
            </a:custGeom>
            <a:solidFill>
              <a:srgbClr val="FC4602">
                <a:alpha val="6941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9" name="object 3119"/>
            <p:cNvSpPr/>
            <p:nvPr/>
          </p:nvSpPr>
          <p:spPr>
            <a:xfrm>
              <a:off x="1008498" y="2451448"/>
              <a:ext cx="3810" cy="92710"/>
            </a:xfrm>
            <a:custGeom>
              <a:avLst/>
              <a:gdLst/>
              <a:ahLst/>
              <a:cxnLst/>
              <a:rect l="l" t="t" r="r" b="b"/>
              <a:pathLst>
                <a:path w="3809" h="92710">
                  <a:moveTo>
                    <a:pt x="3456" y="92408"/>
                  </a:moveTo>
                  <a:lnTo>
                    <a:pt x="0" y="90968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92408"/>
                  </a:lnTo>
                  <a:close/>
                </a:path>
              </a:pathLst>
            </a:custGeom>
            <a:solidFill>
              <a:srgbClr val="FC4602">
                <a:alpha val="7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0" name="object 3120"/>
            <p:cNvSpPr/>
            <p:nvPr/>
          </p:nvSpPr>
          <p:spPr>
            <a:xfrm>
              <a:off x="1005053" y="2452874"/>
              <a:ext cx="3810" cy="90170"/>
            </a:xfrm>
            <a:custGeom>
              <a:avLst/>
              <a:gdLst/>
              <a:ahLst/>
              <a:cxnLst/>
              <a:rect l="l" t="t" r="r" b="b"/>
              <a:pathLst>
                <a:path w="3809" h="90169">
                  <a:moveTo>
                    <a:pt x="3456" y="89558"/>
                  </a:moveTo>
                  <a:lnTo>
                    <a:pt x="0" y="88124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9558"/>
                  </a:lnTo>
                  <a:close/>
                </a:path>
              </a:pathLst>
            </a:custGeom>
            <a:solidFill>
              <a:srgbClr val="FC4602">
                <a:alpha val="7137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1" name="object 3121"/>
            <p:cNvSpPr/>
            <p:nvPr/>
          </p:nvSpPr>
          <p:spPr>
            <a:xfrm>
              <a:off x="1001611" y="2454300"/>
              <a:ext cx="3810" cy="86995"/>
            </a:xfrm>
            <a:custGeom>
              <a:avLst/>
              <a:gdLst/>
              <a:ahLst/>
              <a:cxnLst/>
              <a:rect l="l" t="t" r="r" b="b"/>
              <a:pathLst>
                <a:path w="3809" h="86994">
                  <a:moveTo>
                    <a:pt x="3456" y="86707"/>
                  </a:moveTo>
                  <a:lnTo>
                    <a:pt x="0" y="85276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6707"/>
                  </a:lnTo>
                  <a:close/>
                </a:path>
              </a:pathLst>
            </a:custGeom>
            <a:solidFill>
              <a:srgbClr val="FC4602">
                <a:alpha val="7254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2" name="object 3122"/>
            <p:cNvSpPr/>
            <p:nvPr/>
          </p:nvSpPr>
          <p:spPr>
            <a:xfrm>
              <a:off x="998169" y="2455725"/>
              <a:ext cx="3810" cy="84455"/>
            </a:xfrm>
            <a:custGeom>
              <a:avLst/>
              <a:gdLst/>
              <a:ahLst/>
              <a:cxnLst/>
              <a:rect l="l" t="t" r="r" b="b"/>
              <a:pathLst>
                <a:path w="3809" h="84455">
                  <a:moveTo>
                    <a:pt x="3456" y="83840"/>
                  </a:moveTo>
                  <a:lnTo>
                    <a:pt x="0" y="82425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3840"/>
                  </a:lnTo>
                  <a:close/>
                </a:path>
              </a:pathLst>
            </a:custGeom>
            <a:solidFill>
              <a:srgbClr val="FC4602">
                <a:alpha val="7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3" name="object 3123"/>
            <p:cNvSpPr/>
            <p:nvPr/>
          </p:nvSpPr>
          <p:spPr>
            <a:xfrm>
              <a:off x="994728" y="2457151"/>
              <a:ext cx="3810" cy="81280"/>
            </a:xfrm>
            <a:custGeom>
              <a:avLst/>
              <a:gdLst/>
              <a:ahLst/>
              <a:cxnLst/>
              <a:rect l="l" t="t" r="r" b="b"/>
              <a:pathLst>
                <a:path w="3809" h="81280">
                  <a:moveTo>
                    <a:pt x="3456" y="80996"/>
                  </a:moveTo>
                  <a:lnTo>
                    <a:pt x="0" y="79574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0996"/>
                  </a:lnTo>
                  <a:close/>
                </a:path>
              </a:pathLst>
            </a:custGeom>
            <a:solidFill>
              <a:srgbClr val="FC4602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4" name="object 3124"/>
            <p:cNvSpPr/>
            <p:nvPr/>
          </p:nvSpPr>
          <p:spPr>
            <a:xfrm>
              <a:off x="991286" y="2458576"/>
              <a:ext cx="3810" cy="78740"/>
            </a:xfrm>
            <a:custGeom>
              <a:avLst/>
              <a:gdLst/>
              <a:ahLst/>
              <a:cxnLst/>
              <a:rect l="l" t="t" r="r" b="b"/>
              <a:pathLst>
                <a:path w="3809" h="78739">
                  <a:moveTo>
                    <a:pt x="3456" y="78153"/>
                  </a:moveTo>
                  <a:lnTo>
                    <a:pt x="0" y="76713"/>
                  </a:lnTo>
                  <a:lnTo>
                    <a:pt x="0" y="1437"/>
                  </a:lnTo>
                  <a:lnTo>
                    <a:pt x="3456" y="0"/>
                  </a:lnTo>
                  <a:lnTo>
                    <a:pt x="3456" y="78153"/>
                  </a:lnTo>
                  <a:close/>
                </a:path>
              </a:pathLst>
            </a:custGeom>
            <a:solidFill>
              <a:srgbClr val="FC4602">
                <a:alpha val="7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5" name="object 3125"/>
            <p:cNvSpPr/>
            <p:nvPr/>
          </p:nvSpPr>
          <p:spPr>
            <a:xfrm>
              <a:off x="987845" y="2460002"/>
              <a:ext cx="3810" cy="75565"/>
            </a:xfrm>
            <a:custGeom>
              <a:avLst/>
              <a:gdLst/>
              <a:ahLst/>
              <a:cxnLst/>
              <a:rect l="l" t="t" r="r" b="b"/>
              <a:pathLst>
                <a:path w="3809" h="75564">
                  <a:moveTo>
                    <a:pt x="3456" y="75303"/>
                  </a:moveTo>
                  <a:lnTo>
                    <a:pt x="0" y="73869"/>
                  </a:lnTo>
                  <a:lnTo>
                    <a:pt x="0" y="1437"/>
                  </a:lnTo>
                  <a:lnTo>
                    <a:pt x="3456" y="0"/>
                  </a:lnTo>
                  <a:lnTo>
                    <a:pt x="3456" y="75303"/>
                  </a:lnTo>
                  <a:close/>
                </a:path>
              </a:pathLst>
            </a:custGeom>
            <a:solidFill>
              <a:srgbClr val="FC4602">
                <a:alpha val="7686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6" name="object 3126"/>
            <p:cNvSpPr/>
            <p:nvPr/>
          </p:nvSpPr>
          <p:spPr>
            <a:xfrm>
              <a:off x="984399" y="2461428"/>
              <a:ext cx="3810" cy="73025"/>
            </a:xfrm>
            <a:custGeom>
              <a:avLst/>
              <a:gdLst/>
              <a:ahLst/>
              <a:cxnLst/>
              <a:rect l="l" t="t" r="r" b="b"/>
              <a:pathLst>
                <a:path w="3809" h="73025">
                  <a:moveTo>
                    <a:pt x="3456" y="72428"/>
                  </a:moveTo>
                  <a:lnTo>
                    <a:pt x="0" y="71018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72428"/>
                  </a:lnTo>
                  <a:close/>
                </a:path>
              </a:pathLst>
            </a:custGeom>
            <a:solidFill>
              <a:srgbClr val="FC4602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7" name="object 3127"/>
            <p:cNvSpPr/>
            <p:nvPr/>
          </p:nvSpPr>
          <p:spPr>
            <a:xfrm>
              <a:off x="980958" y="2462854"/>
              <a:ext cx="3810" cy="69850"/>
            </a:xfrm>
            <a:custGeom>
              <a:avLst/>
              <a:gdLst/>
              <a:ahLst/>
              <a:cxnLst/>
              <a:rect l="l" t="t" r="r" b="b"/>
              <a:pathLst>
                <a:path w="3809" h="69850">
                  <a:moveTo>
                    <a:pt x="3456" y="69588"/>
                  </a:moveTo>
                  <a:lnTo>
                    <a:pt x="0" y="68167"/>
                  </a:lnTo>
                  <a:lnTo>
                    <a:pt x="0" y="1439"/>
                  </a:lnTo>
                  <a:lnTo>
                    <a:pt x="3456" y="0"/>
                  </a:lnTo>
                  <a:lnTo>
                    <a:pt x="3456" y="69588"/>
                  </a:lnTo>
                  <a:close/>
                </a:path>
              </a:pathLst>
            </a:custGeom>
            <a:solidFill>
              <a:srgbClr val="FC4602">
                <a:alpha val="7921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8" name="object 3128"/>
            <p:cNvSpPr/>
            <p:nvPr/>
          </p:nvSpPr>
          <p:spPr>
            <a:xfrm>
              <a:off x="977516" y="2464279"/>
              <a:ext cx="3810" cy="67310"/>
            </a:xfrm>
            <a:custGeom>
              <a:avLst/>
              <a:gdLst/>
              <a:ahLst/>
              <a:cxnLst/>
              <a:rect l="l" t="t" r="r" b="b"/>
              <a:pathLst>
                <a:path w="3809" h="67310">
                  <a:moveTo>
                    <a:pt x="3456" y="66744"/>
                  </a:moveTo>
                  <a:lnTo>
                    <a:pt x="0" y="65304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66744"/>
                  </a:lnTo>
                  <a:close/>
                </a:path>
              </a:pathLst>
            </a:custGeom>
            <a:solidFill>
              <a:srgbClr val="FC4602">
                <a:alpha val="803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9" name="object 3129"/>
            <p:cNvSpPr/>
            <p:nvPr/>
          </p:nvSpPr>
          <p:spPr>
            <a:xfrm>
              <a:off x="974075" y="2465705"/>
              <a:ext cx="3810" cy="64135"/>
            </a:xfrm>
            <a:custGeom>
              <a:avLst/>
              <a:gdLst/>
              <a:ahLst/>
              <a:cxnLst/>
              <a:rect l="l" t="t" r="r" b="b"/>
              <a:pathLst>
                <a:path w="3809" h="64135">
                  <a:moveTo>
                    <a:pt x="3456" y="63895"/>
                  </a:moveTo>
                  <a:lnTo>
                    <a:pt x="0" y="62460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63895"/>
                  </a:lnTo>
                  <a:close/>
                </a:path>
              </a:pathLst>
            </a:custGeom>
            <a:solidFill>
              <a:srgbClr val="FC4602">
                <a:alpha val="8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0" name="object 3130"/>
            <p:cNvSpPr/>
            <p:nvPr/>
          </p:nvSpPr>
          <p:spPr>
            <a:xfrm>
              <a:off x="970633" y="2467130"/>
              <a:ext cx="3810" cy="61594"/>
            </a:xfrm>
            <a:custGeom>
              <a:avLst/>
              <a:gdLst/>
              <a:ahLst/>
              <a:cxnLst/>
              <a:rect l="l" t="t" r="r" b="b"/>
              <a:pathLst>
                <a:path w="3809" h="61594">
                  <a:moveTo>
                    <a:pt x="3456" y="61044"/>
                  </a:moveTo>
                  <a:lnTo>
                    <a:pt x="0" y="59612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61044"/>
                  </a:lnTo>
                  <a:close/>
                </a:path>
              </a:pathLst>
            </a:custGeom>
            <a:solidFill>
              <a:srgbClr val="FC4602">
                <a:alpha val="8235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1" name="object 3131"/>
            <p:cNvSpPr/>
            <p:nvPr/>
          </p:nvSpPr>
          <p:spPr>
            <a:xfrm>
              <a:off x="967188" y="2468556"/>
              <a:ext cx="3810" cy="58419"/>
            </a:xfrm>
            <a:custGeom>
              <a:avLst/>
              <a:gdLst/>
              <a:ahLst/>
              <a:cxnLst/>
              <a:rect l="l" t="t" r="r" b="b"/>
              <a:pathLst>
                <a:path w="3809" h="58419">
                  <a:moveTo>
                    <a:pt x="3456" y="58175"/>
                  </a:moveTo>
                  <a:lnTo>
                    <a:pt x="0" y="56760"/>
                  </a:lnTo>
                  <a:lnTo>
                    <a:pt x="0" y="1439"/>
                  </a:lnTo>
                  <a:lnTo>
                    <a:pt x="3456" y="0"/>
                  </a:lnTo>
                  <a:lnTo>
                    <a:pt x="3456" y="58175"/>
                  </a:lnTo>
                  <a:close/>
                </a:path>
              </a:pathLst>
            </a:custGeom>
            <a:solidFill>
              <a:srgbClr val="FC4602">
                <a:alpha val="8352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2" name="object 3132"/>
            <p:cNvSpPr/>
            <p:nvPr/>
          </p:nvSpPr>
          <p:spPr>
            <a:xfrm>
              <a:off x="963746" y="2469981"/>
              <a:ext cx="3810" cy="55880"/>
            </a:xfrm>
            <a:custGeom>
              <a:avLst/>
              <a:gdLst/>
              <a:ahLst/>
              <a:cxnLst/>
              <a:rect l="l" t="t" r="r" b="b"/>
              <a:pathLst>
                <a:path w="3809" h="55880">
                  <a:moveTo>
                    <a:pt x="3456" y="55332"/>
                  </a:moveTo>
                  <a:lnTo>
                    <a:pt x="0" y="53908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55332"/>
                  </a:lnTo>
                  <a:close/>
                </a:path>
              </a:pathLst>
            </a:custGeom>
            <a:solidFill>
              <a:srgbClr val="FC4602">
                <a:alpha val="8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3" name="object 3133"/>
            <p:cNvSpPr/>
            <p:nvPr/>
          </p:nvSpPr>
          <p:spPr>
            <a:xfrm>
              <a:off x="960305" y="2471407"/>
              <a:ext cx="3810" cy="52705"/>
            </a:xfrm>
            <a:custGeom>
              <a:avLst/>
              <a:gdLst/>
              <a:ahLst/>
              <a:cxnLst/>
              <a:rect l="l" t="t" r="r" b="b"/>
              <a:pathLst>
                <a:path w="3809" h="52705">
                  <a:moveTo>
                    <a:pt x="3456" y="52488"/>
                  </a:moveTo>
                  <a:lnTo>
                    <a:pt x="0" y="51048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52488"/>
                  </a:lnTo>
                  <a:close/>
                </a:path>
              </a:pathLst>
            </a:custGeom>
            <a:solidFill>
              <a:srgbClr val="FC4602">
                <a:alpha val="8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4" name="object 3134"/>
            <p:cNvSpPr/>
            <p:nvPr/>
          </p:nvSpPr>
          <p:spPr>
            <a:xfrm>
              <a:off x="956863" y="2472833"/>
              <a:ext cx="3810" cy="50165"/>
            </a:xfrm>
            <a:custGeom>
              <a:avLst/>
              <a:gdLst/>
              <a:ahLst/>
              <a:cxnLst/>
              <a:rect l="l" t="t" r="r" b="b"/>
              <a:pathLst>
                <a:path w="3809" h="50164">
                  <a:moveTo>
                    <a:pt x="3456" y="49638"/>
                  </a:moveTo>
                  <a:lnTo>
                    <a:pt x="0" y="48204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9638"/>
                  </a:lnTo>
                  <a:close/>
                </a:path>
              </a:pathLst>
            </a:custGeom>
            <a:solidFill>
              <a:srgbClr val="FC4602">
                <a:alpha val="8705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5" name="object 3135"/>
            <p:cNvSpPr/>
            <p:nvPr/>
          </p:nvSpPr>
          <p:spPr>
            <a:xfrm>
              <a:off x="953421" y="2474258"/>
              <a:ext cx="3810" cy="46990"/>
            </a:xfrm>
            <a:custGeom>
              <a:avLst/>
              <a:gdLst/>
              <a:ahLst/>
              <a:cxnLst/>
              <a:rect l="l" t="t" r="r" b="b"/>
              <a:pathLst>
                <a:path w="3809" h="46989">
                  <a:moveTo>
                    <a:pt x="3456" y="46787"/>
                  </a:moveTo>
                  <a:lnTo>
                    <a:pt x="0" y="45355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6787"/>
                  </a:lnTo>
                  <a:close/>
                </a:path>
              </a:pathLst>
            </a:custGeom>
            <a:solidFill>
              <a:srgbClr val="FC4602">
                <a:alpha val="8823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6" name="object 3136"/>
            <p:cNvSpPr/>
            <p:nvPr/>
          </p:nvSpPr>
          <p:spPr>
            <a:xfrm>
              <a:off x="949980" y="2475684"/>
              <a:ext cx="3810" cy="44450"/>
            </a:xfrm>
            <a:custGeom>
              <a:avLst/>
              <a:gdLst/>
              <a:ahLst/>
              <a:cxnLst/>
              <a:rect l="l" t="t" r="r" b="b"/>
              <a:pathLst>
                <a:path w="3809" h="44450">
                  <a:moveTo>
                    <a:pt x="3456" y="43920"/>
                  </a:moveTo>
                  <a:lnTo>
                    <a:pt x="0" y="42504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3920"/>
                  </a:lnTo>
                  <a:close/>
                </a:path>
              </a:pathLst>
            </a:custGeom>
            <a:solidFill>
              <a:srgbClr val="FC4602">
                <a:alpha val="8901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7" name="object 3137"/>
            <p:cNvSpPr/>
            <p:nvPr/>
          </p:nvSpPr>
          <p:spPr>
            <a:xfrm>
              <a:off x="946535" y="2477109"/>
              <a:ext cx="3810" cy="41275"/>
            </a:xfrm>
            <a:custGeom>
              <a:avLst/>
              <a:gdLst/>
              <a:ahLst/>
              <a:cxnLst/>
              <a:rect l="l" t="t" r="r" b="b"/>
              <a:pathLst>
                <a:path w="3809" h="41275">
                  <a:moveTo>
                    <a:pt x="3456" y="41076"/>
                  </a:moveTo>
                  <a:lnTo>
                    <a:pt x="0" y="39650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1076"/>
                  </a:lnTo>
                  <a:close/>
                </a:path>
              </a:pathLst>
            </a:custGeom>
            <a:solidFill>
              <a:srgbClr val="FC4602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8" name="object 3138"/>
            <p:cNvSpPr/>
            <p:nvPr/>
          </p:nvSpPr>
          <p:spPr>
            <a:xfrm>
              <a:off x="943093" y="2478535"/>
              <a:ext cx="3810" cy="38735"/>
            </a:xfrm>
            <a:custGeom>
              <a:avLst/>
              <a:gdLst/>
              <a:ahLst/>
              <a:cxnLst/>
              <a:rect l="l" t="t" r="r" b="b"/>
              <a:pathLst>
                <a:path w="3809" h="38735">
                  <a:moveTo>
                    <a:pt x="3456" y="38231"/>
                  </a:moveTo>
                  <a:lnTo>
                    <a:pt x="0" y="36792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38231"/>
                  </a:lnTo>
                  <a:close/>
                </a:path>
              </a:pathLst>
            </a:custGeom>
            <a:solidFill>
              <a:srgbClr val="FC4602">
                <a:alpha val="9137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9" name="object 3139"/>
            <p:cNvSpPr/>
            <p:nvPr/>
          </p:nvSpPr>
          <p:spPr>
            <a:xfrm>
              <a:off x="939651" y="2479961"/>
              <a:ext cx="3810" cy="35560"/>
            </a:xfrm>
            <a:custGeom>
              <a:avLst/>
              <a:gdLst/>
              <a:ahLst/>
              <a:cxnLst/>
              <a:rect l="l" t="t" r="r" b="b"/>
              <a:pathLst>
                <a:path w="3809" h="35560">
                  <a:moveTo>
                    <a:pt x="3456" y="35379"/>
                  </a:moveTo>
                  <a:lnTo>
                    <a:pt x="0" y="33948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35379"/>
                  </a:lnTo>
                  <a:close/>
                </a:path>
              </a:pathLst>
            </a:custGeom>
            <a:solidFill>
              <a:srgbClr val="FC4602">
                <a:alpha val="9254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0" name="object 3140"/>
            <p:cNvSpPr/>
            <p:nvPr/>
          </p:nvSpPr>
          <p:spPr>
            <a:xfrm>
              <a:off x="936210" y="2481386"/>
              <a:ext cx="3810" cy="33020"/>
            </a:xfrm>
            <a:custGeom>
              <a:avLst/>
              <a:gdLst/>
              <a:ahLst/>
              <a:cxnLst/>
              <a:rect l="l" t="t" r="r" b="b"/>
              <a:pathLst>
                <a:path w="3809" h="33019">
                  <a:moveTo>
                    <a:pt x="3456" y="32528"/>
                  </a:moveTo>
                  <a:lnTo>
                    <a:pt x="0" y="31097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32528"/>
                  </a:lnTo>
                  <a:close/>
                </a:path>
              </a:pathLst>
            </a:custGeom>
            <a:solidFill>
              <a:srgbClr val="FC4602">
                <a:alpha val="9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1" name="object 3141"/>
            <p:cNvSpPr/>
            <p:nvPr/>
          </p:nvSpPr>
          <p:spPr>
            <a:xfrm>
              <a:off x="932768" y="2482812"/>
              <a:ext cx="3810" cy="29845"/>
            </a:xfrm>
            <a:custGeom>
              <a:avLst/>
              <a:gdLst/>
              <a:ahLst/>
              <a:cxnLst/>
              <a:rect l="l" t="t" r="r" b="b"/>
              <a:pathLst>
                <a:path w="3809" h="29844">
                  <a:moveTo>
                    <a:pt x="3456" y="29664"/>
                  </a:moveTo>
                  <a:lnTo>
                    <a:pt x="0" y="28245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9664"/>
                  </a:lnTo>
                  <a:close/>
                </a:path>
              </a:pathLst>
            </a:custGeom>
            <a:solidFill>
              <a:srgbClr val="FC4602">
                <a:alpha val="9450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2" name="object 3142"/>
            <p:cNvSpPr/>
            <p:nvPr/>
          </p:nvSpPr>
          <p:spPr>
            <a:xfrm>
              <a:off x="929323" y="2484241"/>
              <a:ext cx="3810" cy="27305"/>
            </a:xfrm>
            <a:custGeom>
              <a:avLst/>
              <a:gdLst/>
              <a:ahLst/>
              <a:cxnLst/>
              <a:rect l="l" t="t" r="r" b="b"/>
              <a:pathLst>
                <a:path w="3809" h="27305">
                  <a:moveTo>
                    <a:pt x="3456" y="26820"/>
                  </a:moveTo>
                  <a:lnTo>
                    <a:pt x="0" y="25380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6820"/>
                  </a:lnTo>
                  <a:close/>
                </a:path>
              </a:pathLst>
            </a:custGeom>
            <a:solidFill>
              <a:srgbClr val="FC4602">
                <a:alpha val="956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3" name="object 3143"/>
            <p:cNvSpPr/>
            <p:nvPr/>
          </p:nvSpPr>
          <p:spPr>
            <a:xfrm>
              <a:off x="925881" y="2485667"/>
              <a:ext cx="3810" cy="24130"/>
            </a:xfrm>
            <a:custGeom>
              <a:avLst/>
              <a:gdLst/>
              <a:ahLst/>
              <a:cxnLst/>
              <a:rect l="l" t="t" r="r" b="b"/>
              <a:pathLst>
                <a:path w="3809" h="24130">
                  <a:moveTo>
                    <a:pt x="3456" y="23969"/>
                  </a:moveTo>
                  <a:lnTo>
                    <a:pt x="0" y="22536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3969"/>
                  </a:lnTo>
                  <a:close/>
                </a:path>
              </a:pathLst>
            </a:custGeom>
            <a:solidFill>
              <a:srgbClr val="FC4602">
                <a:alpha val="9686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4" name="object 3144"/>
            <p:cNvSpPr/>
            <p:nvPr/>
          </p:nvSpPr>
          <p:spPr>
            <a:xfrm>
              <a:off x="922440" y="248709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09" h="21589">
                  <a:moveTo>
                    <a:pt x="3456" y="21118"/>
                  </a:moveTo>
                  <a:lnTo>
                    <a:pt x="0" y="19687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1118"/>
                  </a:lnTo>
                  <a:close/>
                </a:path>
              </a:pathLst>
            </a:custGeom>
            <a:solidFill>
              <a:srgbClr val="FC4602">
                <a:alpha val="980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5" name="object 3145"/>
            <p:cNvSpPr/>
            <p:nvPr/>
          </p:nvSpPr>
          <p:spPr>
            <a:xfrm>
              <a:off x="918998" y="2488518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09" h="18414">
                  <a:moveTo>
                    <a:pt x="3456" y="18252"/>
                  </a:moveTo>
                  <a:lnTo>
                    <a:pt x="0" y="16836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18252"/>
                  </a:lnTo>
                  <a:close/>
                </a:path>
              </a:pathLst>
            </a:custGeom>
            <a:solidFill>
              <a:srgbClr val="FC4602">
                <a:alpha val="9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6" name="object 3146"/>
            <p:cNvSpPr/>
            <p:nvPr/>
          </p:nvSpPr>
          <p:spPr>
            <a:xfrm>
              <a:off x="900404" y="2489949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9050" h="15875">
                  <a:moveTo>
                    <a:pt x="18605" y="0"/>
                  </a:moveTo>
                  <a:lnTo>
                    <a:pt x="15151" y="1435"/>
                  </a:lnTo>
                  <a:lnTo>
                    <a:pt x="0" y="7708"/>
                  </a:lnTo>
                  <a:lnTo>
                    <a:pt x="15151" y="13982"/>
                  </a:lnTo>
                  <a:lnTo>
                    <a:pt x="18605" y="15405"/>
                  </a:lnTo>
                  <a:lnTo>
                    <a:pt x="18605" y="0"/>
                  </a:lnTo>
                  <a:close/>
                </a:path>
              </a:pathLst>
            </a:custGeom>
            <a:solidFill>
              <a:srgbClr val="FC460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47" name="object 3147"/>
          <p:cNvSpPr/>
          <p:nvPr/>
        </p:nvSpPr>
        <p:spPr>
          <a:xfrm>
            <a:off x="905602" y="290250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48" name="object 3148"/>
          <p:cNvSpPr/>
          <p:nvPr/>
        </p:nvSpPr>
        <p:spPr>
          <a:xfrm>
            <a:off x="1013603" y="290250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49" name="object 3149"/>
          <p:cNvSpPr/>
          <p:nvPr/>
        </p:nvSpPr>
        <p:spPr>
          <a:xfrm>
            <a:off x="1121603" y="290250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50" name="object 3150"/>
          <p:cNvSpPr/>
          <p:nvPr/>
        </p:nvSpPr>
        <p:spPr>
          <a:xfrm>
            <a:off x="1229603" y="2902504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0" y="0"/>
                </a:moveTo>
                <a:lnTo>
                  <a:pt x="40788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51" name="object 3151"/>
          <p:cNvSpPr txBox="1"/>
          <p:nvPr/>
        </p:nvSpPr>
        <p:spPr>
          <a:xfrm>
            <a:off x="12134109" y="9939803"/>
            <a:ext cx="1181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2" name="object 3152"/>
          <p:cNvSpPr txBox="1"/>
          <p:nvPr/>
        </p:nvSpPr>
        <p:spPr>
          <a:xfrm>
            <a:off x="12734122" y="9948452"/>
            <a:ext cx="1981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70">
                <a:latin typeface="Microsoft Sans Serif"/>
                <a:cs typeface="Microsoft Sans Serif"/>
              </a:rPr>
              <a:t>1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3" name="object 3153"/>
          <p:cNvSpPr txBox="1"/>
          <p:nvPr/>
        </p:nvSpPr>
        <p:spPr>
          <a:xfrm>
            <a:off x="13325181" y="9948452"/>
            <a:ext cx="2101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5">
                <a:latin typeface="Microsoft Sans Serif"/>
                <a:cs typeface="Microsoft Sans Serif"/>
              </a:rPr>
              <a:t>2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4" name="object 3154"/>
          <p:cNvSpPr txBox="1"/>
          <p:nvPr/>
        </p:nvSpPr>
        <p:spPr>
          <a:xfrm>
            <a:off x="14230058" y="9948452"/>
            <a:ext cx="34163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0">
                <a:latin typeface="Microsoft Sans Serif"/>
                <a:cs typeface="Microsoft Sans Serif"/>
              </a:rPr>
              <a:t>4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55">
                <a:latin typeface="Microsoft Sans Serif"/>
                <a:cs typeface="Microsoft Sans Serif"/>
              </a:rPr>
              <a:t>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5" name="object 3155"/>
          <p:cNvSpPr txBox="1"/>
          <p:nvPr/>
        </p:nvSpPr>
        <p:spPr>
          <a:xfrm>
            <a:off x="874245" y="1164212"/>
            <a:ext cx="2453640" cy="2437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125"/>
              </a:spcBef>
            </a:pPr>
            <a:r>
              <a:rPr dirty="0" sz="1250" spc="-114">
                <a:latin typeface="Microsoft Sans Serif"/>
                <a:cs typeface="Microsoft Sans Serif"/>
              </a:rPr>
              <a:t>УСЛОВНЫ</a:t>
            </a:r>
            <a:r>
              <a:rPr dirty="0" sz="1250" spc="-90">
                <a:latin typeface="Microsoft Sans Serif"/>
                <a:cs typeface="Microsoft Sans Serif"/>
              </a:rPr>
              <a:t>Е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ОБОЗНАЧЕНИ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 spc="-25">
                <a:latin typeface="Microsoft Sans Serif"/>
                <a:cs typeface="Microsoft Sans Serif"/>
              </a:rPr>
              <a:t>: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buChar char="-"/>
              <a:tabLst>
                <a:tab pos="579120" algn="l"/>
              </a:tabLst>
            </a:pPr>
            <a:r>
              <a:rPr dirty="0" sz="1250" spc="-70">
                <a:latin typeface="Microsoft Sans Serif"/>
                <a:cs typeface="Microsoft Sans Serif"/>
              </a:rPr>
              <a:t>парковы</a:t>
            </a:r>
            <a:r>
              <a:rPr dirty="0" sz="1250" spc="-60">
                <a:latin typeface="Microsoft Sans Serif"/>
                <a:cs typeface="Microsoft Sans Serif"/>
              </a:rPr>
              <a:t>й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светильни</a:t>
            </a:r>
            <a:r>
              <a:rPr dirty="0" sz="1250" spc="-65">
                <a:latin typeface="Microsoft Sans Serif"/>
                <a:cs typeface="Microsoft Sans Serif"/>
              </a:rPr>
              <a:t>к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ти</a:t>
            </a:r>
            <a:r>
              <a:rPr dirty="0" sz="1250" spc="-80">
                <a:latin typeface="Microsoft Sans Serif"/>
                <a:cs typeface="Microsoft Sans Serif"/>
              </a:rPr>
              <a:t>п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1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buChar char="-"/>
              <a:tabLst>
                <a:tab pos="579120" algn="l"/>
              </a:tabLst>
            </a:pPr>
            <a:r>
              <a:rPr dirty="0" sz="1250" spc="-70">
                <a:latin typeface="Microsoft Sans Serif"/>
                <a:cs typeface="Microsoft Sans Serif"/>
              </a:rPr>
              <a:t>парковы</a:t>
            </a:r>
            <a:r>
              <a:rPr dirty="0" sz="1250" spc="-60">
                <a:latin typeface="Microsoft Sans Serif"/>
                <a:cs typeface="Microsoft Sans Serif"/>
              </a:rPr>
              <a:t>й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светильни</a:t>
            </a:r>
            <a:r>
              <a:rPr dirty="0" sz="1250" spc="-65">
                <a:latin typeface="Microsoft Sans Serif"/>
                <a:cs typeface="Microsoft Sans Serif"/>
              </a:rPr>
              <a:t>к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ти</a:t>
            </a:r>
            <a:r>
              <a:rPr dirty="0" sz="1250" spc="-80">
                <a:latin typeface="Microsoft Sans Serif"/>
                <a:cs typeface="Microsoft Sans Serif"/>
              </a:rPr>
              <a:t>п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2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buChar char="-"/>
              <a:tabLst>
                <a:tab pos="579120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уличны</a:t>
            </a:r>
            <a:r>
              <a:rPr dirty="0" sz="1250" spc="-75">
                <a:latin typeface="Microsoft Sans Serif"/>
                <a:cs typeface="Microsoft Sans Serif"/>
              </a:rPr>
              <a:t>й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светильник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spcBef>
                <a:spcPts val="5"/>
              </a:spcBef>
              <a:buChar char="-"/>
              <a:tabLst>
                <a:tab pos="579120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гирлянд</a:t>
            </a:r>
            <a:r>
              <a:rPr dirty="0" sz="1250" spc="-75">
                <a:latin typeface="Microsoft Sans Serif"/>
                <a:cs typeface="Microsoft Sans Serif"/>
              </a:rPr>
              <a:t>а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и</a:t>
            </a:r>
            <a:r>
              <a:rPr dirty="0" sz="1250" spc="-55">
                <a:latin typeface="Microsoft Sans Serif"/>
                <a:cs typeface="Microsoft Sans Serif"/>
              </a:rPr>
              <a:t>з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лампочек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050" spc="5">
                <a:latin typeface="Georgia"/>
                <a:cs typeface="Georgia"/>
              </a:rPr>
              <a:t>примечания:</a:t>
            </a:r>
            <a:endParaRPr sz="1050">
              <a:latin typeface="Georgia"/>
              <a:cs typeface="Georgia"/>
            </a:endParaRPr>
          </a:p>
          <a:p>
            <a:pPr marL="12700" marR="901700">
              <a:lnSpc>
                <a:spcPts val="1310"/>
              </a:lnSpc>
              <a:spcBef>
                <a:spcPts val="30"/>
              </a:spcBef>
            </a:pPr>
            <a:r>
              <a:rPr dirty="0" sz="1050" spc="10">
                <a:latin typeface="Microsoft Sans Serif"/>
                <a:cs typeface="Microsoft Sans Serif"/>
              </a:rPr>
              <a:t>-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90">
                <a:latin typeface="Microsoft Sans Serif"/>
                <a:cs typeface="Microsoft Sans Serif"/>
              </a:rPr>
              <a:t>ведомост</a:t>
            </a:r>
            <a:r>
              <a:rPr dirty="0" sz="1050" spc="-80">
                <a:latin typeface="Microsoft Sans Serif"/>
                <a:cs typeface="Microsoft Sans Serif"/>
              </a:rPr>
              <a:t>ь</a:t>
            </a:r>
            <a:r>
              <a:rPr dirty="0" sz="1050" spc="-15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осветительного  </a:t>
            </a:r>
            <a:r>
              <a:rPr dirty="0" sz="1050" spc="-55">
                <a:latin typeface="Microsoft Sans Serif"/>
                <a:cs typeface="Microsoft Sans Serif"/>
              </a:rPr>
              <a:t>оборудовани</a:t>
            </a:r>
            <a:r>
              <a:rPr dirty="0" sz="1050" spc="-50">
                <a:latin typeface="Microsoft Sans Serif"/>
                <a:cs typeface="Microsoft Sans Serif"/>
              </a:rPr>
              <a:t>я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 spc="-95">
                <a:latin typeface="Microsoft Sans Serif"/>
                <a:cs typeface="Microsoft Sans Serif"/>
              </a:rPr>
              <a:t>с</a:t>
            </a:r>
            <a:r>
              <a:rPr dirty="0" sz="1050" spc="-114">
                <a:latin typeface="Microsoft Sans Serif"/>
                <a:cs typeface="Microsoft Sans Serif"/>
              </a:rPr>
              <a:t>м</a:t>
            </a:r>
            <a:r>
              <a:rPr dirty="0" sz="1050" spc="-25">
                <a:latin typeface="Microsoft Sans Serif"/>
                <a:cs typeface="Microsoft Sans Serif"/>
              </a:rPr>
              <a:t>.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90">
                <a:latin typeface="Microsoft Sans Serif"/>
                <a:cs typeface="Microsoft Sans Serif"/>
              </a:rPr>
              <a:t>лис</a:t>
            </a:r>
            <a:r>
              <a:rPr dirty="0" sz="1050" spc="-70">
                <a:latin typeface="Microsoft Sans Serif"/>
                <a:cs typeface="Microsoft Sans Serif"/>
              </a:rPr>
              <a:t>т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60">
                <a:latin typeface="Microsoft Sans Serif"/>
                <a:cs typeface="Microsoft Sans Serif"/>
              </a:rPr>
              <a:t>31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927" y="510745"/>
            <a:ext cx="16065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5">
                <a:latin typeface="Microsoft Sans Serif"/>
                <a:cs typeface="Microsoft Sans Serif"/>
              </a:rPr>
              <a:t>14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01104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5">
                <a:latin typeface="Georgia"/>
                <a:cs typeface="Georgia"/>
              </a:rPr>
              <a:t>Схема</a:t>
            </a:r>
            <a:r>
              <a:rPr dirty="0" sz="1050" spc="-45">
                <a:latin typeface="Georgia"/>
                <a:cs typeface="Georgia"/>
              </a:rPr>
              <a:t> </a:t>
            </a:r>
            <a:r>
              <a:rPr dirty="0" sz="1050" spc="20">
                <a:latin typeface="Georgia"/>
                <a:cs typeface="Georgia"/>
              </a:rPr>
              <a:t>озеленения</a:t>
            </a:r>
            <a:r>
              <a:rPr dirty="0" sz="1050" spc="-10">
                <a:latin typeface="Georgia"/>
                <a:cs typeface="Georgia"/>
              </a:rPr>
              <a:t> </a:t>
            </a:r>
            <a:r>
              <a:rPr dirty="0" sz="1050" spc="10">
                <a:latin typeface="Georgia"/>
                <a:cs typeface="Georgia"/>
              </a:rPr>
              <a:t>территории</a:t>
            </a:r>
            <a:endParaRPr sz="105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6063" y="3084479"/>
            <a:ext cx="13895069" cy="7209790"/>
            <a:chOff x="816063" y="3084479"/>
            <a:chExt cx="13895069" cy="7209790"/>
          </a:xfrm>
        </p:grpSpPr>
        <p:sp>
          <p:nvSpPr>
            <p:cNvPr id="6" name="object 6"/>
            <p:cNvSpPr/>
            <p:nvPr/>
          </p:nvSpPr>
          <p:spPr>
            <a:xfrm>
              <a:off x="9307525" y="3757685"/>
              <a:ext cx="177800" cy="209550"/>
            </a:xfrm>
            <a:custGeom>
              <a:avLst/>
              <a:gdLst/>
              <a:ahLst/>
              <a:cxnLst/>
              <a:rect l="l" t="t" r="r" b="b"/>
              <a:pathLst>
                <a:path w="177800" h="209550">
                  <a:moveTo>
                    <a:pt x="112896" y="209484"/>
                  </a:moveTo>
                  <a:lnTo>
                    <a:pt x="0" y="88236"/>
                  </a:lnTo>
                  <a:lnTo>
                    <a:pt x="14652" y="42156"/>
                  </a:lnTo>
                  <a:lnTo>
                    <a:pt x="38268" y="0"/>
                  </a:lnTo>
                  <a:lnTo>
                    <a:pt x="177516" y="149328"/>
                  </a:lnTo>
                  <a:lnTo>
                    <a:pt x="112896" y="209484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420422" y="3743969"/>
              <a:ext cx="375285" cy="368300"/>
            </a:xfrm>
            <a:custGeom>
              <a:avLst/>
              <a:gdLst/>
              <a:ahLst/>
              <a:cxnLst/>
              <a:rect l="l" t="t" r="r" b="b"/>
              <a:pathLst>
                <a:path w="375284" h="368300">
                  <a:moveTo>
                    <a:pt x="135288" y="368172"/>
                  </a:moveTo>
                  <a:lnTo>
                    <a:pt x="0" y="223200"/>
                  </a:lnTo>
                  <a:lnTo>
                    <a:pt x="239688" y="0"/>
                  </a:lnTo>
                  <a:lnTo>
                    <a:pt x="374832" y="144720"/>
                  </a:lnTo>
                  <a:lnTo>
                    <a:pt x="135288" y="36817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420422" y="3743969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239688" y="0"/>
                  </a:moveTo>
                  <a:lnTo>
                    <a:pt x="0" y="223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60110" y="3743969"/>
              <a:ext cx="135255" cy="144780"/>
            </a:xfrm>
            <a:custGeom>
              <a:avLst/>
              <a:gdLst/>
              <a:ahLst/>
              <a:cxnLst/>
              <a:rect l="l" t="t" r="r" b="b"/>
              <a:pathLst>
                <a:path w="135254" h="144779">
                  <a:moveTo>
                    <a:pt x="135144" y="1447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20422" y="3967170"/>
              <a:ext cx="135890" cy="145415"/>
            </a:xfrm>
            <a:custGeom>
              <a:avLst/>
              <a:gdLst/>
              <a:ahLst/>
              <a:cxnLst/>
              <a:rect l="l" t="t" r="r" b="b"/>
              <a:pathLst>
                <a:path w="135890" h="145414">
                  <a:moveTo>
                    <a:pt x="0" y="0"/>
                  </a:moveTo>
                  <a:lnTo>
                    <a:pt x="135288" y="1449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18535" y="7842648"/>
              <a:ext cx="274955" cy="276860"/>
            </a:xfrm>
            <a:custGeom>
              <a:avLst/>
              <a:gdLst/>
              <a:ahLst/>
              <a:cxnLst/>
              <a:rect l="l" t="t" r="r" b="b"/>
              <a:pathLst>
                <a:path w="274954" h="276859">
                  <a:moveTo>
                    <a:pt x="143100" y="276372"/>
                  </a:moveTo>
                  <a:lnTo>
                    <a:pt x="0" y="122688"/>
                  </a:lnTo>
                  <a:lnTo>
                    <a:pt x="131724" y="0"/>
                  </a:lnTo>
                  <a:lnTo>
                    <a:pt x="274860" y="153720"/>
                  </a:lnTo>
                  <a:lnTo>
                    <a:pt x="143100" y="276372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692993" y="7630319"/>
              <a:ext cx="1217295" cy="691515"/>
            </a:xfrm>
            <a:custGeom>
              <a:avLst/>
              <a:gdLst/>
              <a:ahLst/>
              <a:cxnLst/>
              <a:rect l="l" t="t" r="r" b="b"/>
              <a:pathLst>
                <a:path w="1217295" h="691515">
                  <a:moveTo>
                    <a:pt x="566064" y="691165"/>
                  </a:moveTo>
                  <a:lnTo>
                    <a:pt x="0" y="691057"/>
                  </a:lnTo>
                  <a:lnTo>
                    <a:pt x="267876" y="441648"/>
                  </a:lnTo>
                  <a:lnTo>
                    <a:pt x="318960" y="398556"/>
                  </a:lnTo>
                  <a:lnTo>
                    <a:pt x="370980" y="363492"/>
                  </a:lnTo>
                  <a:lnTo>
                    <a:pt x="426420" y="334080"/>
                  </a:lnTo>
                  <a:lnTo>
                    <a:pt x="1132345" y="5544"/>
                  </a:lnTo>
                  <a:lnTo>
                    <a:pt x="1155529" y="0"/>
                  </a:lnTo>
                  <a:lnTo>
                    <a:pt x="1179001" y="4032"/>
                  </a:lnTo>
                  <a:lnTo>
                    <a:pt x="1198981" y="16956"/>
                  </a:lnTo>
                  <a:lnTo>
                    <a:pt x="1212301" y="36720"/>
                  </a:lnTo>
                  <a:lnTo>
                    <a:pt x="1216801" y="60084"/>
                  </a:lnTo>
                  <a:lnTo>
                    <a:pt x="1211761" y="83376"/>
                  </a:lnTo>
                  <a:lnTo>
                    <a:pt x="1197973" y="102780"/>
                  </a:lnTo>
                  <a:lnTo>
                    <a:pt x="566064" y="691165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834840" y="4516242"/>
              <a:ext cx="5115560" cy="4102100"/>
            </a:xfrm>
            <a:custGeom>
              <a:avLst/>
              <a:gdLst/>
              <a:ahLst/>
              <a:cxnLst/>
              <a:rect l="l" t="t" r="r" b="b"/>
              <a:pathLst>
                <a:path w="5115559" h="4102100">
                  <a:moveTo>
                    <a:pt x="480276" y="4101918"/>
                  </a:moveTo>
                  <a:lnTo>
                    <a:pt x="407844" y="4098606"/>
                  </a:lnTo>
                  <a:lnTo>
                    <a:pt x="360396" y="4092558"/>
                  </a:lnTo>
                  <a:lnTo>
                    <a:pt x="313488" y="4083486"/>
                  </a:lnTo>
                  <a:lnTo>
                    <a:pt x="236160" y="4061418"/>
                  </a:lnTo>
                  <a:lnTo>
                    <a:pt x="161676" y="4031106"/>
                  </a:lnTo>
                  <a:lnTo>
                    <a:pt x="90936" y="3992910"/>
                  </a:lnTo>
                  <a:lnTo>
                    <a:pt x="18036" y="3942834"/>
                  </a:lnTo>
                  <a:lnTo>
                    <a:pt x="0" y="3933114"/>
                  </a:lnTo>
                  <a:lnTo>
                    <a:pt x="1833338" y="2186283"/>
                  </a:lnTo>
                  <a:lnTo>
                    <a:pt x="2296479" y="1742042"/>
                  </a:lnTo>
                  <a:lnTo>
                    <a:pt x="4107606" y="0"/>
                  </a:lnTo>
                  <a:lnTo>
                    <a:pt x="5115103" y="1056925"/>
                  </a:lnTo>
                  <a:lnTo>
                    <a:pt x="3266897" y="2299323"/>
                  </a:lnTo>
                  <a:lnTo>
                    <a:pt x="2994088" y="2492103"/>
                  </a:lnTo>
                  <a:lnTo>
                    <a:pt x="2714764" y="2675344"/>
                  </a:lnTo>
                  <a:lnTo>
                    <a:pt x="1386650" y="3964398"/>
                  </a:lnTo>
                  <a:lnTo>
                    <a:pt x="1360046" y="3970986"/>
                  </a:lnTo>
                  <a:lnTo>
                    <a:pt x="1301150" y="3981066"/>
                  </a:lnTo>
                  <a:lnTo>
                    <a:pt x="1223281" y="3990246"/>
                  </a:lnTo>
                  <a:lnTo>
                    <a:pt x="1074853" y="4009866"/>
                  </a:lnTo>
                  <a:lnTo>
                    <a:pt x="902809" y="4036254"/>
                  </a:lnTo>
                  <a:lnTo>
                    <a:pt x="844381" y="4046118"/>
                  </a:lnTo>
                  <a:lnTo>
                    <a:pt x="624348" y="4087266"/>
                  </a:lnTo>
                  <a:lnTo>
                    <a:pt x="552672" y="4098102"/>
                  </a:lnTo>
                  <a:lnTo>
                    <a:pt x="480276" y="4101918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05376" y="6503517"/>
              <a:ext cx="1995805" cy="676910"/>
            </a:xfrm>
            <a:custGeom>
              <a:avLst/>
              <a:gdLst/>
              <a:ahLst/>
              <a:cxnLst/>
              <a:rect l="l" t="t" r="r" b="b"/>
              <a:pathLst>
                <a:path w="1995804" h="676909">
                  <a:moveTo>
                    <a:pt x="903554" y="539820"/>
                  </a:moveTo>
                  <a:lnTo>
                    <a:pt x="359532" y="539820"/>
                  </a:lnTo>
                  <a:lnTo>
                    <a:pt x="378072" y="530892"/>
                  </a:lnTo>
                  <a:lnTo>
                    <a:pt x="390924" y="514800"/>
                  </a:lnTo>
                  <a:lnTo>
                    <a:pt x="395496" y="494712"/>
                  </a:lnTo>
                  <a:lnTo>
                    <a:pt x="390312" y="473436"/>
                  </a:lnTo>
                  <a:lnTo>
                    <a:pt x="376308" y="457200"/>
                  </a:lnTo>
                  <a:lnTo>
                    <a:pt x="356508" y="449028"/>
                  </a:lnTo>
                  <a:lnTo>
                    <a:pt x="468540" y="373608"/>
                  </a:lnTo>
                  <a:lnTo>
                    <a:pt x="589608" y="293724"/>
                  </a:lnTo>
                  <a:lnTo>
                    <a:pt x="715753" y="222084"/>
                  </a:lnTo>
                  <a:lnTo>
                    <a:pt x="846397" y="159084"/>
                  </a:lnTo>
                  <a:lnTo>
                    <a:pt x="984997" y="104148"/>
                  </a:lnTo>
                  <a:lnTo>
                    <a:pt x="1127125" y="59220"/>
                  </a:lnTo>
                  <a:lnTo>
                    <a:pt x="1340462" y="0"/>
                  </a:lnTo>
                  <a:lnTo>
                    <a:pt x="1322786" y="58392"/>
                  </a:lnTo>
                  <a:lnTo>
                    <a:pt x="1315658" y="118980"/>
                  </a:lnTo>
                  <a:lnTo>
                    <a:pt x="1319294" y="179892"/>
                  </a:lnTo>
                  <a:lnTo>
                    <a:pt x="1333586" y="239184"/>
                  </a:lnTo>
                  <a:lnTo>
                    <a:pt x="1358066" y="295056"/>
                  </a:lnTo>
                  <a:lnTo>
                    <a:pt x="1392014" y="345780"/>
                  </a:lnTo>
                  <a:lnTo>
                    <a:pt x="1434350" y="389700"/>
                  </a:lnTo>
                  <a:lnTo>
                    <a:pt x="1483742" y="425520"/>
                  </a:lnTo>
                  <a:lnTo>
                    <a:pt x="1536187" y="450900"/>
                  </a:lnTo>
                  <a:lnTo>
                    <a:pt x="926173" y="450900"/>
                  </a:lnTo>
                  <a:lnTo>
                    <a:pt x="905617" y="451440"/>
                  </a:lnTo>
                  <a:lnTo>
                    <a:pt x="887365" y="460836"/>
                  </a:lnTo>
                  <a:lnTo>
                    <a:pt x="874945" y="477180"/>
                  </a:lnTo>
                  <a:lnTo>
                    <a:pt x="870805" y="496260"/>
                  </a:lnTo>
                  <a:lnTo>
                    <a:pt x="875377" y="516348"/>
                  </a:lnTo>
                  <a:lnTo>
                    <a:pt x="888229" y="532440"/>
                  </a:lnTo>
                  <a:lnTo>
                    <a:pt x="903554" y="539820"/>
                  </a:lnTo>
                  <a:close/>
                </a:path>
                <a:path w="1995804" h="676909">
                  <a:moveTo>
                    <a:pt x="1771467" y="541368"/>
                  </a:moveTo>
                  <a:lnTo>
                    <a:pt x="927361" y="541368"/>
                  </a:lnTo>
                  <a:lnTo>
                    <a:pt x="945901" y="532440"/>
                  </a:lnTo>
                  <a:lnTo>
                    <a:pt x="958753" y="516348"/>
                  </a:lnTo>
                  <a:lnTo>
                    <a:pt x="963361" y="496296"/>
                  </a:lnTo>
                  <a:lnTo>
                    <a:pt x="958177" y="475020"/>
                  </a:lnTo>
                  <a:lnTo>
                    <a:pt x="944893" y="459324"/>
                  </a:lnTo>
                  <a:lnTo>
                    <a:pt x="926173" y="450900"/>
                  </a:lnTo>
                  <a:lnTo>
                    <a:pt x="1536187" y="450900"/>
                  </a:lnTo>
                  <a:lnTo>
                    <a:pt x="1538642" y="452088"/>
                  </a:lnTo>
                  <a:lnTo>
                    <a:pt x="1771467" y="541368"/>
                  </a:lnTo>
                  <a:close/>
                </a:path>
                <a:path w="1995804" h="676909">
                  <a:moveTo>
                    <a:pt x="0" y="635616"/>
                  </a:moveTo>
                  <a:lnTo>
                    <a:pt x="155304" y="563508"/>
                  </a:lnTo>
                  <a:lnTo>
                    <a:pt x="305136" y="480672"/>
                  </a:lnTo>
                  <a:lnTo>
                    <a:pt x="302976" y="494712"/>
                  </a:lnTo>
                  <a:lnTo>
                    <a:pt x="307548" y="514764"/>
                  </a:lnTo>
                  <a:lnTo>
                    <a:pt x="320364" y="530856"/>
                  </a:lnTo>
                  <a:lnTo>
                    <a:pt x="338940" y="539820"/>
                  </a:lnTo>
                  <a:lnTo>
                    <a:pt x="903554" y="539820"/>
                  </a:lnTo>
                  <a:lnTo>
                    <a:pt x="906769" y="541368"/>
                  </a:lnTo>
                  <a:lnTo>
                    <a:pt x="1771467" y="541368"/>
                  </a:lnTo>
                  <a:lnTo>
                    <a:pt x="1806578" y="554832"/>
                  </a:lnTo>
                  <a:lnTo>
                    <a:pt x="1371422" y="554832"/>
                  </a:lnTo>
                  <a:lnTo>
                    <a:pt x="1350902" y="555372"/>
                  </a:lnTo>
                  <a:lnTo>
                    <a:pt x="1332614" y="564732"/>
                  </a:lnTo>
                  <a:lnTo>
                    <a:pt x="1326772" y="572436"/>
                  </a:lnTo>
                  <a:lnTo>
                    <a:pt x="610380" y="572436"/>
                  </a:lnTo>
                  <a:lnTo>
                    <a:pt x="589860" y="572976"/>
                  </a:lnTo>
                  <a:lnTo>
                    <a:pt x="571572" y="582336"/>
                  </a:lnTo>
                  <a:lnTo>
                    <a:pt x="559152" y="598716"/>
                  </a:lnTo>
                  <a:lnTo>
                    <a:pt x="279252" y="612324"/>
                  </a:lnTo>
                  <a:lnTo>
                    <a:pt x="0" y="635616"/>
                  </a:lnTo>
                  <a:close/>
                </a:path>
                <a:path w="1995804" h="676909">
                  <a:moveTo>
                    <a:pt x="1962003" y="676621"/>
                  </a:moveTo>
                  <a:lnTo>
                    <a:pt x="1684334" y="641737"/>
                  </a:lnTo>
                  <a:lnTo>
                    <a:pt x="1405658" y="616428"/>
                  </a:lnTo>
                  <a:lnTo>
                    <a:pt x="1408610" y="600192"/>
                  </a:lnTo>
                  <a:lnTo>
                    <a:pt x="1403426" y="578952"/>
                  </a:lnTo>
                  <a:lnTo>
                    <a:pt x="1390178" y="563220"/>
                  </a:lnTo>
                  <a:lnTo>
                    <a:pt x="1371422" y="554832"/>
                  </a:lnTo>
                  <a:lnTo>
                    <a:pt x="1806578" y="554832"/>
                  </a:lnTo>
                  <a:lnTo>
                    <a:pt x="1976691" y="620064"/>
                  </a:lnTo>
                  <a:lnTo>
                    <a:pt x="1990083" y="630432"/>
                  </a:lnTo>
                  <a:lnTo>
                    <a:pt x="1995555" y="646417"/>
                  </a:lnTo>
                  <a:lnTo>
                    <a:pt x="1991307" y="662797"/>
                  </a:lnTo>
                  <a:lnTo>
                    <a:pt x="1978707" y="674101"/>
                  </a:lnTo>
                  <a:lnTo>
                    <a:pt x="1962003" y="676621"/>
                  </a:lnTo>
                  <a:close/>
                </a:path>
                <a:path w="1995804" h="676909">
                  <a:moveTo>
                    <a:pt x="642385" y="596520"/>
                  </a:moveTo>
                  <a:lnTo>
                    <a:pt x="629136" y="580824"/>
                  </a:lnTo>
                  <a:lnTo>
                    <a:pt x="610380" y="572436"/>
                  </a:lnTo>
                  <a:lnTo>
                    <a:pt x="1326772" y="572436"/>
                  </a:lnTo>
                  <a:lnTo>
                    <a:pt x="1320194" y="581112"/>
                  </a:lnTo>
                  <a:lnTo>
                    <a:pt x="1317259" y="594756"/>
                  </a:lnTo>
                  <a:lnTo>
                    <a:pt x="788509" y="594756"/>
                  </a:lnTo>
                  <a:lnTo>
                    <a:pt x="642385" y="596520"/>
                  </a:lnTo>
                  <a:close/>
                </a:path>
                <a:path w="1995804" h="676909">
                  <a:moveTo>
                    <a:pt x="1317242" y="610416"/>
                  </a:moveTo>
                  <a:lnTo>
                    <a:pt x="1053001" y="598284"/>
                  </a:lnTo>
                  <a:lnTo>
                    <a:pt x="788509" y="594756"/>
                  </a:lnTo>
                  <a:lnTo>
                    <a:pt x="1317259" y="594756"/>
                  </a:lnTo>
                  <a:lnTo>
                    <a:pt x="1316090" y="600192"/>
                  </a:lnTo>
                  <a:lnTo>
                    <a:pt x="1317242" y="610416"/>
                  </a:lnTo>
                  <a:close/>
                </a:path>
              </a:pathLst>
            </a:custGeom>
            <a:solidFill>
              <a:srgbClr val="B0B0B0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956696" y="5782544"/>
              <a:ext cx="1781175" cy="1365885"/>
            </a:xfrm>
            <a:custGeom>
              <a:avLst/>
              <a:gdLst/>
              <a:ahLst/>
              <a:cxnLst/>
              <a:rect l="l" t="t" r="r" b="b"/>
              <a:pathLst>
                <a:path w="1781175" h="1365884">
                  <a:moveTo>
                    <a:pt x="61884" y="1365842"/>
                  </a:moveTo>
                  <a:lnTo>
                    <a:pt x="36288" y="1362746"/>
                  </a:lnTo>
                  <a:lnTo>
                    <a:pt x="14760" y="1348598"/>
                  </a:lnTo>
                  <a:lnTo>
                    <a:pt x="1764" y="1326350"/>
                  </a:lnTo>
                  <a:lnTo>
                    <a:pt x="0" y="1300682"/>
                  </a:lnTo>
                  <a:lnTo>
                    <a:pt x="9864" y="1276850"/>
                  </a:lnTo>
                  <a:lnTo>
                    <a:pt x="29268" y="1259929"/>
                  </a:lnTo>
                  <a:lnTo>
                    <a:pt x="171036" y="1199701"/>
                  </a:lnTo>
                  <a:lnTo>
                    <a:pt x="308484" y="1130113"/>
                  </a:lnTo>
                  <a:lnTo>
                    <a:pt x="441000" y="1051525"/>
                  </a:lnTo>
                  <a:lnTo>
                    <a:pt x="567936" y="964297"/>
                  </a:lnTo>
                  <a:lnTo>
                    <a:pt x="695881" y="862741"/>
                  </a:lnTo>
                  <a:lnTo>
                    <a:pt x="816301" y="752401"/>
                  </a:lnTo>
                  <a:lnTo>
                    <a:pt x="928621" y="633816"/>
                  </a:lnTo>
                  <a:lnTo>
                    <a:pt x="1013725" y="530532"/>
                  </a:lnTo>
                  <a:lnTo>
                    <a:pt x="1091881" y="421884"/>
                  </a:lnTo>
                  <a:lnTo>
                    <a:pt x="1162693" y="308304"/>
                  </a:lnTo>
                  <a:lnTo>
                    <a:pt x="1225945" y="190368"/>
                  </a:lnTo>
                  <a:lnTo>
                    <a:pt x="1265509" y="105480"/>
                  </a:lnTo>
                  <a:lnTo>
                    <a:pt x="1301150" y="18828"/>
                  </a:lnTo>
                  <a:lnTo>
                    <a:pt x="1311878" y="5184"/>
                  </a:lnTo>
                  <a:lnTo>
                    <a:pt x="1328474" y="0"/>
                  </a:lnTo>
                  <a:lnTo>
                    <a:pt x="1345070" y="5076"/>
                  </a:lnTo>
                  <a:lnTo>
                    <a:pt x="1355942" y="18648"/>
                  </a:lnTo>
                  <a:lnTo>
                    <a:pt x="1392122" y="97632"/>
                  </a:lnTo>
                  <a:lnTo>
                    <a:pt x="1436690" y="172224"/>
                  </a:lnTo>
                  <a:lnTo>
                    <a:pt x="1489142" y="241488"/>
                  </a:lnTo>
                  <a:lnTo>
                    <a:pt x="1548830" y="304632"/>
                  </a:lnTo>
                  <a:lnTo>
                    <a:pt x="1615034" y="360900"/>
                  </a:lnTo>
                  <a:lnTo>
                    <a:pt x="1686998" y="409608"/>
                  </a:lnTo>
                  <a:lnTo>
                    <a:pt x="1763822" y="450180"/>
                  </a:lnTo>
                  <a:lnTo>
                    <a:pt x="1776926" y="462024"/>
                  </a:lnTo>
                  <a:lnTo>
                    <a:pt x="1780850" y="479232"/>
                  </a:lnTo>
                  <a:lnTo>
                    <a:pt x="1774226" y="495612"/>
                  </a:lnTo>
                  <a:lnTo>
                    <a:pt x="1759394" y="505224"/>
                  </a:lnTo>
                  <a:lnTo>
                    <a:pt x="1716086" y="517248"/>
                  </a:lnTo>
                  <a:lnTo>
                    <a:pt x="1697870" y="522936"/>
                  </a:lnTo>
                  <a:lnTo>
                    <a:pt x="1651322" y="542772"/>
                  </a:lnTo>
                  <a:lnTo>
                    <a:pt x="1608194" y="569196"/>
                  </a:lnTo>
                  <a:lnTo>
                    <a:pt x="1569350" y="601632"/>
                  </a:lnTo>
                  <a:lnTo>
                    <a:pt x="1535690" y="639433"/>
                  </a:lnTo>
                  <a:lnTo>
                    <a:pt x="1509626" y="678601"/>
                  </a:lnTo>
                  <a:lnTo>
                    <a:pt x="1489142" y="720973"/>
                  </a:lnTo>
                  <a:lnTo>
                    <a:pt x="1275805" y="780193"/>
                  </a:lnTo>
                  <a:lnTo>
                    <a:pt x="1139653" y="822997"/>
                  </a:lnTo>
                  <a:lnTo>
                    <a:pt x="1006741" y="874981"/>
                  </a:lnTo>
                  <a:lnTo>
                    <a:pt x="871777" y="938881"/>
                  </a:lnTo>
                  <a:lnTo>
                    <a:pt x="741709" y="1012213"/>
                  </a:lnTo>
                  <a:lnTo>
                    <a:pt x="617220" y="1094581"/>
                  </a:lnTo>
                  <a:lnTo>
                    <a:pt x="505188" y="1170001"/>
                  </a:lnTo>
                  <a:lnTo>
                    <a:pt x="485280" y="1171189"/>
                  </a:lnTo>
                  <a:lnTo>
                    <a:pt x="467712" y="1180621"/>
                  </a:lnTo>
                  <a:lnTo>
                    <a:pt x="455760" y="1196605"/>
                  </a:lnTo>
                  <a:lnTo>
                    <a:pt x="453816" y="1201645"/>
                  </a:lnTo>
                  <a:lnTo>
                    <a:pt x="303984" y="1284482"/>
                  </a:lnTo>
                  <a:lnTo>
                    <a:pt x="148716" y="1356590"/>
                  </a:lnTo>
                  <a:lnTo>
                    <a:pt x="61884" y="1365842"/>
                  </a:lnTo>
                  <a:close/>
                </a:path>
              </a:pathLst>
            </a:custGeom>
            <a:solidFill>
              <a:srgbClr val="B0B0B0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40658" y="3494597"/>
              <a:ext cx="2419350" cy="2297430"/>
            </a:xfrm>
            <a:custGeom>
              <a:avLst/>
              <a:gdLst/>
              <a:ahLst/>
              <a:cxnLst/>
              <a:rect l="l" t="t" r="r" b="b"/>
              <a:pathLst>
                <a:path w="2419350" h="2297429">
                  <a:moveTo>
                    <a:pt x="135144" y="2297163"/>
                  </a:moveTo>
                  <a:lnTo>
                    <a:pt x="0" y="2152047"/>
                  </a:lnTo>
                  <a:lnTo>
                    <a:pt x="109296" y="2078571"/>
                  </a:lnTo>
                  <a:lnTo>
                    <a:pt x="2270739" y="182412"/>
                  </a:lnTo>
                  <a:lnTo>
                    <a:pt x="2259867" y="0"/>
                  </a:lnTo>
                  <a:lnTo>
                    <a:pt x="2418910" y="170604"/>
                  </a:lnTo>
                  <a:lnTo>
                    <a:pt x="2004514" y="557316"/>
                  </a:lnTo>
                  <a:lnTo>
                    <a:pt x="2003655" y="557316"/>
                  </a:lnTo>
                  <a:lnTo>
                    <a:pt x="135144" y="2297163"/>
                  </a:lnTo>
                  <a:close/>
                </a:path>
                <a:path w="2419350" h="2297429">
                  <a:moveTo>
                    <a:pt x="2004051" y="557748"/>
                  </a:moveTo>
                  <a:lnTo>
                    <a:pt x="2003655" y="557316"/>
                  </a:lnTo>
                  <a:lnTo>
                    <a:pt x="2004514" y="557316"/>
                  </a:lnTo>
                  <a:lnTo>
                    <a:pt x="2004051" y="55774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440870" y="3590732"/>
              <a:ext cx="219710" cy="224790"/>
            </a:xfrm>
            <a:custGeom>
              <a:avLst/>
              <a:gdLst/>
              <a:ahLst/>
              <a:cxnLst/>
              <a:rect l="l" t="t" r="r" b="b"/>
              <a:pathLst>
                <a:path w="219709" h="224789">
                  <a:moveTo>
                    <a:pt x="142704" y="224532"/>
                  </a:moveTo>
                  <a:lnTo>
                    <a:pt x="0" y="71280"/>
                  </a:lnTo>
                  <a:lnTo>
                    <a:pt x="76536" y="0"/>
                  </a:lnTo>
                  <a:lnTo>
                    <a:pt x="219240" y="153252"/>
                  </a:lnTo>
                  <a:lnTo>
                    <a:pt x="142704" y="224532"/>
                  </a:lnTo>
                  <a:close/>
                </a:path>
              </a:pathLst>
            </a:custGeom>
            <a:solidFill>
              <a:srgbClr val="9F9F9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733397" y="3101120"/>
              <a:ext cx="625475" cy="564515"/>
            </a:xfrm>
            <a:custGeom>
              <a:avLst/>
              <a:gdLst/>
              <a:ahLst/>
              <a:cxnLst/>
              <a:rect l="l" t="t" r="r" b="b"/>
              <a:pathLst>
                <a:path w="625475" h="564514">
                  <a:moveTo>
                    <a:pt x="526248" y="564012"/>
                  </a:moveTo>
                  <a:lnTo>
                    <a:pt x="0" y="72"/>
                  </a:lnTo>
                  <a:lnTo>
                    <a:pt x="185040" y="0"/>
                  </a:lnTo>
                  <a:lnTo>
                    <a:pt x="624852" y="472212"/>
                  </a:lnTo>
                  <a:lnTo>
                    <a:pt x="526248" y="56401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918437" y="3101113"/>
              <a:ext cx="440055" cy="472440"/>
            </a:xfrm>
            <a:custGeom>
              <a:avLst/>
              <a:gdLst/>
              <a:ahLst/>
              <a:cxnLst/>
              <a:rect l="l" t="t" r="r" b="b"/>
              <a:pathLst>
                <a:path w="440054" h="472439">
                  <a:moveTo>
                    <a:pt x="439812" y="4722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259645" y="3573329"/>
              <a:ext cx="99060" cy="92075"/>
            </a:xfrm>
            <a:custGeom>
              <a:avLst/>
              <a:gdLst/>
              <a:ahLst/>
              <a:cxnLst/>
              <a:rect l="l" t="t" r="r" b="b"/>
              <a:pathLst>
                <a:path w="99059" h="92075">
                  <a:moveTo>
                    <a:pt x="0" y="91800"/>
                  </a:moveTo>
                  <a:lnTo>
                    <a:pt x="98604" y="0"/>
                  </a:lnTo>
                </a:path>
                <a:path w="99059" h="92075">
                  <a:moveTo>
                    <a:pt x="0" y="91800"/>
                  </a:moveTo>
                  <a:lnTo>
                    <a:pt x="72" y="91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100526" y="3494593"/>
              <a:ext cx="159385" cy="170815"/>
            </a:xfrm>
            <a:custGeom>
              <a:avLst/>
              <a:gdLst/>
              <a:ahLst/>
              <a:cxnLst/>
              <a:rect l="l" t="t" r="r" b="b"/>
              <a:pathLst>
                <a:path w="159384" h="170814">
                  <a:moveTo>
                    <a:pt x="0" y="0"/>
                  </a:moveTo>
                  <a:lnTo>
                    <a:pt x="159048" y="1706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1500" y="4064838"/>
              <a:ext cx="9515498" cy="4415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388785" y="3101188"/>
              <a:ext cx="2722880" cy="2472055"/>
            </a:xfrm>
            <a:custGeom>
              <a:avLst/>
              <a:gdLst/>
              <a:ahLst/>
              <a:cxnLst/>
              <a:rect l="l" t="t" r="r" b="b"/>
              <a:pathLst>
                <a:path w="2722879" h="2472054">
                  <a:moveTo>
                    <a:pt x="561168" y="2471979"/>
                  </a:moveTo>
                  <a:lnTo>
                    <a:pt x="0" y="1887878"/>
                  </a:lnTo>
                  <a:lnTo>
                    <a:pt x="20448" y="1866170"/>
                  </a:lnTo>
                  <a:lnTo>
                    <a:pt x="562716" y="2430327"/>
                  </a:lnTo>
                  <a:lnTo>
                    <a:pt x="2691796" y="562968"/>
                  </a:lnTo>
                  <a:lnTo>
                    <a:pt x="2682436" y="405972"/>
                  </a:lnTo>
                  <a:lnTo>
                    <a:pt x="2303571" y="0"/>
                  </a:lnTo>
                  <a:lnTo>
                    <a:pt x="2344611" y="0"/>
                  </a:lnTo>
                  <a:lnTo>
                    <a:pt x="2711740" y="393408"/>
                  </a:lnTo>
                  <a:lnTo>
                    <a:pt x="2722612" y="575820"/>
                  </a:lnTo>
                  <a:lnTo>
                    <a:pt x="561168" y="2471979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100526" y="349459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872" y="182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949954" y="3677009"/>
              <a:ext cx="2161540" cy="1896745"/>
            </a:xfrm>
            <a:custGeom>
              <a:avLst/>
              <a:gdLst/>
              <a:ahLst/>
              <a:cxnLst/>
              <a:rect l="l" t="t" r="r" b="b"/>
              <a:pathLst>
                <a:path w="2161540" h="1896745">
                  <a:moveTo>
                    <a:pt x="2161443" y="0"/>
                  </a:moveTo>
                  <a:lnTo>
                    <a:pt x="0" y="189615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88785" y="4989067"/>
              <a:ext cx="561340" cy="584200"/>
            </a:xfrm>
            <a:custGeom>
              <a:avLst/>
              <a:gdLst/>
              <a:ahLst/>
              <a:cxnLst/>
              <a:rect l="l" t="t" r="r" b="b"/>
              <a:pathLst>
                <a:path w="561340" h="584200">
                  <a:moveTo>
                    <a:pt x="561168" y="584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88785" y="496735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21708"/>
                  </a:moveTo>
                  <a:lnTo>
                    <a:pt x="2044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409233" y="4967359"/>
              <a:ext cx="542290" cy="564515"/>
            </a:xfrm>
            <a:custGeom>
              <a:avLst/>
              <a:gdLst/>
              <a:ahLst/>
              <a:cxnLst/>
              <a:rect l="l" t="t" r="r" b="b"/>
              <a:pathLst>
                <a:path w="542290" h="564514">
                  <a:moveTo>
                    <a:pt x="0" y="0"/>
                  </a:moveTo>
                  <a:lnTo>
                    <a:pt x="542268" y="564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951502" y="3664157"/>
              <a:ext cx="2129155" cy="1867535"/>
            </a:xfrm>
            <a:custGeom>
              <a:avLst/>
              <a:gdLst/>
              <a:ahLst/>
              <a:cxnLst/>
              <a:rect l="l" t="t" r="r" b="b"/>
              <a:pathLst>
                <a:path w="2129154" h="1867535">
                  <a:moveTo>
                    <a:pt x="0" y="1867358"/>
                  </a:moveTo>
                  <a:lnTo>
                    <a:pt x="212907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071221" y="3507161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60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692357" y="3101192"/>
              <a:ext cx="379095" cy="406400"/>
            </a:xfrm>
            <a:custGeom>
              <a:avLst/>
              <a:gdLst/>
              <a:ahLst/>
              <a:cxnLst/>
              <a:rect l="l" t="t" r="r" b="b"/>
              <a:pathLst>
                <a:path w="379095" h="406400">
                  <a:moveTo>
                    <a:pt x="378864" y="4059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598971" y="3102956"/>
              <a:ext cx="1734820" cy="1803400"/>
            </a:xfrm>
            <a:custGeom>
              <a:avLst/>
              <a:gdLst/>
              <a:ahLst/>
              <a:cxnLst/>
              <a:rect l="l" t="t" r="r" b="b"/>
              <a:pathLst>
                <a:path w="1734820" h="1803400">
                  <a:moveTo>
                    <a:pt x="1713098" y="1803098"/>
                  </a:moveTo>
                  <a:lnTo>
                    <a:pt x="793621" y="853381"/>
                  </a:lnTo>
                  <a:lnTo>
                    <a:pt x="0" y="0"/>
                  </a:lnTo>
                  <a:lnTo>
                    <a:pt x="40968" y="0"/>
                  </a:lnTo>
                  <a:lnTo>
                    <a:pt x="815185" y="832537"/>
                  </a:lnTo>
                  <a:lnTo>
                    <a:pt x="1734806" y="1782722"/>
                  </a:lnTo>
                  <a:lnTo>
                    <a:pt x="1713098" y="1803098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639939" y="3102942"/>
              <a:ext cx="774700" cy="833119"/>
            </a:xfrm>
            <a:custGeom>
              <a:avLst/>
              <a:gdLst/>
              <a:ahLst/>
              <a:cxnLst/>
              <a:rect l="l" t="t" r="r" b="b"/>
              <a:pathLst>
                <a:path w="774700" h="833120">
                  <a:moveTo>
                    <a:pt x="0" y="0"/>
                  </a:moveTo>
                  <a:lnTo>
                    <a:pt x="774217" y="832537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414156" y="3935490"/>
              <a:ext cx="920115" cy="950594"/>
            </a:xfrm>
            <a:custGeom>
              <a:avLst/>
              <a:gdLst/>
              <a:ahLst/>
              <a:cxnLst/>
              <a:rect l="l" t="t" r="r" b="b"/>
              <a:pathLst>
                <a:path w="920114" h="950595">
                  <a:moveTo>
                    <a:pt x="0" y="0"/>
                  </a:moveTo>
                  <a:lnTo>
                    <a:pt x="919621" y="950185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312069" y="4885675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21708" y="0"/>
                  </a:moveTo>
                  <a:lnTo>
                    <a:pt x="0" y="203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392592" y="3956334"/>
              <a:ext cx="919480" cy="949960"/>
            </a:xfrm>
            <a:custGeom>
              <a:avLst/>
              <a:gdLst/>
              <a:ahLst/>
              <a:cxnLst/>
              <a:rect l="l" t="t" r="r" b="b"/>
              <a:pathLst>
                <a:path w="919479" h="949960">
                  <a:moveTo>
                    <a:pt x="919477" y="9497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598971" y="3102952"/>
              <a:ext cx="793750" cy="853440"/>
            </a:xfrm>
            <a:custGeom>
              <a:avLst/>
              <a:gdLst/>
              <a:ahLst/>
              <a:cxnLst/>
              <a:rect l="l" t="t" r="r" b="b"/>
              <a:pathLst>
                <a:path w="793750" h="853439">
                  <a:moveTo>
                    <a:pt x="793621" y="8533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1098960" y="5665184"/>
              <a:ext cx="429259" cy="211454"/>
            </a:xfrm>
            <a:custGeom>
              <a:avLst/>
              <a:gdLst/>
              <a:ahLst/>
              <a:cxnLst/>
              <a:rect l="l" t="t" r="r" b="b"/>
              <a:pathLst>
                <a:path w="429259" h="211454">
                  <a:moveTo>
                    <a:pt x="102780" y="210852"/>
                  </a:moveTo>
                  <a:lnTo>
                    <a:pt x="0" y="100728"/>
                  </a:lnTo>
                  <a:lnTo>
                    <a:pt x="316332" y="0"/>
                  </a:lnTo>
                  <a:lnTo>
                    <a:pt x="428652" y="120384"/>
                  </a:lnTo>
                  <a:lnTo>
                    <a:pt x="102780" y="21085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415293" y="5665184"/>
              <a:ext cx="112395" cy="120650"/>
            </a:xfrm>
            <a:custGeom>
              <a:avLst/>
              <a:gdLst/>
              <a:ahLst/>
              <a:cxnLst/>
              <a:rect l="l" t="t" r="r" b="b"/>
              <a:pathLst>
                <a:path w="112395" h="120650">
                  <a:moveTo>
                    <a:pt x="112320" y="1203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1201741" y="5785568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0" y="90468"/>
                  </a:moveTo>
                  <a:lnTo>
                    <a:pt x="3258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1098960" y="5765912"/>
              <a:ext cx="102870" cy="110489"/>
            </a:xfrm>
            <a:custGeom>
              <a:avLst/>
              <a:gdLst/>
              <a:ahLst/>
              <a:cxnLst/>
              <a:rect l="l" t="t" r="r" b="b"/>
              <a:pathLst>
                <a:path w="102870" h="110489">
                  <a:moveTo>
                    <a:pt x="0" y="0"/>
                  </a:moveTo>
                  <a:lnTo>
                    <a:pt x="102780" y="1101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1305565" y="5896845"/>
              <a:ext cx="372110" cy="254000"/>
            </a:xfrm>
            <a:custGeom>
              <a:avLst/>
              <a:gdLst/>
              <a:ahLst/>
              <a:cxnLst/>
              <a:rect l="l" t="t" r="r" b="b"/>
              <a:pathLst>
                <a:path w="372109" h="254000">
                  <a:moveTo>
                    <a:pt x="152604" y="253980"/>
                  </a:moveTo>
                  <a:lnTo>
                    <a:pt x="0" y="90468"/>
                  </a:lnTo>
                  <a:lnTo>
                    <a:pt x="325872" y="0"/>
                  </a:lnTo>
                  <a:lnTo>
                    <a:pt x="371880" y="49356"/>
                  </a:lnTo>
                  <a:lnTo>
                    <a:pt x="152604" y="253980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1305565" y="5987313"/>
              <a:ext cx="153035" cy="163830"/>
            </a:xfrm>
            <a:custGeom>
              <a:avLst/>
              <a:gdLst/>
              <a:ahLst/>
              <a:cxnLst/>
              <a:rect l="l" t="t" r="r" b="b"/>
              <a:pathLst>
                <a:path w="153034" h="163829">
                  <a:moveTo>
                    <a:pt x="0" y="0"/>
                  </a:moveTo>
                  <a:lnTo>
                    <a:pt x="152604" y="1635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1305565" y="5896845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325872" y="0"/>
                  </a:moveTo>
                  <a:lnTo>
                    <a:pt x="0" y="904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1631437" y="5896845"/>
              <a:ext cx="46355" cy="49530"/>
            </a:xfrm>
            <a:custGeom>
              <a:avLst/>
              <a:gdLst/>
              <a:ahLst/>
              <a:cxnLst/>
              <a:rect l="l" t="t" r="r" b="b"/>
              <a:pathLst>
                <a:path w="46354" h="49529">
                  <a:moveTo>
                    <a:pt x="46008" y="493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500700" y="7157207"/>
              <a:ext cx="1613535" cy="631190"/>
            </a:xfrm>
            <a:custGeom>
              <a:avLst/>
              <a:gdLst/>
              <a:ahLst/>
              <a:cxnLst/>
              <a:rect l="l" t="t" r="r" b="b"/>
              <a:pathLst>
                <a:path w="1613534" h="631190">
                  <a:moveTo>
                    <a:pt x="135828" y="631008"/>
                  </a:moveTo>
                  <a:lnTo>
                    <a:pt x="70128" y="621216"/>
                  </a:lnTo>
                  <a:lnTo>
                    <a:pt x="19692" y="578016"/>
                  </a:lnTo>
                  <a:lnTo>
                    <a:pt x="0" y="514548"/>
                  </a:lnTo>
                  <a:lnTo>
                    <a:pt x="4032" y="481248"/>
                  </a:lnTo>
                  <a:lnTo>
                    <a:pt x="17100" y="450360"/>
                  </a:lnTo>
                  <a:lnTo>
                    <a:pt x="38196" y="424296"/>
                  </a:lnTo>
                  <a:lnTo>
                    <a:pt x="493848" y="0"/>
                  </a:lnTo>
                  <a:lnTo>
                    <a:pt x="705781" y="26100"/>
                  </a:lnTo>
                  <a:lnTo>
                    <a:pt x="918577" y="44316"/>
                  </a:lnTo>
                  <a:lnTo>
                    <a:pt x="1131841" y="54648"/>
                  </a:lnTo>
                  <a:lnTo>
                    <a:pt x="1345394" y="57060"/>
                  </a:lnTo>
                  <a:lnTo>
                    <a:pt x="1558838" y="51552"/>
                  </a:lnTo>
                  <a:lnTo>
                    <a:pt x="1580150" y="55116"/>
                  </a:lnTo>
                  <a:lnTo>
                    <a:pt x="1598186" y="66996"/>
                  </a:lnTo>
                  <a:lnTo>
                    <a:pt x="1609850" y="85140"/>
                  </a:lnTo>
                  <a:lnTo>
                    <a:pt x="1613198" y="106452"/>
                  </a:lnTo>
                  <a:lnTo>
                    <a:pt x="1607618" y="127332"/>
                  </a:lnTo>
                  <a:lnTo>
                    <a:pt x="1594082" y="144144"/>
                  </a:lnTo>
                  <a:lnTo>
                    <a:pt x="1574894" y="154044"/>
                  </a:lnTo>
                  <a:lnTo>
                    <a:pt x="1287037" y="226872"/>
                  </a:lnTo>
                  <a:lnTo>
                    <a:pt x="1002061" y="310212"/>
                  </a:lnTo>
                  <a:lnTo>
                    <a:pt x="720325" y="403920"/>
                  </a:lnTo>
                  <a:lnTo>
                    <a:pt x="442224" y="507924"/>
                  </a:lnTo>
                  <a:lnTo>
                    <a:pt x="168120" y="622044"/>
                  </a:lnTo>
                  <a:lnTo>
                    <a:pt x="135828" y="6310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668820" y="7311251"/>
              <a:ext cx="1407160" cy="467995"/>
            </a:xfrm>
            <a:custGeom>
              <a:avLst/>
              <a:gdLst/>
              <a:ahLst/>
              <a:cxnLst/>
              <a:rect l="l" t="t" r="r" b="b"/>
              <a:pathLst>
                <a:path w="1407159" h="467995">
                  <a:moveTo>
                    <a:pt x="0" y="468000"/>
                  </a:moveTo>
                  <a:lnTo>
                    <a:pt x="46989" y="447597"/>
                  </a:lnTo>
                  <a:lnTo>
                    <a:pt x="94099" y="427493"/>
                  </a:lnTo>
                  <a:lnTo>
                    <a:pt x="141330" y="407691"/>
                  </a:lnTo>
                  <a:lnTo>
                    <a:pt x="188680" y="388189"/>
                  </a:lnTo>
                  <a:lnTo>
                    <a:pt x="236147" y="368989"/>
                  </a:lnTo>
                  <a:lnTo>
                    <a:pt x="283730" y="350092"/>
                  </a:lnTo>
                  <a:lnTo>
                    <a:pt x="331427" y="331497"/>
                  </a:lnTo>
                  <a:lnTo>
                    <a:pt x="379237" y="313205"/>
                  </a:lnTo>
                  <a:lnTo>
                    <a:pt x="427158" y="295218"/>
                  </a:lnTo>
                  <a:lnTo>
                    <a:pt x="475190" y="277534"/>
                  </a:lnTo>
                  <a:lnTo>
                    <a:pt x="523330" y="260155"/>
                  </a:lnTo>
                  <a:lnTo>
                    <a:pt x="571577" y="243081"/>
                  </a:lnTo>
                  <a:lnTo>
                    <a:pt x="619930" y="226313"/>
                  </a:lnTo>
                  <a:lnTo>
                    <a:pt x="668387" y="209851"/>
                  </a:lnTo>
                  <a:lnTo>
                    <a:pt x="716947" y="193696"/>
                  </a:lnTo>
                  <a:lnTo>
                    <a:pt x="765608" y="177847"/>
                  </a:lnTo>
                  <a:lnTo>
                    <a:pt x="814369" y="162307"/>
                  </a:lnTo>
                  <a:lnTo>
                    <a:pt x="863229" y="147075"/>
                  </a:lnTo>
                  <a:lnTo>
                    <a:pt x="912186" y="132151"/>
                  </a:lnTo>
                  <a:lnTo>
                    <a:pt x="961238" y="117536"/>
                  </a:lnTo>
                  <a:lnTo>
                    <a:pt x="1010385" y="103232"/>
                  </a:lnTo>
                  <a:lnTo>
                    <a:pt x="1059624" y="89237"/>
                  </a:lnTo>
                  <a:lnTo>
                    <a:pt x="1108955" y="75553"/>
                  </a:lnTo>
                  <a:lnTo>
                    <a:pt x="1158375" y="62180"/>
                  </a:lnTo>
                  <a:lnTo>
                    <a:pt x="1207884" y="49118"/>
                  </a:lnTo>
                  <a:lnTo>
                    <a:pt x="1257480" y="36369"/>
                  </a:lnTo>
                  <a:lnTo>
                    <a:pt x="1307161" y="23933"/>
                  </a:lnTo>
                  <a:lnTo>
                    <a:pt x="1356926" y="11809"/>
                  </a:lnTo>
                  <a:lnTo>
                    <a:pt x="140677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8900" y="7579703"/>
              <a:ext cx="171720" cy="21135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538896" y="7157207"/>
              <a:ext cx="455930" cy="424815"/>
            </a:xfrm>
            <a:custGeom>
              <a:avLst/>
              <a:gdLst/>
              <a:ahLst/>
              <a:cxnLst/>
              <a:rect l="l" t="t" r="r" b="b"/>
              <a:pathLst>
                <a:path w="455929" h="424815">
                  <a:moveTo>
                    <a:pt x="455652" y="0"/>
                  </a:moveTo>
                  <a:lnTo>
                    <a:pt x="0" y="424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994549" y="7157207"/>
              <a:ext cx="1119505" cy="154305"/>
            </a:xfrm>
            <a:custGeom>
              <a:avLst/>
              <a:gdLst/>
              <a:ahLst/>
              <a:cxnLst/>
              <a:rect l="l" t="t" r="r" b="b"/>
              <a:pathLst>
                <a:path w="1119504" h="154304">
                  <a:moveTo>
                    <a:pt x="1064989" y="51552"/>
                  </a:moveTo>
                  <a:lnTo>
                    <a:pt x="1013962" y="53591"/>
                  </a:lnTo>
                  <a:lnTo>
                    <a:pt x="962918" y="55174"/>
                  </a:lnTo>
                  <a:lnTo>
                    <a:pt x="911861" y="56303"/>
                  </a:lnTo>
                  <a:lnTo>
                    <a:pt x="860792" y="56979"/>
                  </a:lnTo>
                  <a:lnTo>
                    <a:pt x="809713" y="57204"/>
                  </a:lnTo>
                  <a:lnTo>
                    <a:pt x="758923" y="56980"/>
                  </a:lnTo>
                  <a:lnTo>
                    <a:pt x="708144" y="56308"/>
                  </a:lnTo>
                  <a:lnTo>
                    <a:pt x="657379" y="55188"/>
                  </a:lnTo>
                  <a:lnTo>
                    <a:pt x="606630" y="53622"/>
                  </a:lnTo>
                  <a:lnTo>
                    <a:pt x="555900" y="51608"/>
                  </a:lnTo>
                  <a:lnTo>
                    <a:pt x="505193" y="49147"/>
                  </a:lnTo>
                  <a:lnTo>
                    <a:pt x="454511" y="46239"/>
                  </a:lnTo>
                  <a:lnTo>
                    <a:pt x="403857" y="42885"/>
                  </a:lnTo>
                  <a:lnTo>
                    <a:pt x="353235" y="39084"/>
                  </a:lnTo>
                  <a:lnTo>
                    <a:pt x="302646" y="34837"/>
                  </a:lnTo>
                  <a:lnTo>
                    <a:pt x="252095" y="30144"/>
                  </a:lnTo>
                  <a:lnTo>
                    <a:pt x="201584" y="25006"/>
                  </a:lnTo>
                  <a:lnTo>
                    <a:pt x="151116" y="19422"/>
                  </a:lnTo>
                  <a:lnTo>
                    <a:pt x="100694" y="13393"/>
                  </a:lnTo>
                  <a:lnTo>
                    <a:pt x="50321" y="6919"/>
                  </a:lnTo>
                  <a:lnTo>
                    <a:pt x="0" y="0"/>
                  </a:lnTo>
                </a:path>
                <a:path w="1119504" h="154304">
                  <a:moveTo>
                    <a:pt x="1064989" y="51552"/>
                  </a:moveTo>
                  <a:lnTo>
                    <a:pt x="1065745" y="51516"/>
                  </a:lnTo>
                  <a:lnTo>
                    <a:pt x="1066501" y="51516"/>
                  </a:lnTo>
                  <a:lnTo>
                    <a:pt x="1067221" y="51516"/>
                  </a:lnTo>
                  <a:lnTo>
                    <a:pt x="1087543" y="55617"/>
                  </a:lnTo>
                  <a:lnTo>
                    <a:pt x="1104135" y="66802"/>
                  </a:lnTo>
                  <a:lnTo>
                    <a:pt x="1115320" y="83394"/>
                  </a:lnTo>
                  <a:lnTo>
                    <a:pt x="1119421" y="103716"/>
                  </a:lnTo>
                  <a:lnTo>
                    <a:pt x="1116614" y="120621"/>
                  </a:lnTo>
                  <a:lnTo>
                    <a:pt x="1108738" y="135360"/>
                  </a:lnTo>
                  <a:lnTo>
                    <a:pt x="1096610" y="146858"/>
                  </a:lnTo>
                  <a:lnTo>
                    <a:pt x="1081045" y="1540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439067" y="3211241"/>
              <a:ext cx="2252345" cy="3012440"/>
            </a:xfrm>
            <a:custGeom>
              <a:avLst/>
              <a:gdLst/>
              <a:ahLst/>
              <a:cxnLst/>
              <a:rect l="l" t="t" r="r" b="b"/>
              <a:pathLst>
                <a:path w="2252345" h="3012440">
                  <a:moveTo>
                    <a:pt x="673309" y="3011836"/>
                  </a:moveTo>
                  <a:lnTo>
                    <a:pt x="0" y="2342379"/>
                  </a:lnTo>
                  <a:lnTo>
                    <a:pt x="870481" y="1528814"/>
                  </a:lnTo>
                  <a:lnTo>
                    <a:pt x="80496" y="682201"/>
                  </a:lnTo>
                  <a:lnTo>
                    <a:pt x="811585" y="0"/>
                  </a:lnTo>
                  <a:lnTo>
                    <a:pt x="972487" y="172476"/>
                  </a:lnTo>
                  <a:lnTo>
                    <a:pt x="820117" y="172476"/>
                  </a:lnTo>
                  <a:lnTo>
                    <a:pt x="300636" y="657289"/>
                  </a:lnTo>
                  <a:lnTo>
                    <a:pt x="1075213" y="1487378"/>
                  </a:lnTo>
                  <a:lnTo>
                    <a:pt x="165420" y="2336223"/>
                  </a:lnTo>
                  <a:lnTo>
                    <a:pt x="697897" y="2875792"/>
                  </a:lnTo>
                  <a:lnTo>
                    <a:pt x="875363" y="2875792"/>
                  </a:lnTo>
                  <a:lnTo>
                    <a:pt x="863749" y="2887024"/>
                  </a:lnTo>
                  <a:lnTo>
                    <a:pt x="673309" y="3011836"/>
                  </a:lnTo>
                  <a:close/>
                </a:path>
                <a:path w="2252345" h="3012440">
                  <a:moveTo>
                    <a:pt x="875363" y="2875792"/>
                  </a:moveTo>
                  <a:lnTo>
                    <a:pt x="697897" y="2875792"/>
                  </a:lnTo>
                  <a:lnTo>
                    <a:pt x="2108703" y="1523882"/>
                  </a:lnTo>
                  <a:lnTo>
                    <a:pt x="820117" y="172476"/>
                  </a:lnTo>
                  <a:lnTo>
                    <a:pt x="972487" y="172476"/>
                  </a:lnTo>
                  <a:lnTo>
                    <a:pt x="2252307" y="1544114"/>
                  </a:lnTo>
                  <a:lnTo>
                    <a:pt x="875363" y="287579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519563" y="3211241"/>
              <a:ext cx="731520" cy="682625"/>
            </a:xfrm>
            <a:custGeom>
              <a:avLst/>
              <a:gdLst/>
              <a:ahLst/>
              <a:cxnLst/>
              <a:rect l="l" t="t" r="r" b="b"/>
              <a:pathLst>
                <a:path w="731520" h="682625">
                  <a:moveTo>
                    <a:pt x="0" y="682201"/>
                  </a:moveTo>
                  <a:lnTo>
                    <a:pt x="73108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250670" y="3211244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4" h="88264">
                  <a:moveTo>
                    <a:pt x="0" y="0"/>
                  </a:moveTo>
                  <a:lnTo>
                    <a:pt x="81864" y="877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332534" y="3298994"/>
              <a:ext cx="1358900" cy="1456690"/>
            </a:xfrm>
            <a:custGeom>
              <a:avLst/>
              <a:gdLst/>
              <a:ahLst/>
              <a:cxnLst/>
              <a:rect l="l" t="t" r="r" b="b"/>
              <a:pathLst>
                <a:path w="1358900" h="1456689">
                  <a:moveTo>
                    <a:pt x="0" y="0"/>
                  </a:moveTo>
                  <a:lnTo>
                    <a:pt x="1358858" y="14563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302834" y="4755355"/>
              <a:ext cx="1388745" cy="1343025"/>
            </a:xfrm>
            <a:custGeom>
              <a:avLst/>
              <a:gdLst/>
              <a:ahLst/>
              <a:cxnLst/>
              <a:rect l="l" t="t" r="r" b="b"/>
              <a:pathLst>
                <a:path w="1388745" h="1343025">
                  <a:moveTo>
                    <a:pt x="1388558" y="0"/>
                  </a:moveTo>
                  <a:lnTo>
                    <a:pt x="0" y="134291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112394" y="6098265"/>
              <a:ext cx="190500" cy="125095"/>
            </a:xfrm>
            <a:custGeom>
              <a:avLst/>
              <a:gdLst/>
              <a:ahLst/>
              <a:cxnLst/>
              <a:rect l="l" t="t" r="r" b="b"/>
              <a:pathLst>
                <a:path w="190500" h="125095">
                  <a:moveTo>
                    <a:pt x="190440" y="0"/>
                  </a:moveTo>
                  <a:lnTo>
                    <a:pt x="0" y="12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439085" y="5553620"/>
              <a:ext cx="673735" cy="669925"/>
            </a:xfrm>
            <a:custGeom>
              <a:avLst/>
              <a:gdLst/>
              <a:ahLst/>
              <a:cxnLst/>
              <a:rect l="l" t="t" r="r" b="b"/>
              <a:pathLst>
                <a:path w="673735" h="669925">
                  <a:moveTo>
                    <a:pt x="673309" y="669457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439077" y="4740055"/>
              <a:ext cx="870585" cy="814069"/>
            </a:xfrm>
            <a:custGeom>
              <a:avLst/>
              <a:gdLst/>
              <a:ahLst/>
              <a:cxnLst/>
              <a:rect l="l" t="t" r="r" b="b"/>
              <a:pathLst>
                <a:path w="870585" h="814070">
                  <a:moveTo>
                    <a:pt x="0" y="813565"/>
                  </a:moveTo>
                  <a:lnTo>
                    <a:pt x="870481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519581" y="3893442"/>
              <a:ext cx="790575" cy="847090"/>
            </a:xfrm>
            <a:custGeom>
              <a:avLst/>
              <a:gdLst/>
              <a:ahLst/>
              <a:cxnLst/>
              <a:rect l="l" t="t" r="r" b="b"/>
              <a:pathLst>
                <a:path w="790575" h="847089">
                  <a:moveTo>
                    <a:pt x="789985" y="84661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604505" y="5547464"/>
              <a:ext cx="87630" cy="88900"/>
            </a:xfrm>
            <a:custGeom>
              <a:avLst/>
              <a:gdLst/>
              <a:ahLst/>
              <a:cxnLst/>
              <a:rect l="l" t="t" r="r" b="b"/>
              <a:pathLst>
                <a:path w="87629" h="88900">
                  <a:moveTo>
                    <a:pt x="0" y="0"/>
                  </a:moveTo>
                  <a:lnTo>
                    <a:pt x="87624" y="88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692129" y="5636276"/>
              <a:ext cx="445134" cy="450850"/>
            </a:xfrm>
            <a:custGeom>
              <a:avLst/>
              <a:gdLst/>
              <a:ahLst/>
              <a:cxnLst/>
              <a:rect l="l" t="t" r="r" b="b"/>
              <a:pathLst>
                <a:path w="445135" h="450850">
                  <a:moveTo>
                    <a:pt x="0" y="0"/>
                  </a:moveTo>
                  <a:lnTo>
                    <a:pt x="444852" y="450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136982" y="4990111"/>
              <a:ext cx="1144905" cy="1097280"/>
            </a:xfrm>
            <a:custGeom>
              <a:avLst/>
              <a:gdLst/>
              <a:ahLst/>
              <a:cxnLst/>
              <a:rect l="l" t="t" r="r" b="b"/>
              <a:pathLst>
                <a:path w="1144904" h="1097279">
                  <a:moveTo>
                    <a:pt x="0" y="1096921"/>
                  </a:moveTo>
                  <a:lnTo>
                    <a:pt x="11447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281712" y="4735123"/>
              <a:ext cx="266700" cy="255270"/>
            </a:xfrm>
            <a:custGeom>
              <a:avLst/>
              <a:gdLst/>
              <a:ahLst/>
              <a:cxnLst/>
              <a:rect l="l" t="t" r="r" b="b"/>
              <a:pathLst>
                <a:path w="266700" h="255270">
                  <a:moveTo>
                    <a:pt x="0" y="254988"/>
                  </a:moveTo>
                  <a:lnTo>
                    <a:pt x="2660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739721" y="3868530"/>
              <a:ext cx="622300" cy="667385"/>
            </a:xfrm>
            <a:custGeom>
              <a:avLst/>
              <a:gdLst/>
              <a:ahLst/>
              <a:cxnLst/>
              <a:rect l="l" t="t" r="r" b="b"/>
              <a:pathLst>
                <a:path w="622300" h="667385">
                  <a:moveTo>
                    <a:pt x="0" y="0"/>
                  </a:moveTo>
                  <a:lnTo>
                    <a:pt x="622188" y="66679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361910" y="4535323"/>
              <a:ext cx="152400" cy="163830"/>
            </a:xfrm>
            <a:custGeom>
              <a:avLst/>
              <a:gdLst/>
              <a:ahLst/>
              <a:cxnLst/>
              <a:rect l="l" t="t" r="r" b="b"/>
              <a:pathLst>
                <a:path w="152400" h="163829">
                  <a:moveTo>
                    <a:pt x="0" y="0"/>
                  </a:moveTo>
                  <a:lnTo>
                    <a:pt x="152352" y="163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900242" y="5894937"/>
              <a:ext cx="2767965" cy="2322195"/>
            </a:xfrm>
            <a:custGeom>
              <a:avLst/>
              <a:gdLst/>
              <a:ahLst/>
              <a:cxnLst/>
              <a:rect l="l" t="t" r="r" b="b"/>
              <a:pathLst>
                <a:path w="2767965" h="2322195">
                  <a:moveTo>
                    <a:pt x="1178605" y="2321931"/>
                  </a:moveTo>
                  <a:lnTo>
                    <a:pt x="396" y="1096165"/>
                  </a:lnTo>
                  <a:lnTo>
                    <a:pt x="288" y="931393"/>
                  </a:lnTo>
                  <a:lnTo>
                    <a:pt x="1189405" y="2153055"/>
                  </a:lnTo>
                  <a:lnTo>
                    <a:pt x="2596252" y="811837"/>
                  </a:lnTo>
                  <a:lnTo>
                    <a:pt x="2065107" y="248868"/>
                  </a:lnTo>
                  <a:lnTo>
                    <a:pt x="1218889" y="1047241"/>
                  </a:lnTo>
                  <a:lnTo>
                    <a:pt x="386028" y="154836"/>
                  </a:lnTo>
                  <a:lnTo>
                    <a:pt x="72" y="530532"/>
                  </a:lnTo>
                  <a:lnTo>
                    <a:pt x="0" y="379908"/>
                  </a:lnTo>
                  <a:lnTo>
                    <a:pt x="390276" y="0"/>
                  </a:lnTo>
                  <a:lnTo>
                    <a:pt x="1215397" y="885853"/>
                  </a:lnTo>
                  <a:lnTo>
                    <a:pt x="2085447" y="76572"/>
                  </a:lnTo>
                  <a:lnTo>
                    <a:pt x="2767936" y="807589"/>
                  </a:lnTo>
                  <a:lnTo>
                    <a:pt x="1178605" y="232193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290508" y="5894937"/>
              <a:ext cx="825500" cy="886460"/>
            </a:xfrm>
            <a:custGeom>
              <a:avLst/>
              <a:gdLst/>
              <a:ahLst/>
              <a:cxnLst/>
              <a:rect l="l" t="t" r="r" b="b"/>
              <a:pathLst>
                <a:path w="825500" h="886459">
                  <a:moveTo>
                    <a:pt x="0" y="0"/>
                  </a:moveTo>
                  <a:lnTo>
                    <a:pt x="825157" y="88585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115654" y="5971509"/>
              <a:ext cx="870585" cy="809625"/>
            </a:xfrm>
            <a:custGeom>
              <a:avLst/>
              <a:gdLst/>
              <a:ahLst/>
              <a:cxnLst/>
              <a:rect l="l" t="t" r="r" b="b"/>
              <a:pathLst>
                <a:path w="870585" h="809625">
                  <a:moveTo>
                    <a:pt x="0" y="809281"/>
                  </a:moveTo>
                  <a:lnTo>
                    <a:pt x="87004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85693" y="5971509"/>
              <a:ext cx="682625" cy="731520"/>
            </a:xfrm>
            <a:custGeom>
              <a:avLst/>
              <a:gdLst/>
              <a:ahLst/>
              <a:cxnLst/>
              <a:rect l="l" t="t" r="r" b="b"/>
              <a:pathLst>
                <a:path w="682625" h="731520">
                  <a:moveTo>
                    <a:pt x="0" y="0"/>
                  </a:moveTo>
                  <a:lnTo>
                    <a:pt x="682489" y="73101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078859" y="6702526"/>
              <a:ext cx="1589405" cy="1514475"/>
            </a:xfrm>
            <a:custGeom>
              <a:avLst/>
              <a:gdLst/>
              <a:ahLst/>
              <a:cxnLst/>
              <a:rect l="l" t="t" r="r" b="b"/>
              <a:pathLst>
                <a:path w="1589404" h="1514475">
                  <a:moveTo>
                    <a:pt x="1589330" y="0"/>
                  </a:moveTo>
                  <a:lnTo>
                    <a:pt x="0" y="151434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900645" y="6991102"/>
              <a:ext cx="1178560" cy="1226185"/>
            </a:xfrm>
            <a:custGeom>
              <a:avLst/>
              <a:gdLst/>
              <a:ahLst/>
              <a:cxnLst/>
              <a:rect l="l" t="t" r="r" b="b"/>
              <a:pathLst>
                <a:path w="1178560" h="1226184">
                  <a:moveTo>
                    <a:pt x="1178209" y="122576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900228" y="5894937"/>
              <a:ext cx="390525" cy="380365"/>
            </a:xfrm>
            <a:custGeom>
              <a:avLst/>
              <a:gdLst/>
              <a:ahLst/>
              <a:cxnLst/>
              <a:rect l="l" t="t" r="r" b="b"/>
              <a:pathLst>
                <a:path w="390525" h="380364">
                  <a:moveTo>
                    <a:pt x="0" y="379908"/>
                  </a:moveTo>
                  <a:lnTo>
                    <a:pt x="390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4406154" y="8472217"/>
              <a:ext cx="9100820" cy="187960"/>
            </a:xfrm>
            <a:custGeom>
              <a:avLst/>
              <a:gdLst/>
              <a:ahLst/>
              <a:cxnLst/>
              <a:rect l="l" t="t" r="r" b="b"/>
              <a:pathLst>
                <a:path w="9100819" h="187959">
                  <a:moveTo>
                    <a:pt x="8753089" y="187776"/>
                  </a:moveTo>
                  <a:lnTo>
                    <a:pt x="0" y="185364"/>
                  </a:lnTo>
                  <a:lnTo>
                    <a:pt x="77652" y="113040"/>
                  </a:lnTo>
                  <a:lnTo>
                    <a:pt x="126756" y="73800"/>
                  </a:lnTo>
                  <a:lnTo>
                    <a:pt x="181116" y="42300"/>
                  </a:lnTo>
                  <a:lnTo>
                    <a:pt x="239616" y="19296"/>
                  </a:lnTo>
                  <a:lnTo>
                    <a:pt x="300888" y="5292"/>
                  </a:lnTo>
                  <a:lnTo>
                    <a:pt x="363564" y="576"/>
                  </a:lnTo>
                  <a:lnTo>
                    <a:pt x="363672" y="0"/>
                  </a:lnTo>
                  <a:lnTo>
                    <a:pt x="9100490" y="1872"/>
                  </a:lnTo>
                  <a:lnTo>
                    <a:pt x="9055849" y="52776"/>
                  </a:lnTo>
                  <a:lnTo>
                    <a:pt x="9004405" y="96732"/>
                  </a:lnTo>
                  <a:lnTo>
                    <a:pt x="8947165" y="132876"/>
                  </a:lnTo>
                  <a:lnTo>
                    <a:pt x="8885353" y="160452"/>
                  </a:lnTo>
                  <a:lnTo>
                    <a:pt x="8820193" y="178884"/>
                  </a:lnTo>
                  <a:lnTo>
                    <a:pt x="8753089" y="187776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483806" y="8472793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464"/>
                  </a:moveTo>
                  <a:lnTo>
                    <a:pt x="40755" y="79045"/>
                  </a:lnTo>
                  <a:lnTo>
                    <a:pt x="85025" y="51194"/>
                  </a:lnTo>
                  <a:lnTo>
                    <a:pt x="132237" y="29137"/>
                  </a:lnTo>
                  <a:lnTo>
                    <a:pt x="181818" y="13101"/>
                  </a:lnTo>
                  <a:lnTo>
                    <a:pt x="233198" y="3313"/>
                  </a:lnTo>
                  <a:lnTo>
                    <a:pt x="285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769719" y="847279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 h="0">
                  <a:moveTo>
                    <a:pt x="1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769827" y="84722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w="0" h="634">
                  <a:moveTo>
                    <a:pt x="-1800" y="288"/>
                  </a:moveTo>
                  <a:lnTo>
                    <a:pt x="1800" y="28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4769827" y="8472217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8736817" y="1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3159244" y="8474089"/>
              <a:ext cx="347980" cy="186055"/>
            </a:xfrm>
            <a:custGeom>
              <a:avLst/>
              <a:gdLst/>
              <a:ahLst/>
              <a:cxnLst/>
              <a:rect l="l" t="t" r="r" b="b"/>
              <a:pathLst>
                <a:path w="347980" h="186054">
                  <a:moveTo>
                    <a:pt x="347400" y="0"/>
                  </a:moveTo>
                  <a:lnTo>
                    <a:pt x="314253" y="39153"/>
                  </a:lnTo>
                  <a:lnTo>
                    <a:pt x="277389" y="74179"/>
                  </a:lnTo>
                  <a:lnTo>
                    <a:pt x="237199" y="104867"/>
                  </a:lnTo>
                  <a:lnTo>
                    <a:pt x="194071" y="131008"/>
                  </a:lnTo>
                  <a:lnTo>
                    <a:pt x="148397" y="152392"/>
                  </a:lnTo>
                  <a:lnTo>
                    <a:pt x="100567" y="168809"/>
                  </a:lnTo>
                  <a:lnTo>
                    <a:pt x="50971" y="180049"/>
                  </a:lnTo>
                  <a:lnTo>
                    <a:pt x="0" y="1859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4406154" y="8657581"/>
              <a:ext cx="8753475" cy="2540"/>
            </a:xfrm>
            <a:custGeom>
              <a:avLst/>
              <a:gdLst/>
              <a:ahLst/>
              <a:cxnLst/>
              <a:rect l="l" t="t" r="r" b="b"/>
              <a:pathLst>
                <a:path w="8753475" h="2540">
                  <a:moveTo>
                    <a:pt x="0" y="0"/>
                  </a:moveTo>
                  <a:lnTo>
                    <a:pt x="8753089" y="24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4406154" y="8585257"/>
              <a:ext cx="78105" cy="72390"/>
            </a:xfrm>
            <a:custGeom>
              <a:avLst/>
              <a:gdLst/>
              <a:ahLst/>
              <a:cxnLst/>
              <a:rect l="l" t="t" r="r" b="b"/>
              <a:pathLst>
                <a:path w="78104" h="72390">
                  <a:moveTo>
                    <a:pt x="77652" y="0"/>
                  </a:moveTo>
                  <a:lnTo>
                    <a:pt x="0" y="723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3122272" y="7494887"/>
              <a:ext cx="391160" cy="455930"/>
            </a:xfrm>
            <a:custGeom>
              <a:avLst/>
              <a:gdLst/>
              <a:ahLst/>
              <a:cxnLst/>
              <a:rect l="l" t="t" r="r" b="b"/>
              <a:pathLst>
                <a:path w="391159" h="455929">
                  <a:moveTo>
                    <a:pt x="390960" y="45532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3487780" y="7950216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0" y="23760"/>
                  </a:moveTo>
                  <a:lnTo>
                    <a:pt x="2545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3148659" y="7962348"/>
              <a:ext cx="339725" cy="76200"/>
            </a:xfrm>
            <a:custGeom>
              <a:avLst/>
              <a:gdLst/>
              <a:ahLst/>
              <a:cxnLst/>
              <a:rect l="l" t="t" r="r" b="b"/>
              <a:pathLst>
                <a:path w="339725" h="76200">
                  <a:moveTo>
                    <a:pt x="339120" y="11628"/>
                  </a:moveTo>
                  <a:lnTo>
                    <a:pt x="303326" y="39209"/>
                  </a:lnTo>
                  <a:lnTo>
                    <a:pt x="263371" y="59454"/>
                  </a:lnTo>
                  <a:lnTo>
                    <a:pt x="220359" y="71922"/>
                  </a:lnTo>
                  <a:lnTo>
                    <a:pt x="175392" y="76176"/>
                  </a:lnTo>
                  <a:lnTo>
                    <a:pt x="126319" y="71102"/>
                  </a:lnTo>
                  <a:lnTo>
                    <a:pt x="79785" y="56299"/>
                  </a:lnTo>
                  <a:lnTo>
                    <a:pt x="37206" y="3239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0" y="0"/>
                  </a:moveTo>
                  <a:lnTo>
                    <a:pt x="245448" y="26301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192479" y="8566543"/>
              <a:ext cx="581025" cy="324485"/>
            </a:xfrm>
            <a:custGeom>
              <a:avLst/>
              <a:gdLst/>
              <a:ahLst/>
              <a:cxnLst/>
              <a:rect l="l" t="t" r="r" b="b"/>
              <a:pathLst>
                <a:path w="581025" h="324484">
                  <a:moveTo>
                    <a:pt x="130505" y="307543"/>
                  </a:moveTo>
                  <a:lnTo>
                    <a:pt x="17538" y="186474"/>
                  </a:lnTo>
                  <a:lnTo>
                    <a:pt x="0" y="202857"/>
                  </a:lnTo>
                  <a:lnTo>
                    <a:pt x="112979" y="323926"/>
                  </a:lnTo>
                  <a:lnTo>
                    <a:pt x="130505" y="307543"/>
                  </a:lnTo>
                  <a:close/>
                </a:path>
                <a:path w="581025" h="324484">
                  <a:moveTo>
                    <a:pt x="194843" y="288544"/>
                  </a:moveTo>
                  <a:lnTo>
                    <a:pt x="31978" y="114007"/>
                  </a:lnTo>
                  <a:lnTo>
                    <a:pt x="14439" y="130352"/>
                  </a:lnTo>
                  <a:lnTo>
                    <a:pt x="177304" y="304914"/>
                  </a:lnTo>
                  <a:lnTo>
                    <a:pt x="194843" y="288544"/>
                  </a:lnTo>
                  <a:close/>
                </a:path>
                <a:path w="581025" h="324484">
                  <a:moveTo>
                    <a:pt x="259181" y="269570"/>
                  </a:moveTo>
                  <a:lnTo>
                    <a:pt x="96316" y="95008"/>
                  </a:lnTo>
                  <a:lnTo>
                    <a:pt x="78778" y="111379"/>
                  </a:lnTo>
                  <a:lnTo>
                    <a:pt x="241642" y="285953"/>
                  </a:lnTo>
                  <a:lnTo>
                    <a:pt x="259181" y="269570"/>
                  </a:lnTo>
                  <a:close/>
                </a:path>
                <a:path w="581025" h="324484">
                  <a:moveTo>
                    <a:pt x="323507" y="250558"/>
                  </a:moveTo>
                  <a:lnTo>
                    <a:pt x="160642" y="75996"/>
                  </a:lnTo>
                  <a:lnTo>
                    <a:pt x="143116" y="92379"/>
                  </a:lnTo>
                  <a:lnTo>
                    <a:pt x="305981" y="266941"/>
                  </a:lnTo>
                  <a:lnTo>
                    <a:pt x="323507" y="250558"/>
                  </a:lnTo>
                  <a:close/>
                </a:path>
                <a:path w="581025" h="324484">
                  <a:moveTo>
                    <a:pt x="387845" y="231546"/>
                  </a:moveTo>
                  <a:lnTo>
                    <a:pt x="224980" y="56984"/>
                  </a:lnTo>
                  <a:lnTo>
                    <a:pt x="207454" y="73367"/>
                  </a:lnTo>
                  <a:lnTo>
                    <a:pt x="370319" y="247929"/>
                  </a:lnTo>
                  <a:lnTo>
                    <a:pt x="387845" y="231546"/>
                  </a:lnTo>
                  <a:close/>
                </a:path>
                <a:path w="581025" h="324484">
                  <a:moveTo>
                    <a:pt x="452183" y="212585"/>
                  </a:moveTo>
                  <a:lnTo>
                    <a:pt x="289318" y="38011"/>
                  </a:lnTo>
                  <a:lnTo>
                    <a:pt x="271792" y="54394"/>
                  </a:lnTo>
                  <a:lnTo>
                    <a:pt x="434657" y="228930"/>
                  </a:lnTo>
                  <a:lnTo>
                    <a:pt x="452183" y="212585"/>
                  </a:lnTo>
                  <a:close/>
                </a:path>
                <a:path w="581025" h="324484">
                  <a:moveTo>
                    <a:pt x="516521" y="193573"/>
                  </a:moveTo>
                  <a:lnTo>
                    <a:pt x="353656" y="19011"/>
                  </a:lnTo>
                  <a:lnTo>
                    <a:pt x="336118" y="35382"/>
                  </a:lnTo>
                  <a:lnTo>
                    <a:pt x="498983" y="209956"/>
                  </a:lnTo>
                  <a:lnTo>
                    <a:pt x="516521" y="193573"/>
                  </a:lnTo>
                  <a:close/>
                </a:path>
                <a:path w="581025" h="324484">
                  <a:moveTo>
                    <a:pt x="580859" y="174561"/>
                  </a:moveTo>
                  <a:lnTo>
                    <a:pt x="417995" y="0"/>
                  </a:lnTo>
                  <a:lnTo>
                    <a:pt x="400456" y="16383"/>
                  </a:lnTo>
                  <a:lnTo>
                    <a:pt x="563321" y="190944"/>
                  </a:lnTo>
                  <a:lnTo>
                    <a:pt x="580859" y="174561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142499" y="8191956"/>
              <a:ext cx="5438140" cy="132080"/>
            </a:xfrm>
            <a:custGeom>
              <a:avLst/>
              <a:gdLst/>
              <a:ahLst/>
              <a:cxnLst/>
              <a:rect l="l" t="t" r="r" b="b"/>
              <a:pathLst>
                <a:path w="5438140" h="132079">
                  <a:moveTo>
                    <a:pt x="5437664" y="131508"/>
                  </a:moveTo>
                  <a:lnTo>
                    <a:pt x="0" y="130320"/>
                  </a:lnTo>
                  <a:lnTo>
                    <a:pt x="89496" y="81936"/>
                  </a:lnTo>
                  <a:lnTo>
                    <a:pt x="124668" y="66420"/>
                  </a:lnTo>
                  <a:lnTo>
                    <a:pt x="161820" y="56736"/>
                  </a:lnTo>
                  <a:lnTo>
                    <a:pt x="200088" y="53064"/>
                  </a:lnTo>
                  <a:lnTo>
                    <a:pt x="1039897" y="40536"/>
                  </a:lnTo>
                  <a:lnTo>
                    <a:pt x="2860456" y="41004"/>
                  </a:lnTo>
                  <a:lnTo>
                    <a:pt x="5029603" y="0"/>
                  </a:lnTo>
                  <a:lnTo>
                    <a:pt x="5073631" y="3240"/>
                  </a:lnTo>
                  <a:lnTo>
                    <a:pt x="5116291" y="14436"/>
                  </a:lnTo>
                  <a:lnTo>
                    <a:pt x="5437664" y="1315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142499" y="8273892"/>
              <a:ext cx="89535" cy="48895"/>
            </a:xfrm>
            <a:custGeom>
              <a:avLst/>
              <a:gdLst/>
              <a:ahLst/>
              <a:cxnLst/>
              <a:rect l="l" t="t" r="r" b="b"/>
              <a:pathLst>
                <a:path w="89535" h="48895">
                  <a:moveTo>
                    <a:pt x="0" y="48384"/>
                  </a:moveTo>
                  <a:lnTo>
                    <a:pt x="894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231996" y="8245020"/>
              <a:ext cx="111125" cy="29209"/>
            </a:xfrm>
            <a:custGeom>
              <a:avLst/>
              <a:gdLst/>
              <a:ahLst/>
              <a:cxnLst/>
              <a:rect l="l" t="t" r="r" b="b"/>
              <a:pathLst>
                <a:path w="111125" h="29209">
                  <a:moveTo>
                    <a:pt x="0" y="28872"/>
                  </a:moveTo>
                  <a:lnTo>
                    <a:pt x="26195" y="16680"/>
                  </a:lnTo>
                  <a:lnTo>
                    <a:pt x="53554" y="7753"/>
                  </a:lnTo>
                  <a:lnTo>
                    <a:pt x="81784" y="2167"/>
                  </a:lnTo>
                  <a:lnTo>
                    <a:pt x="11059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342588" y="8232492"/>
              <a:ext cx="840105" cy="12700"/>
            </a:xfrm>
            <a:custGeom>
              <a:avLst/>
              <a:gdLst/>
              <a:ahLst/>
              <a:cxnLst/>
              <a:rect l="l" t="t" r="r" b="b"/>
              <a:pathLst>
                <a:path w="840104" h="12700">
                  <a:moveTo>
                    <a:pt x="0" y="12528"/>
                  </a:moveTo>
                  <a:lnTo>
                    <a:pt x="8398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6182397" y="8232492"/>
              <a:ext cx="1821180" cy="635"/>
            </a:xfrm>
            <a:custGeom>
              <a:avLst/>
              <a:gdLst/>
              <a:ahLst/>
              <a:cxnLst/>
              <a:rect l="l" t="t" r="r" b="b"/>
              <a:pathLst>
                <a:path w="1821179" h="634">
                  <a:moveTo>
                    <a:pt x="0" y="0"/>
                  </a:moveTo>
                  <a:lnTo>
                    <a:pt x="0" y="72"/>
                  </a:lnTo>
                </a:path>
                <a:path w="1821179" h="634">
                  <a:moveTo>
                    <a:pt x="0" y="0"/>
                  </a:moveTo>
                  <a:lnTo>
                    <a:pt x="1820558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0" y="41004"/>
                  </a:moveTo>
                  <a:lnTo>
                    <a:pt x="216914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0" y="0"/>
                  </a:moveTo>
                  <a:lnTo>
                    <a:pt x="321372" y="1170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8410" y="3500393"/>
              <a:ext cx="9343418" cy="482454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366746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0" y="0"/>
                  </a:moveTo>
                  <a:lnTo>
                    <a:pt x="3761645" y="40307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3391084" y="8203440"/>
              <a:ext cx="210820" cy="635"/>
            </a:xfrm>
            <a:custGeom>
              <a:avLst/>
              <a:gdLst/>
              <a:ahLst/>
              <a:cxnLst/>
              <a:rect l="l" t="t" r="r" b="b"/>
              <a:pathLst>
                <a:path w="210819" h="634">
                  <a:moveTo>
                    <a:pt x="0" y="0"/>
                  </a:moveTo>
                  <a:lnTo>
                    <a:pt x="210744" y="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3582532" y="8203512"/>
              <a:ext cx="19685" cy="120650"/>
            </a:xfrm>
            <a:custGeom>
              <a:avLst/>
              <a:gdLst/>
              <a:ahLst/>
              <a:cxnLst/>
              <a:rect l="l" t="t" r="r" b="b"/>
              <a:pathLst>
                <a:path w="19684" h="120650">
                  <a:moveTo>
                    <a:pt x="19296" y="0"/>
                  </a:moveTo>
                  <a:lnTo>
                    <a:pt x="17415" y="30567"/>
                  </a:lnTo>
                  <a:lnTo>
                    <a:pt x="13563" y="60916"/>
                  </a:lnTo>
                  <a:lnTo>
                    <a:pt x="7753" y="90947"/>
                  </a:lnTo>
                  <a:lnTo>
                    <a:pt x="0" y="12056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3203704" y="8324004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0580163" y="8323465"/>
              <a:ext cx="2623820" cy="635"/>
            </a:xfrm>
            <a:custGeom>
              <a:avLst/>
              <a:gdLst/>
              <a:ahLst/>
              <a:cxnLst/>
              <a:rect l="l" t="t" r="r" b="b"/>
              <a:pathLst>
                <a:path w="2623819" h="634">
                  <a:moveTo>
                    <a:pt x="2623540" y="5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321372" y="1170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2169147" y="0"/>
                  </a:moveTo>
                  <a:lnTo>
                    <a:pt x="0" y="410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177645" y="8232564"/>
              <a:ext cx="1825625" cy="635"/>
            </a:xfrm>
            <a:custGeom>
              <a:avLst/>
              <a:gdLst/>
              <a:ahLst/>
              <a:cxnLst/>
              <a:rect l="l" t="t" r="r" b="b"/>
              <a:pathLst>
                <a:path w="1825625" h="634">
                  <a:moveTo>
                    <a:pt x="1825310" y="3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5342588" y="8232564"/>
              <a:ext cx="835660" cy="12700"/>
            </a:xfrm>
            <a:custGeom>
              <a:avLst/>
              <a:gdLst/>
              <a:ahLst/>
              <a:cxnLst/>
              <a:rect l="l" t="t" r="r" b="b"/>
              <a:pathLst>
                <a:path w="835660" h="12700">
                  <a:moveTo>
                    <a:pt x="835057" y="0"/>
                  </a:moveTo>
                  <a:lnTo>
                    <a:pt x="0" y="12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9211" y="8243220"/>
              <a:ext cx="445176" cy="80856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899211" y="8126328"/>
              <a:ext cx="356235" cy="196215"/>
            </a:xfrm>
            <a:custGeom>
              <a:avLst/>
              <a:gdLst/>
              <a:ahLst/>
              <a:cxnLst/>
              <a:rect l="l" t="t" r="r" b="b"/>
              <a:pathLst>
                <a:path w="356235" h="196215">
                  <a:moveTo>
                    <a:pt x="0" y="195912"/>
                  </a:moveTo>
                  <a:lnTo>
                    <a:pt x="43949" y="170490"/>
                  </a:lnTo>
                  <a:lnTo>
                    <a:pt x="88046" y="145334"/>
                  </a:lnTo>
                  <a:lnTo>
                    <a:pt x="132291" y="120445"/>
                  </a:lnTo>
                  <a:lnTo>
                    <a:pt x="176683" y="95823"/>
                  </a:lnTo>
                  <a:lnTo>
                    <a:pt x="221222" y="71467"/>
                  </a:lnTo>
                  <a:lnTo>
                    <a:pt x="265908" y="47378"/>
                  </a:lnTo>
                  <a:lnTo>
                    <a:pt x="310739" y="23555"/>
                  </a:lnTo>
                  <a:lnTo>
                    <a:pt x="355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5254927" y="8112576"/>
              <a:ext cx="922019" cy="13970"/>
            </a:xfrm>
            <a:custGeom>
              <a:avLst/>
              <a:gdLst/>
              <a:ahLst/>
              <a:cxnLst/>
              <a:rect l="l" t="t" r="r" b="b"/>
              <a:pathLst>
                <a:path w="922020" h="13970">
                  <a:moveTo>
                    <a:pt x="0" y="13752"/>
                  </a:moveTo>
                  <a:lnTo>
                    <a:pt x="92185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6176781" y="8112576"/>
              <a:ext cx="1824355" cy="635"/>
            </a:xfrm>
            <a:custGeom>
              <a:avLst/>
              <a:gdLst/>
              <a:ahLst/>
              <a:cxnLst/>
              <a:rect l="l" t="t" r="r" b="b"/>
              <a:pathLst>
                <a:path w="1824354" h="634">
                  <a:moveTo>
                    <a:pt x="0" y="0"/>
                  </a:moveTo>
                  <a:lnTo>
                    <a:pt x="1824014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8000796" y="8104728"/>
              <a:ext cx="448945" cy="8255"/>
            </a:xfrm>
            <a:custGeom>
              <a:avLst/>
              <a:gdLst/>
              <a:ahLst/>
              <a:cxnLst/>
              <a:rect l="l" t="t" r="r" b="b"/>
              <a:pathLst>
                <a:path w="448945" h="8254">
                  <a:moveTo>
                    <a:pt x="0" y="8244"/>
                  </a:moveTo>
                  <a:lnTo>
                    <a:pt x="44888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8449680" y="8071788"/>
              <a:ext cx="1731645" cy="33020"/>
            </a:xfrm>
            <a:custGeom>
              <a:avLst/>
              <a:gdLst/>
              <a:ahLst/>
              <a:cxnLst/>
              <a:rect l="l" t="t" r="r" b="b"/>
              <a:pathLst>
                <a:path w="1731645" h="33020">
                  <a:moveTo>
                    <a:pt x="0" y="32940"/>
                  </a:moveTo>
                  <a:lnTo>
                    <a:pt x="173131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10180995" y="8071716"/>
              <a:ext cx="108585" cy="18415"/>
            </a:xfrm>
            <a:custGeom>
              <a:avLst/>
              <a:gdLst/>
              <a:ahLst/>
              <a:cxnLst/>
              <a:rect l="l" t="t" r="r" b="b"/>
              <a:pathLst>
                <a:path w="108584" h="18415">
                  <a:moveTo>
                    <a:pt x="0" y="72"/>
                  </a:moveTo>
                  <a:lnTo>
                    <a:pt x="1908" y="36"/>
                  </a:lnTo>
                  <a:lnTo>
                    <a:pt x="3816" y="0"/>
                  </a:lnTo>
                  <a:lnTo>
                    <a:pt x="5724" y="0"/>
                  </a:lnTo>
                  <a:lnTo>
                    <a:pt x="31901" y="1143"/>
                  </a:lnTo>
                  <a:lnTo>
                    <a:pt x="57838" y="4558"/>
                  </a:lnTo>
                  <a:lnTo>
                    <a:pt x="83377" y="10221"/>
                  </a:lnTo>
                  <a:lnTo>
                    <a:pt x="108360" y="181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0289355" y="8089824"/>
              <a:ext cx="272415" cy="99695"/>
            </a:xfrm>
            <a:custGeom>
              <a:avLst/>
              <a:gdLst/>
              <a:ahLst/>
              <a:cxnLst/>
              <a:rect l="l" t="t" r="r" b="b"/>
              <a:pathLst>
                <a:path w="272415" h="99695">
                  <a:moveTo>
                    <a:pt x="0" y="0"/>
                  </a:moveTo>
                  <a:lnTo>
                    <a:pt x="272232" y="991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0561588" y="8188968"/>
              <a:ext cx="82550" cy="14604"/>
            </a:xfrm>
            <a:custGeom>
              <a:avLst/>
              <a:gdLst/>
              <a:ahLst/>
              <a:cxnLst/>
              <a:rect l="l" t="t" r="r" b="b"/>
              <a:pathLst>
                <a:path w="82550" h="14604">
                  <a:moveTo>
                    <a:pt x="82080" y="14508"/>
                  </a:moveTo>
                  <a:lnTo>
                    <a:pt x="61195" y="13132"/>
                  </a:lnTo>
                  <a:lnTo>
                    <a:pt x="40500" y="10251"/>
                  </a:lnTo>
                  <a:lnTo>
                    <a:pt x="20074" y="587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0643668" y="8203476"/>
              <a:ext cx="1943735" cy="635"/>
            </a:xfrm>
            <a:custGeom>
              <a:avLst/>
              <a:gdLst/>
              <a:ahLst/>
              <a:cxnLst/>
              <a:rect l="l" t="t" r="r" b="b"/>
              <a:pathLst>
                <a:path w="1943734" h="634">
                  <a:moveTo>
                    <a:pt x="0" y="0"/>
                  </a:moveTo>
                  <a:lnTo>
                    <a:pt x="1943462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2587131" y="7850603"/>
              <a:ext cx="210185" cy="353695"/>
            </a:xfrm>
            <a:custGeom>
              <a:avLst/>
              <a:gdLst/>
              <a:ahLst/>
              <a:cxnLst/>
              <a:rect l="l" t="t" r="r" b="b"/>
              <a:pathLst>
                <a:path w="210184" h="353695">
                  <a:moveTo>
                    <a:pt x="153612" y="0"/>
                  </a:moveTo>
                  <a:lnTo>
                    <a:pt x="177726" y="31307"/>
                  </a:lnTo>
                  <a:lnTo>
                    <a:pt x="195430" y="66267"/>
                  </a:lnTo>
                  <a:lnTo>
                    <a:pt x="206338" y="103913"/>
                  </a:lnTo>
                  <a:lnTo>
                    <a:pt x="210060" y="143280"/>
                  </a:lnTo>
                  <a:lnTo>
                    <a:pt x="204513" y="191434"/>
                  </a:lnTo>
                  <a:lnTo>
                    <a:pt x="188713" y="235636"/>
                  </a:lnTo>
                  <a:lnTo>
                    <a:pt x="163922" y="274625"/>
                  </a:lnTo>
                  <a:lnTo>
                    <a:pt x="131401" y="307142"/>
                  </a:lnTo>
                  <a:lnTo>
                    <a:pt x="92412" y="331928"/>
                  </a:lnTo>
                  <a:lnTo>
                    <a:pt x="48214" y="347723"/>
                  </a:lnTo>
                  <a:lnTo>
                    <a:pt x="72" y="3532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9278581" y="4140762"/>
              <a:ext cx="3462654" cy="3710304"/>
            </a:xfrm>
            <a:custGeom>
              <a:avLst/>
              <a:gdLst/>
              <a:ahLst/>
              <a:cxnLst/>
              <a:rect l="l" t="t" r="r" b="b"/>
              <a:pathLst>
                <a:path w="3462654" h="3710304">
                  <a:moveTo>
                    <a:pt x="3462161" y="370984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9256118" y="4120278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0" y="0"/>
                  </a:moveTo>
                  <a:lnTo>
                    <a:pt x="5864" y="4845"/>
                  </a:lnTo>
                  <a:lnTo>
                    <a:pt x="11569" y="9877"/>
                  </a:lnTo>
                  <a:lnTo>
                    <a:pt x="17106" y="15091"/>
                  </a:lnTo>
                  <a:lnTo>
                    <a:pt x="22464" y="2048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9219470" y="4095078"/>
              <a:ext cx="36830" cy="25400"/>
            </a:xfrm>
            <a:custGeom>
              <a:avLst/>
              <a:gdLst/>
              <a:ahLst/>
              <a:cxnLst/>
              <a:rect l="l" t="t" r="r" b="b"/>
              <a:pathLst>
                <a:path w="36829" h="25400">
                  <a:moveTo>
                    <a:pt x="0" y="0"/>
                  </a:moveTo>
                  <a:lnTo>
                    <a:pt x="9604" y="5648"/>
                  </a:lnTo>
                  <a:lnTo>
                    <a:pt x="18918" y="11736"/>
                  </a:lnTo>
                  <a:lnTo>
                    <a:pt x="27934" y="18255"/>
                  </a:lnTo>
                  <a:lnTo>
                    <a:pt x="36648" y="25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8944069" y="4064622"/>
              <a:ext cx="275590" cy="60325"/>
            </a:xfrm>
            <a:custGeom>
              <a:avLst/>
              <a:gdLst/>
              <a:ahLst/>
              <a:cxnLst/>
              <a:rect l="l" t="t" r="r" b="b"/>
              <a:pathLst>
                <a:path w="275590" h="60325">
                  <a:moveTo>
                    <a:pt x="0" y="59976"/>
                  </a:moveTo>
                  <a:lnTo>
                    <a:pt x="35029" y="34308"/>
                  </a:lnTo>
                  <a:lnTo>
                    <a:pt x="73791" y="15502"/>
                  </a:lnTo>
                  <a:lnTo>
                    <a:pt x="115293" y="3939"/>
                  </a:lnTo>
                  <a:lnTo>
                    <a:pt x="158544" y="0"/>
                  </a:lnTo>
                  <a:lnTo>
                    <a:pt x="189049" y="1949"/>
                  </a:lnTo>
                  <a:lnTo>
                    <a:pt x="218929" y="7735"/>
                  </a:lnTo>
                  <a:lnTo>
                    <a:pt x="247831" y="17268"/>
                  </a:lnTo>
                  <a:lnTo>
                    <a:pt x="275400" y="30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8904613" y="4124598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39456" y="0"/>
                  </a:moveTo>
                  <a:lnTo>
                    <a:pt x="0" y="36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4436250" y="4161354"/>
              <a:ext cx="4468495" cy="4161154"/>
            </a:xfrm>
            <a:custGeom>
              <a:avLst/>
              <a:gdLst/>
              <a:ahLst/>
              <a:cxnLst/>
              <a:rect l="l" t="t" r="r" b="b"/>
              <a:pathLst>
                <a:path w="4468495" h="4161154">
                  <a:moveTo>
                    <a:pt x="4468362" y="0"/>
                  </a:moveTo>
                  <a:lnTo>
                    <a:pt x="0" y="416077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4258410" y="8322096"/>
              <a:ext cx="178435" cy="635"/>
            </a:xfrm>
            <a:custGeom>
              <a:avLst/>
              <a:gdLst/>
              <a:ahLst/>
              <a:cxnLst/>
              <a:rect l="l" t="t" r="r" b="b"/>
              <a:pathLst>
                <a:path w="178435" h="634">
                  <a:moveTo>
                    <a:pt x="17784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258410" y="4051914"/>
              <a:ext cx="4585970" cy="4270375"/>
            </a:xfrm>
            <a:custGeom>
              <a:avLst/>
              <a:gdLst/>
              <a:ahLst/>
              <a:cxnLst/>
              <a:rect l="l" t="t" r="r" b="b"/>
              <a:pathLst>
                <a:path w="4585970" h="4270375">
                  <a:moveTo>
                    <a:pt x="0" y="4270182"/>
                  </a:moveTo>
                  <a:lnTo>
                    <a:pt x="458590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1" name="object 1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39923" y="8034852"/>
              <a:ext cx="232668" cy="170928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9347521" y="3967170"/>
              <a:ext cx="4254500" cy="4236720"/>
            </a:xfrm>
            <a:custGeom>
              <a:avLst/>
              <a:gdLst/>
              <a:ahLst/>
              <a:cxnLst/>
              <a:rect l="l" t="t" r="r" b="b"/>
              <a:pathLst>
                <a:path w="4254500" h="4236720">
                  <a:moveTo>
                    <a:pt x="4254306" y="4236342"/>
                  </a:moveTo>
                  <a:lnTo>
                    <a:pt x="4043562" y="4236270"/>
                  </a:lnTo>
                  <a:lnTo>
                    <a:pt x="3984918" y="4231446"/>
                  </a:lnTo>
                  <a:lnTo>
                    <a:pt x="3927822" y="4217118"/>
                  </a:lnTo>
                  <a:lnTo>
                    <a:pt x="3873858" y="4193646"/>
                  </a:lnTo>
                  <a:lnTo>
                    <a:pt x="3824429" y="4161678"/>
                  </a:lnTo>
                  <a:lnTo>
                    <a:pt x="3780869" y="4122078"/>
                  </a:lnTo>
                  <a:lnTo>
                    <a:pt x="19224" y="91332"/>
                  </a:lnTo>
                  <a:lnTo>
                    <a:pt x="0" y="67896"/>
                  </a:lnTo>
                  <a:lnTo>
                    <a:pt x="72900" y="0"/>
                  </a:lnTo>
                  <a:lnTo>
                    <a:pt x="3801065" y="3995070"/>
                  </a:lnTo>
                  <a:lnTo>
                    <a:pt x="3841890" y="4030026"/>
                  </a:lnTo>
                  <a:lnTo>
                    <a:pt x="3889482" y="4055010"/>
                  </a:lnTo>
                  <a:lnTo>
                    <a:pt x="3941430" y="4068762"/>
                  </a:lnTo>
                  <a:lnTo>
                    <a:pt x="3995142" y="4070634"/>
                  </a:lnTo>
                  <a:lnTo>
                    <a:pt x="4221636" y="4070634"/>
                  </a:lnTo>
                  <a:lnTo>
                    <a:pt x="4229178" y="4085718"/>
                  </a:lnTo>
                  <a:lnTo>
                    <a:pt x="4246134" y="4140726"/>
                  </a:lnTo>
                  <a:lnTo>
                    <a:pt x="4253874" y="4197750"/>
                  </a:lnTo>
                  <a:lnTo>
                    <a:pt x="4254306" y="4236342"/>
                  </a:lnTo>
                  <a:close/>
                </a:path>
                <a:path w="4254500" h="4236720">
                  <a:moveTo>
                    <a:pt x="4221636" y="4070634"/>
                  </a:moveTo>
                  <a:lnTo>
                    <a:pt x="3995142" y="4070634"/>
                  </a:lnTo>
                  <a:lnTo>
                    <a:pt x="4047918" y="4060482"/>
                  </a:lnTo>
                  <a:lnTo>
                    <a:pt x="4097094" y="4038846"/>
                  </a:lnTo>
                  <a:lnTo>
                    <a:pt x="4140258" y="4006806"/>
                  </a:lnTo>
                  <a:lnTo>
                    <a:pt x="4165710" y="3983046"/>
                  </a:lnTo>
                  <a:lnTo>
                    <a:pt x="4169670" y="3987654"/>
                  </a:lnTo>
                  <a:lnTo>
                    <a:pt x="4203438" y="4034238"/>
                  </a:lnTo>
                  <a:lnTo>
                    <a:pt x="4221636" y="407063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9347521" y="3967170"/>
              <a:ext cx="73025" cy="67945"/>
            </a:xfrm>
            <a:custGeom>
              <a:avLst/>
              <a:gdLst/>
              <a:ahLst/>
              <a:cxnLst/>
              <a:rect l="l" t="t" r="r" b="b"/>
              <a:pathLst>
                <a:path w="73025" h="67945">
                  <a:moveTo>
                    <a:pt x="72900" y="0"/>
                  </a:moveTo>
                  <a:lnTo>
                    <a:pt x="0" y="678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9420422" y="3967170"/>
              <a:ext cx="3482975" cy="3732529"/>
            </a:xfrm>
            <a:custGeom>
              <a:avLst/>
              <a:gdLst/>
              <a:ahLst/>
              <a:cxnLst/>
              <a:rect l="l" t="t" r="r" b="b"/>
              <a:pathLst>
                <a:path w="3482975" h="3732529">
                  <a:moveTo>
                    <a:pt x="3482789" y="373216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245376" y="2629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3148588" y="7962240"/>
              <a:ext cx="339725" cy="76835"/>
            </a:xfrm>
            <a:custGeom>
              <a:avLst/>
              <a:gdLst/>
              <a:ahLst/>
              <a:cxnLst/>
              <a:rect l="l" t="t" r="r" b="b"/>
              <a:pathLst>
                <a:path w="339725" h="76834">
                  <a:moveTo>
                    <a:pt x="339192" y="11736"/>
                  </a:moveTo>
                  <a:lnTo>
                    <a:pt x="303398" y="39317"/>
                  </a:lnTo>
                  <a:lnTo>
                    <a:pt x="263443" y="59562"/>
                  </a:lnTo>
                  <a:lnTo>
                    <a:pt x="220431" y="72030"/>
                  </a:lnTo>
                  <a:lnTo>
                    <a:pt x="175464" y="76284"/>
                  </a:lnTo>
                  <a:lnTo>
                    <a:pt x="126365" y="71209"/>
                  </a:lnTo>
                  <a:lnTo>
                    <a:pt x="79807" y="56394"/>
                  </a:lnTo>
                  <a:lnTo>
                    <a:pt x="37212" y="32452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7" name="object 1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91084" y="7948416"/>
              <a:ext cx="212760" cy="257472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9366709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36" y="0"/>
                  </a:moveTo>
                  <a:lnTo>
                    <a:pt x="3761681" y="4030746"/>
                  </a:lnTo>
                </a:path>
                <a:path w="3761740" h="4030979">
                  <a:moveTo>
                    <a:pt x="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9347521" y="4035066"/>
              <a:ext cx="19685" cy="23495"/>
            </a:xfrm>
            <a:custGeom>
              <a:avLst/>
              <a:gdLst/>
              <a:ahLst/>
              <a:cxnLst/>
              <a:rect l="l" t="t" r="r" b="b"/>
              <a:pathLst>
                <a:path w="19684" h="23495">
                  <a:moveTo>
                    <a:pt x="19260" y="23436"/>
                  </a:moveTo>
                  <a:lnTo>
                    <a:pt x="14164" y="17799"/>
                  </a:lnTo>
                  <a:lnTo>
                    <a:pt x="9252" y="12015"/>
                  </a:lnTo>
                  <a:lnTo>
                    <a:pt x="4528" y="608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12841723" y="8036652"/>
              <a:ext cx="229235" cy="167640"/>
            </a:xfrm>
            <a:custGeom>
              <a:avLst/>
              <a:gdLst/>
              <a:ahLst/>
              <a:cxnLst/>
              <a:rect l="l" t="t" r="r" b="b"/>
              <a:pathLst>
                <a:path w="229234" h="167640">
                  <a:moveTo>
                    <a:pt x="229068" y="167328"/>
                  </a:moveTo>
                  <a:lnTo>
                    <a:pt x="0" y="167292"/>
                  </a:lnTo>
                  <a:lnTo>
                    <a:pt x="34560" y="116388"/>
                  </a:lnTo>
                  <a:lnTo>
                    <a:pt x="59076" y="59976"/>
                  </a:lnTo>
                  <a:lnTo>
                    <a:pt x="72684" y="0"/>
                  </a:lnTo>
                  <a:lnTo>
                    <a:pt x="229068" y="16732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899900" y="3532361"/>
              <a:ext cx="3065145" cy="2856865"/>
            </a:xfrm>
            <a:custGeom>
              <a:avLst/>
              <a:gdLst/>
              <a:ahLst/>
              <a:cxnLst/>
              <a:rect l="l" t="t" r="r" b="b"/>
              <a:pathLst>
                <a:path w="3065145" h="2856865">
                  <a:moveTo>
                    <a:pt x="1294705" y="2856280"/>
                  </a:moveTo>
                  <a:lnTo>
                    <a:pt x="722413" y="2241039"/>
                  </a:lnTo>
                  <a:lnTo>
                    <a:pt x="673957" y="2197551"/>
                  </a:lnTo>
                  <a:lnTo>
                    <a:pt x="618480" y="2163531"/>
                  </a:lnTo>
                  <a:lnTo>
                    <a:pt x="557748" y="2140059"/>
                  </a:lnTo>
                  <a:lnTo>
                    <a:pt x="493812" y="2127891"/>
                  </a:lnTo>
                  <a:lnTo>
                    <a:pt x="428724" y="2127459"/>
                  </a:lnTo>
                  <a:lnTo>
                    <a:pt x="364608" y="2138727"/>
                  </a:lnTo>
                  <a:lnTo>
                    <a:pt x="303552" y="2161371"/>
                  </a:lnTo>
                  <a:lnTo>
                    <a:pt x="247608" y="2194635"/>
                  </a:lnTo>
                  <a:lnTo>
                    <a:pt x="198576" y="2237439"/>
                  </a:lnTo>
                  <a:lnTo>
                    <a:pt x="144" y="2422623"/>
                  </a:lnTo>
                  <a:lnTo>
                    <a:pt x="0" y="2135523"/>
                  </a:lnTo>
                  <a:lnTo>
                    <a:pt x="478008" y="1689446"/>
                  </a:lnTo>
                  <a:lnTo>
                    <a:pt x="1060021" y="2295651"/>
                  </a:lnTo>
                  <a:lnTo>
                    <a:pt x="1105669" y="2336907"/>
                  </a:lnTo>
                  <a:lnTo>
                    <a:pt x="1157653" y="2369775"/>
                  </a:lnTo>
                  <a:lnTo>
                    <a:pt x="1214497" y="2393283"/>
                  </a:lnTo>
                  <a:lnTo>
                    <a:pt x="1274473" y="2406819"/>
                  </a:lnTo>
                  <a:lnTo>
                    <a:pt x="1335926" y="2409915"/>
                  </a:lnTo>
                  <a:lnTo>
                    <a:pt x="1396982" y="2402535"/>
                  </a:lnTo>
                  <a:lnTo>
                    <a:pt x="1455878" y="2384859"/>
                  </a:lnTo>
                  <a:lnTo>
                    <a:pt x="1510922" y="2357427"/>
                  </a:lnTo>
                  <a:lnTo>
                    <a:pt x="1560494" y="2320995"/>
                  </a:lnTo>
                  <a:lnTo>
                    <a:pt x="2519499" y="1426070"/>
                  </a:lnTo>
                  <a:lnTo>
                    <a:pt x="2559135" y="1379558"/>
                  </a:lnTo>
                  <a:lnTo>
                    <a:pt x="2590095" y="1326854"/>
                  </a:lnTo>
                  <a:lnTo>
                    <a:pt x="2611408" y="1269541"/>
                  </a:lnTo>
                  <a:lnTo>
                    <a:pt x="2622496" y="1209421"/>
                  </a:lnTo>
                  <a:lnTo>
                    <a:pt x="2622964" y="1148329"/>
                  </a:lnTo>
                  <a:lnTo>
                    <a:pt x="2612776" y="1088029"/>
                  </a:lnTo>
                  <a:lnTo>
                    <a:pt x="2592327" y="1030429"/>
                  </a:lnTo>
                  <a:lnTo>
                    <a:pt x="2562159" y="977293"/>
                  </a:lnTo>
                  <a:lnTo>
                    <a:pt x="2523207" y="930169"/>
                  </a:lnTo>
                  <a:lnTo>
                    <a:pt x="1791218" y="143244"/>
                  </a:lnTo>
                  <a:lnTo>
                    <a:pt x="1944650" y="0"/>
                  </a:lnTo>
                  <a:lnTo>
                    <a:pt x="3064900" y="1204381"/>
                  </a:lnTo>
                  <a:lnTo>
                    <a:pt x="1294705" y="285628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899868" y="5221808"/>
              <a:ext cx="478155" cy="446405"/>
            </a:xfrm>
            <a:custGeom>
              <a:avLst/>
              <a:gdLst/>
              <a:ahLst/>
              <a:cxnLst/>
              <a:rect l="l" t="t" r="r" b="b"/>
              <a:pathLst>
                <a:path w="478155" h="446404">
                  <a:moveTo>
                    <a:pt x="478044" y="0"/>
                  </a:moveTo>
                  <a:lnTo>
                    <a:pt x="0" y="4460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1377927" y="5221808"/>
              <a:ext cx="582295" cy="606425"/>
            </a:xfrm>
            <a:custGeom>
              <a:avLst/>
              <a:gdLst/>
              <a:ahLst/>
              <a:cxnLst/>
              <a:rect l="l" t="t" r="r" b="b"/>
              <a:pathLst>
                <a:path w="582294" h="606425">
                  <a:moveTo>
                    <a:pt x="582012" y="606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1959925" y="5828013"/>
              <a:ext cx="501015" cy="114935"/>
            </a:xfrm>
            <a:custGeom>
              <a:avLst/>
              <a:gdLst/>
              <a:ahLst/>
              <a:cxnLst/>
              <a:rect l="l" t="t" r="r" b="b"/>
              <a:pathLst>
                <a:path w="501014" h="114935">
                  <a:moveTo>
                    <a:pt x="500472" y="25344"/>
                  </a:moveTo>
                  <a:lnTo>
                    <a:pt x="458983" y="56677"/>
                  </a:lnTo>
                  <a:lnTo>
                    <a:pt x="413770" y="81540"/>
                  </a:lnTo>
                  <a:lnTo>
                    <a:pt x="365584" y="99651"/>
                  </a:lnTo>
                  <a:lnTo>
                    <a:pt x="315179" y="110725"/>
                  </a:lnTo>
                  <a:lnTo>
                    <a:pt x="263304" y="114480"/>
                  </a:lnTo>
                  <a:lnTo>
                    <a:pt x="213867" y="111072"/>
                  </a:lnTo>
                  <a:lnTo>
                    <a:pt x="165808" y="101032"/>
                  </a:lnTo>
                  <a:lnTo>
                    <a:pt x="119758" y="84631"/>
                  </a:lnTo>
                  <a:lnTo>
                    <a:pt x="76352" y="62144"/>
                  </a:lnTo>
                  <a:lnTo>
                    <a:pt x="36221" y="33842"/>
                  </a:ln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460412" y="4965343"/>
              <a:ext cx="951865" cy="888365"/>
            </a:xfrm>
            <a:custGeom>
              <a:avLst/>
              <a:gdLst/>
              <a:ahLst/>
              <a:cxnLst/>
              <a:rect l="l" t="t" r="r" b="b"/>
              <a:pathLst>
                <a:path w="951864" h="888364">
                  <a:moveTo>
                    <a:pt x="951553" y="0"/>
                  </a:moveTo>
                  <a:lnTo>
                    <a:pt x="0" y="8880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3411969" y="4958431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7416" y="0"/>
                  </a:moveTo>
                  <a:lnTo>
                    <a:pt x="0" y="69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3419396" y="4462530"/>
              <a:ext cx="104775" cy="495934"/>
            </a:xfrm>
            <a:custGeom>
              <a:avLst/>
              <a:gdLst/>
              <a:ahLst/>
              <a:cxnLst/>
              <a:rect l="l" t="t" r="r" b="b"/>
              <a:pathLst>
                <a:path w="104775" h="495935">
                  <a:moveTo>
                    <a:pt x="3708" y="0"/>
                  </a:moveTo>
                  <a:lnTo>
                    <a:pt x="33617" y="34609"/>
                  </a:lnTo>
                  <a:lnTo>
                    <a:pt x="58580" y="72490"/>
                  </a:lnTo>
                  <a:lnTo>
                    <a:pt x="78376" y="113112"/>
                  </a:lnTo>
                  <a:lnTo>
                    <a:pt x="92788" y="155941"/>
                  </a:lnTo>
                  <a:lnTo>
                    <a:pt x="101595" y="200446"/>
                  </a:lnTo>
                  <a:lnTo>
                    <a:pt x="104580" y="246096"/>
                  </a:lnTo>
                  <a:lnTo>
                    <a:pt x="101478" y="292635"/>
                  </a:lnTo>
                  <a:lnTo>
                    <a:pt x="92330" y="337956"/>
                  </a:lnTo>
                  <a:lnTo>
                    <a:pt x="77373" y="381501"/>
                  </a:lnTo>
                  <a:lnTo>
                    <a:pt x="56841" y="422712"/>
                  </a:lnTo>
                  <a:lnTo>
                    <a:pt x="30971" y="461031"/>
                  </a:lnTo>
                  <a:lnTo>
                    <a:pt x="0" y="4959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2691133" y="3675605"/>
              <a:ext cx="732155" cy="787400"/>
            </a:xfrm>
            <a:custGeom>
              <a:avLst/>
              <a:gdLst/>
              <a:ahLst/>
              <a:cxnLst/>
              <a:rect l="l" t="t" r="r" b="b"/>
              <a:pathLst>
                <a:path w="732154" h="787400">
                  <a:moveTo>
                    <a:pt x="0" y="0"/>
                  </a:moveTo>
                  <a:lnTo>
                    <a:pt x="731953" y="786925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2844544" y="3532397"/>
              <a:ext cx="1120775" cy="1204595"/>
            </a:xfrm>
            <a:custGeom>
              <a:avLst/>
              <a:gdLst/>
              <a:ahLst/>
              <a:cxnLst/>
              <a:rect l="l" t="t" r="r" b="b"/>
              <a:pathLst>
                <a:path w="1120775" h="1204595">
                  <a:moveTo>
                    <a:pt x="1120249" y="1204309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2194602" y="4736707"/>
              <a:ext cx="1770380" cy="1652270"/>
            </a:xfrm>
            <a:custGeom>
              <a:avLst/>
              <a:gdLst/>
              <a:ahLst/>
              <a:cxnLst/>
              <a:rect l="l" t="t" r="r" b="b"/>
              <a:pathLst>
                <a:path w="1770379" h="1652270">
                  <a:moveTo>
                    <a:pt x="0" y="1651934"/>
                  </a:moveTo>
                  <a:lnTo>
                    <a:pt x="177019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622328" y="5773400"/>
              <a:ext cx="572770" cy="615315"/>
            </a:xfrm>
            <a:custGeom>
              <a:avLst/>
              <a:gdLst/>
              <a:ahLst/>
              <a:cxnLst/>
              <a:rect l="l" t="t" r="r" b="b"/>
              <a:pathLst>
                <a:path w="572769" h="615314">
                  <a:moveTo>
                    <a:pt x="0" y="0"/>
                  </a:moveTo>
                  <a:lnTo>
                    <a:pt x="572256" y="6152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1098462" y="5658560"/>
              <a:ext cx="523875" cy="114935"/>
            </a:xfrm>
            <a:custGeom>
              <a:avLst/>
              <a:gdLst/>
              <a:ahLst/>
              <a:cxnLst/>
              <a:rect l="l" t="t" r="r" b="b"/>
              <a:pathLst>
                <a:path w="523875" h="114935">
                  <a:moveTo>
                    <a:pt x="0" y="111240"/>
                  </a:moveTo>
                  <a:lnTo>
                    <a:pt x="36037" y="78325"/>
                  </a:lnTo>
                  <a:lnTo>
                    <a:pt x="75814" y="50816"/>
                  </a:lnTo>
                  <a:lnTo>
                    <a:pt x="118728" y="28971"/>
                  </a:lnTo>
                  <a:lnTo>
                    <a:pt x="164173" y="13048"/>
                  </a:lnTo>
                  <a:lnTo>
                    <a:pt x="211546" y="3305"/>
                  </a:lnTo>
                  <a:lnTo>
                    <a:pt x="260244" y="0"/>
                  </a:lnTo>
                  <a:lnTo>
                    <a:pt x="309767" y="3419"/>
                  </a:lnTo>
                  <a:lnTo>
                    <a:pt x="357904" y="13493"/>
                  </a:lnTo>
                  <a:lnTo>
                    <a:pt x="404019" y="29947"/>
                  </a:lnTo>
                  <a:lnTo>
                    <a:pt x="447476" y="52506"/>
                  </a:lnTo>
                  <a:lnTo>
                    <a:pt x="487639" y="80895"/>
                  </a:lnTo>
                  <a:lnTo>
                    <a:pt x="523872" y="1148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900044" y="5769800"/>
              <a:ext cx="198755" cy="185420"/>
            </a:xfrm>
            <a:custGeom>
              <a:avLst/>
              <a:gdLst/>
              <a:ahLst/>
              <a:cxnLst/>
              <a:rect l="l" t="t" r="r" b="b"/>
              <a:pathLst>
                <a:path w="198755" h="185420">
                  <a:moveTo>
                    <a:pt x="0" y="185184"/>
                  </a:moveTo>
                  <a:lnTo>
                    <a:pt x="1984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9345794" y="3662069"/>
              <a:ext cx="238125" cy="245110"/>
            </a:xfrm>
            <a:custGeom>
              <a:avLst/>
              <a:gdLst/>
              <a:ahLst/>
              <a:cxnLst/>
              <a:rect l="l" t="t" r="r" b="b"/>
              <a:pathLst>
                <a:path w="238125" h="245110">
                  <a:moveTo>
                    <a:pt x="139248" y="244944"/>
                  </a:moveTo>
                  <a:lnTo>
                    <a:pt x="0" y="95616"/>
                  </a:lnTo>
                  <a:lnTo>
                    <a:pt x="26748" y="63756"/>
                  </a:lnTo>
                  <a:lnTo>
                    <a:pt x="95112" y="0"/>
                  </a:lnTo>
                  <a:lnTo>
                    <a:pt x="237780" y="153180"/>
                  </a:lnTo>
                  <a:lnTo>
                    <a:pt x="139248" y="24494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6046" y="4119810"/>
              <a:ext cx="2232" cy="230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36531" y="8018976"/>
              <a:ext cx="59148" cy="12254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60468" y="5942997"/>
              <a:ext cx="103860" cy="11127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7086" y="4160598"/>
              <a:ext cx="96192" cy="103068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1772198" y="3729101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225144" y="241272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11997342" y="3859854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118440" y="0"/>
                  </a:moveTo>
                  <a:lnTo>
                    <a:pt x="0" y="1105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12115782" y="3859854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855505" y="91688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12852811" y="4776739"/>
              <a:ext cx="118745" cy="110489"/>
            </a:xfrm>
            <a:custGeom>
              <a:avLst/>
              <a:gdLst/>
              <a:ahLst/>
              <a:cxnLst/>
              <a:rect l="l" t="t" r="r" b="b"/>
              <a:pathLst>
                <a:path w="118745" h="110489">
                  <a:moveTo>
                    <a:pt x="0" y="110484"/>
                  </a:moveTo>
                  <a:lnTo>
                    <a:pt x="1184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2852811" y="4887223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114624" y="1228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2570391" y="5010091"/>
              <a:ext cx="397510" cy="370840"/>
            </a:xfrm>
            <a:custGeom>
              <a:avLst/>
              <a:gdLst/>
              <a:ahLst/>
              <a:cxnLst/>
              <a:rect l="l" t="t" r="r" b="b"/>
              <a:pathLst>
                <a:path w="397509" h="370839">
                  <a:moveTo>
                    <a:pt x="0" y="370404"/>
                  </a:moveTo>
                  <a:lnTo>
                    <a:pt x="39704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12455802" y="5257664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0" y="0"/>
                  </a:moveTo>
                  <a:lnTo>
                    <a:pt x="114588" y="12283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12357090" y="5257664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11501585" y="4432902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11501585" y="4340778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11375153" y="4099506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0" y="0"/>
                  </a:moveTo>
                  <a:lnTo>
                    <a:pt x="225144" y="24127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1276441" y="409950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10420936" y="3274741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10420936" y="318264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0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10442968" y="3100461"/>
              <a:ext cx="76835" cy="82550"/>
            </a:xfrm>
            <a:custGeom>
              <a:avLst/>
              <a:gdLst/>
              <a:ahLst/>
              <a:cxnLst/>
              <a:rect l="l" t="t" r="r" b="b"/>
              <a:pathLst>
                <a:path w="76834" h="82550">
                  <a:moveTo>
                    <a:pt x="0" y="0"/>
                  </a:moveTo>
                  <a:lnTo>
                    <a:pt x="76680" y="821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11406833" y="3100036"/>
              <a:ext cx="483870" cy="518795"/>
            </a:xfrm>
            <a:custGeom>
              <a:avLst/>
              <a:gdLst/>
              <a:ahLst/>
              <a:cxnLst/>
              <a:rect l="l" t="t" r="r" b="b"/>
              <a:pathLst>
                <a:path w="483870" h="518795">
                  <a:moveTo>
                    <a:pt x="483804" y="518544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11772198" y="3618581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4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221486" y="8321952"/>
              <a:ext cx="10361295" cy="377825"/>
            </a:xfrm>
            <a:custGeom>
              <a:avLst/>
              <a:gdLst/>
              <a:ahLst/>
              <a:cxnLst/>
              <a:rect l="l" t="t" r="r" b="b"/>
              <a:pathLst>
                <a:path w="10361294" h="377825">
                  <a:moveTo>
                    <a:pt x="0" y="377280"/>
                  </a:moveTo>
                  <a:lnTo>
                    <a:pt x="36" y="158688"/>
                  </a:lnTo>
                  <a:lnTo>
                    <a:pt x="26316" y="150912"/>
                  </a:lnTo>
                  <a:lnTo>
                    <a:pt x="87840" y="127404"/>
                  </a:lnTo>
                  <a:lnTo>
                    <a:pt x="146376" y="97272"/>
                  </a:lnTo>
                  <a:lnTo>
                    <a:pt x="201276" y="60876"/>
                  </a:lnTo>
                  <a:lnTo>
                    <a:pt x="251892" y="18720"/>
                  </a:lnTo>
                  <a:lnTo>
                    <a:pt x="272016" y="0"/>
                  </a:lnTo>
                  <a:lnTo>
                    <a:pt x="10361031" y="2124"/>
                  </a:lnTo>
                  <a:lnTo>
                    <a:pt x="10341771" y="55044"/>
                  </a:lnTo>
                  <a:lnTo>
                    <a:pt x="10316355" y="105264"/>
                  </a:lnTo>
                  <a:lnTo>
                    <a:pt x="10285143" y="152136"/>
                  </a:lnTo>
                  <a:lnTo>
                    <a:pt x="1548218" y="150264"/>
                  </a:lnTo>
                  <a:lnTo>
                    <a:pt x="1485434" y="154944"/>
                  </a:lnTo>
                  <a:lnTo>
                    <a:pt x="1424090" y="168984"/>
                  </a:lnTo>
                  <a:lnTo>
                    <a:pt x="1365518" y="192024"/>
                  </a:lnTo>
                  <a:lnTo>
                    <a:pt x="1311050" y="223560"/>
                  </a:lnTo>
                  <a:lnTo>
                    <a:pt x="1261909" y="262872"/>
                  </a:lnTo>
                  <a:lnTo>
                    <a:pt x="1183177" y="336168"/>
                  </a:lnTo>
                  <a:lnTo>
                    <a:pt x="913141" y="336132"/>
                  </a:lnTo>
                  <a:lnTo>
                    <a:pt x="608292" y="337788"/>
                  </a:lnTo>
                  <a:lnTo>
                    <a:pt x="303768" y="351540"/>
                  </a:lnTo>
                  <a:lnTo>
                    <a:pt x="0" y="377280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6812" y="8737321"/>
              <a:ext cx="279184" cy="47178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9672" y="8320152"/>
              <a:ext cx="275616" cy="379080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3493481" y="8321952"/>
              <a:ext cx="1407160" cy="635"/>
            </a:xfrm>
            <a:custGeom>
              <a:avLst/>
              <a:gdLst/>
              <a:ahLst/>
              <a:cxnLst/>
              <a:rect l="l" t="t" r="r" b="b"/>
              <a:pathLst>
                <a:path w="1407160" h="634">
                  <a:moveTo>
                    <a:pt x="1406918" y="2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4900399" y="8322240"/>
              <a:ext cx="242570" cy="635"/>
            </a:xfrm>
            <a:custGeom>
              <a:avLst/>
              <a:gdLst/>
              <a:ahLst/>
              <a:cxnLst/>
              <a:rect l="l" t="t" r="r" b="b"/>
              <a:pathLst>
                <a:path w="242570" h="634">
                  <a:moveTo>
                    <a:pt x="24210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10580163" y="8323465"/>
              <a:ext cx="2352675" cy="635"/>
            </a:xfrm>
            <a:custGeom>
              <a:avLst/>
              <a:gdLst/>
              <a:ahLst/>
              <a:cxnLst/>
              <a:rect l="l" t="t" r="r" b="b"/>
              <a:pathLst>
                <a:path w="2352675" h="634">
                  <a:moveTo>
                    <a:pt x="2352207" y="5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12932371" y="8323968"/>
              <a:ext cx="271780" cy="635"/>
            </a:xfrm>
            <a:custGeom>
              <a:avLst/>
              <a:gdLst/>
              <a:ahLst/>
              <a:cxnLst/>
              <a:rect l="l" t="t" r="r" b="b"/>
              <a:pathLst>
                <a:path w="271780" h="634">
                  <a:moveTo>
                    <a:pt x="271332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13203704" y="8324004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3506644" y="8324076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88" y="0"/>
                  </a:moveTo>
                  <a:lnTo>
                    <a:pt x="62030" y="39948"/>
                  </a:lnTo>
                  <a:lnTo>
                    <a:pt x="44680" y="78421"/>
                  </a:lnTo>
                  <a:lnTo>
                    <a:pt x="23961" y="115187"/>
                  </a:ln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4769719" y="8472217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0" y="0"/>
                  </a:moveTo>
                  <a:lnTo>
                    <a:pt x="8736925" y="18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4483410" y="8472217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608"/>
                  </a:moveTo>
                  <a:lnTo>
                    <a:pt x="40812" y="79141"/>
                  </a:lnTo>
                  <a:lnTo>
                    <a:pt x="85144" y="51253"/>
                  </a:lnTo>
                  <a:lnTo>
                    <a:pt x="132421" y="29169"/>
                  </a:lnTo>
                  <a:lnTo>
                    <a:pt x="182072" y="13114"/>
                  </a:lnTo>
                  <a:lnTo>
                    <a:pt x="233522" y="3316"/>
                  </a:lnTo>
                  <a:lnTo>
                    <a:pt x="28620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4404678" y="8584825"/>
              <a:ext cx="78740" cy="73660"/>
            </a:xfrm>
            <a:custGeom>
              <a:avLst/>
              <a:gdLst/>
              <a:ahLst/>
              <a:cxnLst/>
              <a:rect l="l" t="t" r="r" b="b"/>
              <a:pathLst>
                <a:path w="78739" h="73659">
                  <a:moveTo>
                    <a:pt x="0" y="73296"/>
                  </a:moveTo>
                  <a:lnTo>
                    <a:pt x="7873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4134642" y="8658085"/>
              <a:ext cx="270510" cy="635"/>
            </a:xfrm>
            <a:custGeom>
              <a:avLst/>
              <a:gdLst/>
              <a:ahLst/>
              <a:cxnLst/>
              <a:rect l="l" t="t" r="r" b="b"/>
              <a:pathLst>
                <a:path w="270510" h="634">
                  <a:moveTo>
                    <a:pt x="0" y="0"/>
                  </a:moveTo>
                  <a:lnTo>
                    <a:pt x="270036" y="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3221486" y="8657293"/>
              <a:ext cx="913765" cy="42545"/>
            </a:xfrm>
            <a:custGeom>
              <a:avLst/>
              <a:gdLst/>
              <a:ahLst/>
              <a:cxnLst/>
              <a:rect l="l" t="t" r="r" b="b"/>
              <a:pathLst>
                <a:path w="913764" h="42545">
                  <a:moveTo>
                    <a:pt x="0" y="41940"/>
                  </a:moveTo>
                  <a:lnTo>
                    <a:pt x="50038" y="36865"/>
                  </a:lnTo>
                  <a:lnTo>
                    <a:pt x="100105" y="32117"/>
                  </a:lnTo>
                  <a:lnTo>
                    <a:pt x="150198" y="27695"/>
                  </a:lnTo>
                  <a:lnTo>
                    <a:pt x="200316" y="23601"/>
                  </a:lnTo>
                  <a:lnTo>
                    <a:pt x="250457" y="19833"/>
                  </a:lnTo>
                  <a:lnTo>
                    <a:pt x="300620" y="16393"/>
                  </a:lnTo>
                  <a:lnTo>
                    <a:pt x="350803" y="13280"/>
                  </a:lnTo>
                  <a:lnTo>
                    <a:pt x="401004" y="10494"/>
                  </a:lnTo>
                  <a:lnTo>
                    <a:pt x="451222" y="8035"/>
                  </a:lnTo>
                  <a:lnTo>
                    <a:pt x="501456" y="5904"/>
                  </a:lnTo>
                  <a:lnTo>
                    <a:pt x="551703" y="4100"/>
                  </a:lnTo>
                  <a:lnTo>
                    <a:pt x="601962" y="2624"/>
                  </a:lnTo>
                  <a:lnTo>
                    <a:pt x="652232" y="1476"/>
                  </a:lnTo>
                  <a:lnTo>
                    <a:pt x="702511" y="656"/>
                  </a:lnTo>
                  <a:lnTo>
                    <a:pt x="752797" y="164"/>
                  </a:lnTo>
                  <a:lnTo>
                    <a:pt x="803089" y="0"/>
                  </a:lnTo>
                  <a:lnTo>
                    <a:pt x="830602" y="47"/>
                  </a:lnTo>
                  <a:lnTo>
                    <a:pt x="858115" y="193"/>
                  </a:lnTo>
                  <a:lnTo>
                    <a:pt x="885628" y="440"/>
                  </a:lnTo>
                  <a:lnTo>
                    <a:pt x="913141" y="79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901002" y="7652855"/>
              <a:ext cx="769620" cy="873760"/>
            </a:xfrm>
            <a:custGeom>
              <a:avLst/>
              <a:gdLst/>
              <a:ahLst/>
              <a:cxnLst/>
              <a:rect l="l" t="t" r="r" b="b"/>
              <a:pathLst>
                <a:path w="769619" h="873759">
                  <a:moveTo>
                    <a:pt x="716329" y="873145"/>
                  </a:moveTo>
                  <a:lnTo>
                    <a:pt x="72" y="105444"/>
                  </a:lnTo>
                  <a:lnTo>
                    <a:pt x="0" y="0"/>
                  </a:lnTo>
                  <a:lnTo>
                    <a:pt x="769501" y="823537"/>
                  </a:lnTo>
                  <a:lnTo>
                    <a:pt x="716329" y="873145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901023" y="7652855"/>
              <a:ext cx="123189" cy="132080"/>
            </a:xfrm>
            <a:custGeom>
              <a:avLst/>
              <a:gdLst/>
              <a:ahLst/>
              <a:cxnLst/>
              <a:rect l="l" t="t" r="r" b="b"/>
              <a:pathLst>
                <a:path w="123190" h="132079">
                  <a:moveTo>
                    <a:pt x="123084" y="1319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1024104" y="7784759"/>
              <a:ext cx="646430" cy="692150"/>
            </a:xfrm>
            <a:custGeom>
              <a:avLst/>
              <a:gdLst/>
              <a:ahLst/>
              <a:cxnLst/>
              <a:rect l="l" t="t" r="r" b="b"/>
              <a:pathLst>
                <a:path w="646430" h="692150">
                  <a:moveTo>
                    <a:pt x="646380" y="69163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617324" y="8476393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5">
                  <a:moveTo>
                    <a:pt x="0" y="49608"/>
                  </a:moveTo>
                  <a:lnTo>
                    <a:pt x="531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901074" y="7758299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70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7" name="object 20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02378" y="3845922"/>
              <a:ext cx="118044" cy="189144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9258277" y="4122114"/>
              <a:ext cx="1702435" cy="2047875"/>
            </a:xfrm>
            <a:custGeom>
              <a:avLst/>
              <a:gdLst/>
              <a:ahLst/>
              <a:cxnLst/>
              <a:rect l="l" t="t" r="r" b="b"/>
              <a:pathLst>
                <a:path w="1702434" h="2047875">
                  <a:moveTo>
                    <a:pt x="799777" y="2047791"/>
                  </a:moveTo>
                  <a:lnTo>
                    <a:pt x="713161" y="2042751"/>
                  </a:lnTo>
                  <a:lnTo>
                    <a:pt x="627948" y="2026371"/>
                  </a:lnTo>
                  <a:lnTo>
                    <a:pt x="545616" y="1999011"/>
                  </a:lnTo>
                  <a:lnTo>
                    <a:pt x="467604" y="1961031"/>
                  </a:lnTo>
                  <a:lnTo>
                    <a:pt x="395244" y="1913186"/>
                  </a:lnTo>
                  <a:lnTo>
                    <a:pt x="329760" y="1856234"/>
                  </a:lnTo>
                  <a:lnTo>
                    <a:pt x="272340" y="1791182"/>
                  </a:lnTo>
                  <a:lnTo>
                    <a:pt x="223956" y="1719182"/>
                  </a:lnTo>
                  <a:lnTo>
                    <a:pt x="185400" y="1641458"/>
                  </a:lnTo>
                  <a:lnTo>
                    <a:pt x="157392" y="1559342"/>
                  </a:lnTo>
                  <a:lnTo>
                    <a:pt x="140400" y="1474238"/>
                  </a:lnTo>
                  <a:lnTo>
                    <a:pt x="134712" y="1387658"/>
                  </a:lnTo>
                  <a:lnTo>
                    <a:pt x="135000" y="142416"/>
                  </a:lnTo>
                  <a:lnTo>
                    <a:pt x="18072" y="17136"/>
                  </a:lnTo>
                  <a:lnTo>
                    <a:pt x="0" y="0"/>
                  </a:lnTo>
                  <a:lnTo>
                    <a:pt x="20304" y="18648"/>
                  </a:lnTo>
                  <a:lnTo>
                    <a:pt x="1702190" y="1820882"/>
                  </a:lnTo>
                  <a:lnTo>
                    <a:pt x="971245" y="2023779"/>
                  </a:lnTo>
                  <a:lnTo>
                    <a:pt x="886285" y="2041419"/>
                  </a:lnTo>
                  <a:lnTo>
                    <a:pt x="799777" y="2047791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9" name="object 2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56477" y="4120242"/>
              <a:ext cx="138600" cy="146088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278581" y="4140762"/>
              <a:ext cx="1682114" cy="1802764"/>
            </a:xfrm>
            <a:custGeom>
              <a:avLst/>
              <a:gdLst/>
              <a:ahLst/>
              <a:cxnLst/>
              <a:rect l="l" t="t" r="r" b="b"/>
              <a:pathLst>
                <a:path w="1682115" h="1802764">
                  <a:moveTo>
                    <a:pt x="1681886" y="180223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0229523" y="5942997"/>
              <a:ext cx="731520" cy="203200"/>
            </a:xfrm>
            <a:custGeom>
              <a:avLst/>
              <a:gdLst/>
              <a:ahLst/>
              <a:cxnLst/>
              <a:rect l="l" t="t" r="r" b="b"/>
              <a:pathLst>
                <a:path w="731520" h="203200">
                  <a:moveTo>
                    <a:pt x="0" y="202896"/>
                  </a:moveTo>
                  <a:lnTo>
                    <a:pt x="730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9392990" y="5509772"/>
              <a:ext cx="836930" cy="660400"/>
            </a:xfrm>
            <a:custGeom>
              <a:avLst/>
              <a:gdLst/>
              <a:ahLst/>
              <a:cxnLst/>
              <a:rect l="l" t="t" r="r" b="b"/>
              <a:pathLst>
                <a:path w="836929" h="660400">
                  <a:moveTo>
                    <a:pt x="836533" y="636120"/>
                  </a:moveTo>
                  <a:lnTo>
                    <a:pt x="793087" y="646600"/>
                  </a:lnTo>
                  <a:lnTo>
                    <a:pt x="749089" y="654107"/>
                  </a:lnTo>
                  <a:lnTo>
                    <a:pt x="704685" y="658623"/>
                  </a:lnTo>
                  <a:lnTo>
                    <a:pt x="660025" y="660133"/>
                  </a:lnTo>
                  <a:lnTo>
                    <a:pt x="612886" y="658475"/>
                  </a:lnTo>
                  <a:lnTo>
                    <a:pt x="566643" y="653578"/>
                  </a:lnTo>
                  <a:lnTo>
                    <a:pt x="521406" y="645553"/>
                  </a:lnTo>
                  <a:lnTo>
                    <a:pt x="477288" y="634512"/>
                  </a:lnTo>
                  <a:lnTo>
                    <a:pt x="434399" y="620566"/>
                  </a:lnTo>
                  <a:lnTo>
                    <a:pt x="392852" y="603827"/>
                  </a:lnTo>
                  <a:lnTo>
                    <a:pt x="352758" y="584406"/>
                  </a:lnTo>
                  <a:lnTo>
                    <a:pt x="314228" y="562416"/>
                  </a:lnTo>
                  <a:lnTo>
                    <a:pt x="277375" y="537967"/>
                  </a:lnTo>
                  <a:lnTo>
                    <a:pt x="242311" y="511173"/>
                  </a:lnTo>
                  <a:lnTo>
                    <a:pt x="209146" y="482143"/>
                  </a:lnTo>
                  <a:lnTo>
                    <a:pt x="177993" y="450991"/>
                  </a:lnTo>
                  <a:lnTo>
                    <a:pt x="148962" y="417828"/>
                  </a:lnTo>
                  <a:lnTo>
                    <a:pt x="122167" y="382765"/>
                  </a:lnTo>
                  <a:lnTo>
                    <a:pt x="97718" y="345914"/>
                  </a:lnTo>
                  <a:lnTo>
                    <a:pt x="75727" y="307386"/>
                  </a:lnTo>
                  <a:lnTo>
                    <a:pt x="56306" y="267295"/>
                  </a:lnTo>
                  <a:lnTo>
                    <a:pt x="39567" y="225750"/>
                  </a:lnTo>
                  <a:lnTo>
                    <a:pt x="25620" y="182864"/>
                  </a:lnTo>
                  <a:lnTo>
                    <a:pt x="14579" y="138749"/>
                  </a:lnTo>
                  <a:lnTo>
                    <a:pt x="6554" y="93516"/>
                  </a:lnTo>
                  <a:lnTo>
                    <a:pt x="1657" y="47277"/>
                  </a:lnTo>
                  <a:lnTo>
                    <a:pt x="0" y="14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9392990" y="4264530"/>
              <a:ext cx="635" cy="1245870"/>
            </a:xfrm>
            <a:custGeom>
              <a:avLst/>
              <a:gdLst/>
              <a:ahLst/>
              <a:cxnLst/>
              <a:rect l="l" t="t" r="r" b="b"/>
              <a:pathLst>
                <a:path w="634" h="1245870">
                  <a:moveTo>
                    <a:pt x="288" y="0"/>
                  </a:moveTo>
                  <a:lnTo>
                    <a:pt x="0" y="124524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9688226" y="6054273"/>
              <a:ext cx="3108325" cy="1965325"/>
            </a:xfrm>
            <a:custGeom>
              <a:avLst/>
              <a:gdLst/>
              <a:ahLst/>
              <a:cxnLst/>
              <a:rect l="l" t="t" r="r" b="b"/>
              <a:pathLst>
                <a:path w="3108325" h="1965325">
                  <a:moveTo>
                    <a:pt x="3107452" y="1964703"/>
                  </a:moveTo>
                  <a:lnTo>
                    <a:pt x="173016" y="839413"/>
                  </a:lnTo>
                  <a:lnTo>
                    <a:pt x="122868" y="813925"/>
                  </a:lnTo>
                  <a:lnTo>
                    <a:pt x="79092" y="778573"/>
                  </a:lnTo>
                  <a:lnTo>
                    <a:pt x="43596" y="734941"/>
                  </a:lnTo>
                  <a:lnTo>
                    <a:pt x="17928" y="684865"/>
                  </a:lnTo>
                  <a:lnTo>
                    <a:pt x="3168" y="630612"/>
                  </a:lnTo>
                  <a:lnTo>
                    <a:pt x="0" y="574416"/>
                  </a:lnTo>
                  <a:lnTo>
                    <a:pt x="8496" y="518832"/>
                  </a:lnTo>
                  <a:lnTo>
                    <a:pt x="28368" y="466200"/>
                  </a:lnTo>
                  <a:lnTo>
                    <a:pt x="58680" y="418824"/>
                  </a:lnTo>
                  <a:lnTo>
                    <a:pt x="98172" y="378756"/>
                  </a:lnTo>
                  <a:lnTo>
                    <a:pt x="145116" y="347760"/>
                  </a:lnTo>
                  <a:lnTo>
                    <a:pt x="197460" y="327132"/>
                  </a:lnTo>
                  <a:lnTo>
                    <a:pt x="1376102" y="0"/>
                  </a:lnTo>
                  <a:lnTo>
                    <a:pt x="3052516" y="1796330"/>
                  </a:lnTo>
                  <a:lnTo>
                    <a:pt x="3079804" y="1832870"/>
                  </a:lnTo>
                  <a:lnTo>
                    <a:pt x="3098596" y="1874450"/>
                  </a:lnTo>
                  <a:lnTo>
                    <a:pt x="3107956" y="1919091"/>
                  </a:lnTo>
                  <a:lnTo>
                    <a:pt x="3107452" y="1964703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" name="object 2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074" y="3099712"/>
              <a:ext cx="13645785" cy="6751414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2184938" y="3099716"/>
              <a:ext cx="2362200" cy="2531110"/>
            </a:xfrm>
            <a:custGeom>
              <a:avLst/>
              <a:gdLst/>
              <a:ahLst/>
              <a:cxnLst/>
              <a:rect l="l" t="t" r="r" b="b"/>
              <a:pathLst>
                <a:path w="2362200" h="2531110">
                  <a:moveTo>
                    <a:pt x="0" y="0"/>
                  </a:moveTo>
                  <a:lnTo>
                    <a:pt x="2361927" y="2531019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4290545" y="6418449"/>
              <a:ext cx="256540" cy="394970"/>
            </a:xfrm>
            <a:custGeom>
              <a:avLst/>
              <a:gdLst/>
              <a:ahLst/>
              <a:cxnLst/>
              <a:rect l="l" t="t" r="r" b="b"/>
              <a:pathLst>
                <a:path w="256540" h="394970">
                  <a:moveTo>
                    <a:pt x="256320" y="0"/>
                  </a:moveTo>
                  <a:lnTo>
                    <a:pt x="0" y="3948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14262754" y="6813334"/>
              <a:ext cx="27940" cy="52705"/>
            </a:xfrm>
            <a:custGeom>
              <a:avLst/>
              <a:gdLst/>
              <a:ahLst/>
              <a:cxnLst/>
              <a:rect l="l" t="t" r="r" b="b"/>
              <a:pathLst>
                <a:path w="27940" h="52704">
                  <a:moveTo>
                    <a:pt x="27792" y="0"/>
                  </a:moveTo>
                  <a:lnTo>
                    <a:pt x="0" y="525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14244213" y="6865858"/>
              <a:ext cx="19050" cy="56515"/>
            </a:xfrm>
            <a:custGeom>
              <a:avLst/>
              <a:gdLst/>
              <a:ahLst/>
              <a:cxnLst/>
              <a:rect l="l" t="t" r="r" b="b"/>
              <a:pathLst>
                <a:path w="19050" h="56515">
                  <a:moveTo>
                    <a:pt x="18540" y="0"/>
                  </a:moveTo>
                  <a:lnTo>
                    <a:pt x="0" y="56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14235466" y="6922270"/>
              <a:ext cx="8890" cy="59055"/>
            </a:xfrm>
            <a:custGeom>
              <a:avLst/>
              <a:gdLst/>
              <a:ahLst/>
              <a:cxnLst/>
              <a:rect l="l" t="t" r="r" b="b"/>
              <a:pathLst>
                <a:path w="8890" h="59054">
                  <a:moveTo>
                    <a:pt x="8748" y="0"/>
                  </a:moveTo>
                  <a:lnTo>
                    <a:pt x="0" y="587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14235466" y="6981022"/>
              <a:ext cx="1270" cy="59690"/>
            </a:xfrm>
            <a:custGeom>
              <a:avLst/>
              <a:gdLst/>
              <a:ahLst/>
              <a:cxnLst/>
              <a:rect l="l" t="t" r="r" b="b"/>
              <a:pathLst>
                <a:path w="1269" h="59690">
                  <a:moveTo>
                    <a:pt x="630" y="-2700"/>
                  </a:moveTo>
                  <a:lnTo>
                    <a:pt x="630" y="62064"/>
                  </a:lnTo>
                </a:path>
              </a:pathLst>
            </a:custGeom>
            <a:ln w="666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14236725" y="7040386"/>
              <a:ext cx="11430" cy="58419"/>
            </a:xfrm>
            <a:custGeom>
              <a:avLst/>
              <a:gdLst/>
              <a:ahLst/>
              <a:cxnLst/>
              <a:rect l="l" t="t" r="r" b="b"/>
              <a:pathLst>
                <a:path w="11430" h="58420">
                  <a:moveTo>
                    <a:pt x="0" y="0"/>
                  </a:moveTo>
                  <a:lnTo>
                    <a:pt x="11268" y="583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14247994" y="7098706"/>
              <a:ext cx="20955" cy="55880"/>
            </a:xfrm>
            <a:custGeom>
              <a:avLst/>
              <a:gdLst/>
              <a:ahLst/>
              <a:cxnLst/>
              <a:rect l="l" t="t" r="r" b="b"/>
              <a:pathLst>
                <a:path w="20955" h="55879">
                  <a:moveTo>
                    <a:pt x="0" y="0"/>
                  </a:moveTo>
                  <a:lnTo>
                    <a:pt x="20916" y="55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14268909" y="7154291"/>
              <a:ext cx="30480" cy="51435"/>
            </a:xfrm>
            <a:custGeom>
              <a:avLst/>
              <a:gdLst/>
              <a:ahLst/>
              <a:cxnLst/>
              <a:rect l="l" t="t" r="r" b="b"/>
              <a:pathLst>
                <a:path w="30480" h="51434">
                  <a:moveTo>
                    <a:pt x="0" y="0"/>
                  </a:moveTo>
                  <a:lnTo>
                    <a:pt x="30024" y="512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14298933" y="7205519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0"/>
                  </a:moveTo>
                  <a:lnTo>
                    <a:pt x="38196" y="45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14337129" y="7250987"/>
              <a:ext cx="45720" cy="38735"/>
            </a:xfrm>
            <a:custGeom>
              <a:avLst/>
              <a:gdLst/>
              <a:ahLst/>
              <a:cxnLst/>
              <a:rect l="l" t="t" r="r" b="b"/>
              <a:pathLst>
                <a:path w="45719" h="38734">
                  <a:moveTo>
                    <a:pt x="0" y="0"/>
                  </a:moveTo>
                  <a:lnTo>
                    <a:pt x="45360" y="383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14382489" y="7289363"/>
              <a:ext cx="164465" cy="116839"/>
            </a:xfrm>
            <a:custGeom>
              <a:avLst/>
              <a:gdLst/>
              <a:ahLst/>
              <a:cxnLst/>
              <a:rect l="l" t="t" r="r" b="b"/>
              <a:pathLst>
                <a:path w="164465" h="116840">
                  <a:moveTo>
                    <a:pt x="0" y="0"/>
                  </a:moveTo>
                  <a:lnTo>
                    <a:pt x="164376" y="1164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14328345" y="7530455"/>
              <a:ext cx="219075" cy="154305"/>
            </a:xfrm>
            <a:custGeom>
              <a:avLst/>
              <a:gdLst/>
              <a:ahLst/>
              <a:cxnLst/>
              <a:rect l="l" t="t" r="r" b="b"/>
              <a:pathLst>
                <a:path w="219075" h="154304">
                  <a:moveTo>
                    <a:pt x="218520" y="1542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14267830" y="7496435"/>
              <a:ext cx="60960" cy="34290"/>
            </a:xfrm>
            <a:custGeom>
              <a:avLst/>
              <a:gdLst/>
              <a:ahLst/>
              <a:cxnLst/>
              <a:rect l="l" t="t" r="r" b="b"/>
              <a:pathLst>
                <a:path w="60959" h="34290">
                  <a:moveTo>
                    <a:pt x="60516" y="3402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14203282" y="7470947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69" h="26034">
                  <a:moveTo>
                    <a:pt x="64548" y="2548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14135889" y="7454387"/>
              <a:ext cx="67945" cy="17145"/>
            </a:xfrm>
            <a:custGeom>
              <a:avLst/>
              <a:gdLst/>
              <a:ahLst/>
              <a:cxnLst/>
              <a:rect l="l" t="t" r="r" b="b"/>
              <a:pathLst>
                <a:path w="67944" h="17145">
                  <a:moveTo>
                    <a:pt x="67392" y="165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14093625" y="7454387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4" h="7620">
                  <a:moveTo>
                    <a:pt x="42264" y="0"/>
                  </a:moveTo>
                  <a:lnTo>
                    <a:pt x="0" y="74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14054925" y="7461803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700" y="0"/>
                  </a:moveTo>
                  <a:lnTo>
                    <a:pt x="0" y="18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14022561" y="7480271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32364" y="0"/>
                  </a:moveTo>
                  <a:lnTo>
                    <a:pt x="0" y="281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13998945" y="7508423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30" h="36195">
                  <a:moveTo>
                    <a:pt x="23616" y="0"/>
                  </a:moveTo>
                  <a:lnTo>
                    <a:pt x="0" y="357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13985769" y="7544207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3176" y="0"/>
                  </a:moveTo>
                  <a:lnTo>
                    <a:pt x="0" y="408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3984005" y="7585031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5" h="43179">
                  <a:moveTo>
                    <a:pt x="882" y="-2700"/>
                  </a:moveTo>
                  <a:lnTo>
                    <a:pt x="882" y="45540"/>
                  </a:lnTo>
                </a:path>
              </a:pathLst>
            </a:custGeom>
            <a:ln w="716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3984005" y="7627871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09">
                  <a:moveTo>
                    <a:pt x="0" y="0"/>
                  </a:moveTo>
                  <a:lnTo>
                    <a:pt x="9792" y="4176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3993797" y="7669631"/>
              <a:ext cx="20955" cy="38100"/>
            </a:xfrm>
            <a:custGeom>
              <a:avLst/>
              <a:gdLst/>
              <a:ahLst/>
              <a:cxnLst/>
              <a:rect l="l" t="t" r="r" b="b"/>
              <a:pathLst>
                <a:path w="20955" h="38100">
                  <a:moveTo>
                    <a:pt x="0" y="0"/>
                  </a:moveTo>
                  <a:lnTo>
                    <a:pt x="20592" y="37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4014389" y="7707215"/>
              <a:ext cx="443230" cy="474980"/>
            </a:xfrm>
            <a:custGeom>
              <a:avLst/>
              <a:gdLst/>
              <a:ahLst/>
              <a:cxnLst/>
              <a:rect l="l" t="t" r="r" b="b"/>
              <a:pathLst>
                <a:path w="443230" h="474979">
                  <a:moveTo>
                    <a:pt x="0" y="0"/>
                  </a:moveTo>
                  <a:lnTo>
                    <a:pt x="442980" y="47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4457370" y="8181912"/>
              <a:ext cx="89535" cy="78105"/>
            </a:xfrm>
            <a:custGeom>
              <a:avLst/>
              <a:gdLst/>
              <a:ahLst/>
              <a:cxnLst/>
              <a:rect l="l" t="t" r="r" b="b"/>
              <a:pathLst>
                <a:path w="89534" h="78104">
                  <a:moveTo>
                    <a:pt x="0" y="0"/>
                  </a:moveTo>
                  <a:lnTo>
                    <a:pt x="89496" y="776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4204122" y="9627098"/>
              <a:ext cx="10342880" cy="2540"/>
            </a:xfrm>
            <a:custGeom>
              <a:avLst/>
              <a:gdLst/>
              <a:ahLst/>
              <a:cxnLst/>
              <a:rect l="l" t="t" r="r" b="b"/>
              <a:pathLst>
                <a:path w="10342880" h="2540">
                  <a:moveTo>
                    <a:pt x="10342743" y="21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3880121" y="9627026"/>
              <a:ext cx="324485" cy="635"/>
            </a:xfrm>
            <a:custGeom>
              <a:avLst/>
              <a:gdLst/>
              <a:ahLst/>
              <a:cxnLst/>
              <a:rect l="l" t="t" r="r" b="b"/>
              <a:pathLst>
                <a:path w="324485" h="634">
                  <a:moveTo>
                    <a:pt x="324000" y="7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3720929" y="9627026"/>
              <a:ext cx="159385" cy="1905"/>
            </a:xfrm>
            <a:custGeom>
              <a:avLst/>
              <a:gdLst/>
              <a:ahLst/>
              <a:cxnLst/>
              <a:rect l="l" t="t" r="r" b="b"/>
              <a:pathLst>
                <a:path w="159385" h="1904">
                  <a:moveTo>
                    <a:pt x="159192" y="0"/>
                  </a:moveTo>
                  <a:lnTo>
                    <a:pt x="0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3452153" y="9628934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776" y="0"/>
                  </a:moveTo>
                  <a:lnTo>
                    <a:pt x="0" y="167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3184258" y="9645674"/>
              <a:ext cx="267970" cy="27940"/>
            </a:xfrm>
            <a:custGeom>
              <a:avLst/>
              <a:gdLst/>
              <a:ahLst/>
              <a:cxnLst/>
              <a:rect l="l" t="t" r="r" b="b"/>
              <a:pathLst>
                <a:path w="267970" h="27940">
                  <a:moveTo>
                    <a:pt x="267876" y="0"/>
                  </a:moveTo>
                  <a:lnTo>
                    <a:pt x="0" y="275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2917710" y="9673250"/>
              <a:ext cx="266700" cy="38735"/>
            </a:xfrm>
            <a:custGeom>
              <a:avLst/>
              <a:gdLst/>
              <a:ahLst/>
              <a:cxnLst/>
              <a:rect l="l" t="t" r="r" b="b"/>
              <a:pathLst>
                <a:path w="266700" h="38734">
                  <a:moveTo>
                    <a:pt x="266544" y="0"/>
                  </a:moveTo>
                  <a:lnTo>
                    <a:pt x="0" y="38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2652926" y="9711663"/>
              <a:ext cx="264795" cy="49530"/>
            </a:xfrm>
            <a:custGeom>
              <a:avLst/>
              <a:gdLst/>
              <a:ahLst/>
              <a:cxnLst/>
              <a:rect l="l" t="t" r="r" b="b"/>
              <a:pathLst>
                <a:path w="264794" h="49529">
                  <a:moveTo>
                    <a:pt x="264780" y="0"/>
                  </a:moveTo>
                  <a:lnTo>
                    <a:pt x="0" y="491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2390346" y="9760802"/>
              <a:ext cx="262890" cy="60325"/>
            </a:xfrm>
            <a:custGeom>
              <a:avLst/>
              <a:gdLst/>
              <a:ahLst/>
              <a:cxnLst/>
              <a:rect l="l" t="t" r="r" b="b"/>
              <a:pathLst>
                <a:path w="262889" h="60325">
                  <a:moveTo>
                    <a:pt x="262584" y="0"/>
                  </a:moveTo>
                  <a:lnTo>
                    <a:pt x="0" y="598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2277712" y="9820634"/>
              <a:ext cx="113030" cy="31115"/>
            </a:xfrm>
            <a:custGeom>
              <a:avLst/>
              <a:gdLst/>
              <a:ahLst/>
              <a:cxnLst/>
              <a:rect l="l" t="t" r="r" b="b"/>
              <a:pathLst>
                <a:path w="113030" h="31115">
                  <a:moveTo>
                    <a:pt x="112644" y="0"/>
                  </a:moveTo>
                  <a:lnTo>
                    <a:pt x="0" y="3049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901963" y="9311306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80" h="8254">
                  <a:moveTo>
                    <a:pt x="0" y="7956"/>
                  </a:moveTo>
                  <a:lnTo>
                    <a:pt x="174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919466" y="9273470"/>
              <a:ext cx="64135" cy="38100"/>
            </a:xfrm>
            <a:custGeom>
              <a:avLst/>
              <a:gdLst/>
              <a:ahLst/>
              <a:cxnLst/>
              <a:rect l="l" t="t" r="r" b="b"/>
              <a:pathLst>
                <a:path w="64134" h="38100">
                  <a:moveTo>
                    <a:pt x="0" y="37836"/>
                  </a:moveTo>
                  <a:lnTo>
                    <a:pt x="6386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983334" y="92260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0" y="47376"/>
                  </a:moveTo>
                  <a:lnTo>
                    <a:pt x="571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1040469" y="9170329"/>
              <a:ext cx="49530" cy="55880"/>
            </a:xfrm>
            <a:custGeom>
              <a:avLst/>
              <a:gdLst/>
              <a:ahLst/>
              <a:cxnLst/>
              <a:rect l="l" t="t" r="r" b="b"/>
              <a:pathLst>
                <a:path w="49530" h="55879">
                  <a:moveTo>
                    <a:pt x="0" y="55764"/>
                  </a:moveTo>
                  <a:lnTo>
                    <a:pt x="489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1089451" y="9107546"/>
              <a:ext cx="40005" cy="62865"/>
            </a:xfrm>
            <a:custGeom>
              <a:avLst/>
              <a:gdLst/>
              <a:ahLst/>
              <a:cxnLst/>
              <a:rect l="l" t="t" r="r" b="b"/>
              <a:pathLst>
                <a:path w="40005" h="62865">
                  <a:moveTo>
                    <a:pt x="0" y="62784"/>
                  </a:moveTo>
                  <a:lnTo>
                    <a:pt x="396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1129062" y="9039325"/>
              <a:ext cx="29845" cy="68580"/>
            </a:xfrm>
            <a:custGeom>
              <a:avLst/>
              <a:gdLst/>
              <a:ahLst/>
              <a:cxnLst/>
              <a:rect l="l" t="t" r="r" b="b"/>
              <a:pathLst>
                <a:path w="29844" h="68579">
                  <a:moveTo>
                    <a:pt x="0" y="68220"/>
                  </a:moveTo>
                  <a:lnTo>
                    <a:pt x="2926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1158319" y="8967361"/>
              <a:ext cx="18415" cy="72390"/>
            </a:xfrm>
            <a:custGeom>
              <a:avLst/>
              <a:gdLst/>
              <a:ahLst/>
              <a:cxnLst/>
              <a:rect l="l" t="t" r="r" b="b"/>
              <a:pathLst>
                <a:path w="18415" h="72390">
                  <a:moveTo>
                    <a:pt x="0" y="71964"/>
                  </a:moveTo>
                  <a:lnTo>
                    <a:pt x="181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1176496" y="8895685"/>
              <a:ext cx="6985" cy="71755"/>
            </a:xfrm>
            <a:custGeom>
              <a:avLst/>
              <a:gdLst/>
              <a:ahLst/>
              <a:cxnLst/>
              <a:rect l="l" t="t" r="r" b="b"/>
              <a:pathLst>
                <a:path w="6984" h="71754">
                  <a:moveTo>
                    <a:pt x="3312" y="-2700"/>
                  </a:moveTo>
                  <a:lnTo>
                    <a:pt x="3312" y="74376"/>
                  </a:lnTo>
                </a:path>
              </a:pathLst>
            </a:custGeom>
            <a:ln w="1202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1178721" y="8823793"/>
              <a:ext cx="4445" cy="72390"/>
            </a:xfrm>
            <a:custGeom>
              <a:avLst/>
              <a:gdLst/>
              <a:ahLst/>
              <a:cxnLst/>
              <a:rect l="l" t="t" r="r" b="b"/>
              <a:pathLst>
                <a:path w="4444" h="72390">
                  <a:moveTo>
                    <a:pt x="2196" y="-2700"/>
                  </a:moveTo>
                  <a:lnTo>
                    <a:pt x="2196" y="74592"/>
                  </a:lnTo>
                </a:path>
              </a:pathLst>
            </a:custGeom>
            <a:ln w="979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1163420" y="8753449"/>
              <a:ext cx="15875" cy="70485"/>
            </a:xfrm>
            <a:custGeom>
              <a:avLst/>
              <a:gdLst/>
              <a:ahLst/>
              <a:cxnLst/>
              <a:rect l="l" t="t" r="r" b="b"/>
              <a:pathLst>
                <a:path w="15875" h="70484">
                  <a:moveTo>
                    <a:pt x="15300" y="703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1137583" y="8686237"/>
              <a:ext cx="26034" cy="67310"/>
            </a:xfrm>
            <a:custGeom>
              <a:avLst/>
              <a:gdLst/>
              <a:ahLst/>
              <a:cxnLst/>
              <a:rect l="l" t="t" r="r" b="b"/>
              <a:pathLst>
                <a:path w="26034" h="67309">
                  <a:moveTo>
                    <a:pt x="25848" y="67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1101810" y="8623777"/>
              <a:ext cx="36195" cy="62865"/>
            </a:xfrm>
            <a:custGeom>
              <a:avLst/>
              <a:gdLst/>
              <a:ahLst/>
              <a:cxnLst/>
              <a:rect l="l" t="t" r="r" b="b"/>
              <a:pathLst>
                <a:path w="36194" h="62865">
                  <a:moveTo>
                    <a:pt x="35784" y="624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1056925" y="8567473"/>
              <a:ext cx="45085" cy="56515"/>
            </a:xfrm>
            <a:custGeom>
              <a:avLst/>
              <a:gdLst/>
              <a:ahLst/>
              <a:cxnLst/>
              <a:rect l="l" t="t" r="r" b="b"/>
              <a:pathLst>
                <a:path w="45084" h="56515">
                  <a:moveTo>
                    <a:pt x="44892" y="563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901452" y="8400828"/>
              <a:ext cx="155575" cy="167005"/>
            </a:xfrm>
            <a:custGeom>
              <a:avLst/>
              <a:gdLst/>
              <a:ahLst/>
              <a:cxnLst/>
              <a:rect l="l" t="t" r="r" b="b"/>
              <a:pathLst>
                <a:path w="155575" h="167004">
                  <a:moveTo>
                    <a:pt x="155484" y="1666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901074" y="7758408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5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1617324" y="8526001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0" y="0"/>
                  </a:moveTo>
                  <a:lnTo>
                    <a:pt x="69948" y="676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1687272" y="8593645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500" y="6015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1763768" y="8653801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0" y="0"/>
                  </a:moveTo>
                  <a:lnTo>
                    <a:pt x="82260" y="520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1846014" y="8705821"/>
              <a:ext cx="87630" cy="43815"/>
            </a:xfrm>
            <a:custGeom>
              <a:avLst/>
              <a:gdLst/>
              <a:ahLst/>
              <a:cxnLst/>
              <a:rect l="l" t="t" r="r" b="b"/>
              <a:pathLst>
                <a:path w="87630" h="43815">
                  <a:moveTo>
                    <a:pt x="0" y="0"/>
                  </a:moveTo>
                  <a:lnTo>
                    <a:pt x="87120" y="433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1933141" y="8749165"/>
              <a:ext cx="91440" cy="34290"/>
            </a:xfrm>
            <a:custGeom>
              <a:avLst/>
              <a:gdLst/>
              <a:ahLst/>
              <a:cxnLst/>
              <a:rect l="l" t="t" r="r" b="b"/>
              <a:pathLst>
                <a:path w="91439" h="34290">
                  <a:moveTo>
                    <a:pt x="0" y="0"/>
                  </a:moveTo>
                  <a:lnTo>
                    <a:pt x="91116" y="342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2024247" y="8783401"/>
              <a:ext cx="94615" cy="24765"/>
            </a:xfrm>
            <a:custGeom>
              <a:avLst/>
              <a:gdLst/>
              <a:ahLst/>
              <a:cxnLst/>
              <a:rect l="l" t="t" r="r" b="b"/>
              <a:pathLst>
                <a:path w="94614" h="24765">
                  <a:moveTo>
                    <a:pt x="0" y="0"/>
                  </a:moveTo>
                  <a:lnTo>
                    <a:pt x="94104" y="2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2118369" y="8808097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0"/>
                  </a:moveTo>
                  <a:lnTo>
                    <a:pt x="96156" y="149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2214525" y="8823073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538"/>
                  </a:moveTo>
                  <a:lnTo>
                    <a:pt x="99900" y="2538"/>
                  </a:lnTo>
                </a:path>
              </a:pathLst>
            </a:custGeom>
            <a:ln w="1047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311711" y="8823289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0" y="4860"/>
                  </a:moveTo>
                  <a:lnTo>
                    <a:pt x="972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408904" y="8808493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14796"/>
                  </a:moveTo>
                  <a:lnTo>
                    <a:pt x="961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505089" y="8753161"/>
              <a:ext cx="314960" cy="55880"/>
            </a:xfrm>
            <a:custGeom>
              <a:avLst/>
              <a:gdLst/>
              <a:ahLst/>
              <a:cxnLst/>
              <a:rect l="l" t="t" r="r" b="b"/>
              <a:pathLst>
                <a:path w="314960" h="55879">
                  <a:moveTo>
                    <a:pt x="0" y="55332"/>
                  </a:moveTo>
                  <a:lnTo>
                    <a:pt x="3144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819531" y="8708701"/>
              <a:ext cx="316230" cy="45085"/>
            </a:xfrm>
            <a:custGeom>
              <a:avLst/>
              <a:gdLst/>
              <a:ahLst/>
              <a:cxnLst/>
              <a:rect l="l" t="t" r="r" b="b"/>
              <a:pathLst>
                <a:path w="316230" h="45084">
                  <a:moveTo>
                    <a:pt x="0" y="44460"/>
                  </a:moveTo>
                  <a:lnTo>
                    <a:pt x="3161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3135698" y="8683897"/>
              <a:ext cx="249554" cy="25400"/>
            </a:xfrm>
            <a:custGeom>
              <a:avLst/>
              <a:gdLst/>
              <a:ahLst/>
              <a:cxnLst/>
              <a:rect l="l" t="t" r="r" b="b"/>
              <a:pathLst>
                <a:path w="249554" h="25400">
                  <a:moveTo>
                    <a:pt x="-2700" y="12402"/>
                  </a:moveTo>
                  <a:lnTo>
                    <a:pt x="251676" y="12402"/>
                  </a:lnTo>
                </a:path>
              </a:pathLst>
            </a:custGeom>
            <a:ln w="3020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3384682" y="8667157"/>
              <a:ext cx="250190" cy="17145"/>
            </a:xfrm>
            <a:custGeom>
              <a:avLst/>
              <a:gdLst/>
              <a:ahLst/>
              <a:cxnLst/>
              <a:rect l="l" t="t" r="r" b="b"/>
              <a:pathLst>
                <a:path w="250189" h="17145">
                  <a:moveTo>
                    <a:pt x="0" y="16740"/>
                  </a:moveTo>
                  <a:lnTo>
                    <a:pt x="2496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3634349" y="8658553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89" h="8890">
                  <a:moveTo>
                    <a:pt x="0" y="8604"/>
                  </a:moveTo>
                  <a:lnTo>
                    <a:pt x="25005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3884406" y="8658085"/>
              <a:ext cx="250825" cy="635"/>
            </a:xfrm>
            <a:custGeom>
              <a:avLst/>
              <a:gdLst/>
              <a:ahLst/>
              <a:cxnLst/>
              <a:rect l="l" t="t" r="r" b="b"/>
              <a:pathLst>
                <a:path w="250825" h="634">
                  <a:moveTo>
                    <a:pt x="0" y="468"/>
                  </a:moveTo>
                  <a:lnTo>
                    <a:pt x="25023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4134642" y="8658085"/>
              <a:ext cx="9023985" cy="1905"/>
            </a:xfrm>
            <a:custGeom>
              <a:avLst/>
              <a:gdLst/>
              <a:ahLst/>
              <a:cxnLst/>
              <a:rect l="l" t="t" r="r" b="b"/>
              <a:pathLst>
                <a:path w="9023985" h="1904">
                  <a:moveTo>
                    <a:pt x="0" y="0"/>
                  </a:moveTo>
                  <a:lnTo>
                    <a:pt x="9023701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13158344" y="8657581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40">
                  <a:moveTo>
                    <a:pt x="-2700" y="1206"/>
                  </a:moveTo>
                  <a:lnTo>
                    <a:pt x="30816" y="1206"/>
                  </a:lnTo>
                </a:path>
              </a:pathLst>
            </a:custGeom>
            <a:ln w="781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13186460" y="8644225"/>
              <a:ext cx="69215" cy="13970"/>
            </a:xfrm>
            <a:custGeom>
              <a:avLst/>
              <a:gdLst/>
              <a:ahLst/>
              <a:cxnLst/>
              <a:rect l="l" t="t" r="r" b="b"/>
              <a:pathLst>
                <a:path w="69215" h="13970">
                  <a:moveTo>
                    <a:pt x="0" y="13356"/>
                  </a:moveTo>
                  <a:lnTo>
                    <a:pt x="686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13255076" y="8620861"/>
              <a:ext cx="66040" cy="23495"/>
            </a:xfrm>
            <a:custGeom>
              <a:avLst/>
              <a:gdLst/>
              <a:ahLst/>
              <a:cxnLst/>
              <a:rect l="l" t="t" r="r" b="b"/>
              <a:pathLst>
                <a:path w="66040" h="23495">
                  <a:moveTo>
                    <a:pt x="0" y="23364"/>
                  </a:moveTo>
                  <a:lnTo>
                    <a:pt x="659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13320992" y="8587993"/>
              <a:ext cx="62230" cy="33020"/>
            </a:xfrm>
            <a:custGeom>
              <a:avLst/>
              <a:gdLst/>
              <a:ahLst/>
              <a:cxnLst/>
              <a:rect l="l" t="t" r="r" b="b"/>
              <a:pathLst>
                <a:path w="62230" h="33020">
                  <a:moveTo>
                    <a:pt x="0" y="32868"/>
                  </a:moveTo>
                  <a:lnTo>
                    <a:pt x="6170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13382696" y="8546341"/>
              <a:ext cx="56515" cy="41910"/>
            </a:xfrm>
            <a:custGeom>
              <a:avLst/>
              <a:gdLst/>
              <a:ahLst/>
              <a:cxnLst/>
              <a:rect l="l" t="t" r="r" b="b"/>
              <a:pathLst>
                <a:path w="56515" h="41909">
                  <a:moveTo>
                    <a:pt x="0" y="41652"/>
                  </a:moveTo>
                  <a:lnTo>
                    <a:pt x="561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13438856" y="8496877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29">
                  <a:moveTo>
                    <a:pt x="0" y="49464"/>
                  </a:moveTo>
                  <a:lnTo>
                    <a:pt x="493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13488248" y="8440609"/>
              <a:ext cx="41910" cy="56515"/>
            </a:xfrm>
            <a:custGeom>
              <a:avLst/>
              <a:gdLst/>
              <a:ahLst/>
              <a:cxnLst/>
              <a:rect l="l" t="t" r="r" b="b"/>
              <a:pathLst>
                <a:path w="41909" h="56515">
                  <a:moveTo>
                    <a:pt x="0" y="56268"/>
                  </a:moveTo>
                  <a:lnTo>
                    <a:pt x="4150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13529756" y="8378832"/>
              <a:ext cx="33020" cy="62230"/>
            </a:xfrm>
            <a:custGeom>
              <a:avLst/>
              <a:gdLst/>
              <a:ahLst/>
              <a:cxnLst/>
              <a:rect l="l" t="t" r="r" b="b"/>
              <a:pathLst>
                <a:path w="33019" h="62229">
                  <a:moveTo>
                    <a:pt x="0" y="61776"/>
                  </a:moveTo>
                  <a:lnTo>
                    <a:pt x="327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13562480" y="8312880"/>
              <a:ext cx="23495" cy="66040"/>
            </a:xfrm>
            <a:custGeom>
              <a:avLst/>
              <a:gdLst/>
              <a:ahLst/>
              <a:cxnLst/>
              <a:rect l="l" t="t" r="r" b="b"/>
              <a:pathLst>
                <a:path w="23494" h="66040">
                  <a:moveTo>
                    <a:pt x="0" y="65952"/>
                  </a:moveTo>
                  <a:lnTo>
                    <a:pt x="2322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13585700" y="8239512"/>
              <a:ext cx="13970" cy="73660"/>
            </a:xfrm>
            <a:custGeom>
              <a:avLst/>
              <a:gdLst/>
              <a:ahLst/>
              <a:cxnLst/>
              <a:rect l="l" t="t" r="r" b="b"/>
              <a:pathLst>
                <a:path w="13969" h="73659">
                  <a:moveTo>
                    <a:pt x="0" y="73368"/>
                  </a:moveTo>
                  <a:lnTo>
                    <a:pt x="137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13599416" y="8164920"/>
              <a:ext cx="2540" cy="74930"/>
            </a:xfrm>
            <a:custGeom>
              <a:avLst/>
              <a:gdLst/>
              <a:ahLst/>
              <a:cxnLst/>
              <a:rect l="l" t="t" r="r" b="b"/>
              <a:pathLst>
                <a:path w="2540" h="74929">
                  <a:moveTo>
                    <a:pt x="0" y="74592"/>
                  </a:moveTo>
                  <a:lnTo>
                    <a:pt x="19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13601036" y="815912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0" y="57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13593728" y="8108292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19" h="51434">
                  <a:moveTo>
                    <a:pt x="7308" y="5083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13579076" y="8059044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652" y="492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13557404" y="8012460"/>
              <a:ext cx="22225" cy="46990"/>
            </a:xfrm>
            <a:custGeom>
              <a:avLst/>
              <a:gdLst/>
              <a:ahLst/>
              <a:cxnLst/>
              <a:rect l="l" t="t" r="r" b="b"/>
              <a:pathLst>
                <a:path w="22225" h="46990">
                  <a:moveTo>
                    <a:pt x="21672" y="465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13538756" y="7982652"/>
              <a:ext cx="19050" cy="29845"/>
            </a:xfrm>
            <a:custGeom>
              <a:avLst/>
              <a:gdLst/>
              <a:ahLst/>
              <a:cxnLst/>
              <a:rect l="l" t="t" r="r" b="b"/>
              <a:pathLst>
                <a:path w="19050" h="29845">
                  <a:moveTo>
                    <a:pt x="18648" y="2980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13517193" y="7954824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21564" y="27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13122272" y="7494887"/>
              <a:ext cx="394970" cy="460375"/>
            </a:xfrm>
            <a:custGeom>
              <a:avLst/>
              <a:gdLst/>
              <a:ahLst/>
              <a:cxnLst/>
              <a:rect l="l" t="t" r="r" b="b"/>
              <a:pathLst>
                <a:path w="394969" h="460375">
                  <a:moveTo>
                    <a:pt x="394920" y="45993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11458169" y="6150825"/>
              <a:ext cx="1445260" cy="1548765"/>
            </a:xfrm>
            <a:custGeom>
              <a:avLst/>
              <a:gdLst/>
              <a:ahLst/>
              <a:cxnLst/>
              <a:rect l="l" t="t" r="r" b="b"/>
              <a:pathLst>
                <a:path w="1445259" h="1548765">
                  <a:moveTo>
                    <a:pt x="1445042" y="154850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11415293" y="5665184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152" y="28101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9555710" y="4112142"/>
              <a:ext cx="1543685" cy="1654175"/>
            </a:xfrm>
            <a:custGeom>
              <a:avLst/>
              <a:gdLst/>
              <a:ahLst/>
              <a:cxnLst/>
              <a:rect l="l" t="t" r="r" b="b"/>
              <a:pathLst>
                <a:path w="1543684" h="1654175">
                  <a:moveTo>
                    <a:pt x="1543250" y="165377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9554954" y="3631145"/>
              <a:ext cx="240665" cy="257810"/>
            </a:xfrm>
            <a:custGeom>
              <a:avLst/>
              <a:gdLst/>
              <a:ahLst/>
              <a:cxnLst/>
              <a:rect l="l" t="t" r="r" b="b"/>
              <a:pathLst>
                <a:path w="240665" h="257810">
                  <a:moveTo>
                    <a:pt x="240300" y="2575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9" name="object 30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7865" y="3433210"/>
              <a:ext cx="319788" cy="200635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8917501" y="3101116"/>
              <a:ext cx="323215" cy="346710"/>
            </a:xfrm>
            <a:custGeom>
              <a:avLst/>
              <a:gdLst/>
              <a:ahLst/>
              <a:cxnLst/>
              <a:rect l="l" t="t" r="r" b="b"/>
              <a:pathLst>
                <a:path w="323215" h="346710">
                  <a:moveTo>
                    <a:pt x="323064" y="346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10035447" y="3544248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8604" y="95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10044051" y="3553767"/>
              <a:ext cx="3391535" cy="3632200"/>
            </a:xfrm>
            <a:custGeom>
              <a:avLst/>
              <a:gdLst/>
              <a:ahLst/>
              <a:cxnLst/>
              <a:rect l="l" t="t" r="r" b="b"/>
              <a:pathLst>
                <a:path w="3391534" h="3632200">
                  <a:moveTo>
                    <a:pt x="0" y="0"/>
                  </a:moveTo>
                  <a:lnTo>
                    <a:pt x="3391241" y="36316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3" name="object 31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432592" y="7151519"/>
              <a:ext cx="367560" cy="108864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13797453" y="6210765"/>
              <a:ext cx="612775" cy="943610"/>
            </a:xfrm>
            <a:custGeom>
              <a:avLst/>
              <a:gdLst/>
              <a:ahLst/>
              <a:cxnLst/>
              <a:rect l="l" t="t" r="r" b="b"/>
              <a:pathLst>
                <a:path w="612775" h="943609">
                  <a:moveTo>
                    <a:pt x="0" y="943453"/>
                  </a:moveTo>
                  <a:lnTo>
                    <a:pt x="6122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5" name="object 3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63625" y="5786360"/>
              <a:ext cx="98568" cy="42710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1856761" y="3099856"/>
              <a:ext cx="2510155" cy="2689225"/>
            </a:xfrm>
            <a:custGeom>
              <a:avLst/>
              <a:gdLst/>
              <a:ahLst/>
              <a:cxnLst/>
              <a:rect l="l" t="t" r="r" b="b"/>
              <a:pathLst>
                <a:path w="2510155" h="2689225">
                  <a:moveTo>
                    <a:pt x="2509563" y="2689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7" name="object 31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46527" y="3097941"/>
              <a:ext cx="91620" cy="449014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4668199" y="890425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476176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4672447" y="89042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4806439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471712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4668199" y="891026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4848199" y="89042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4668199" y="890425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4668199" y="89042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13646433" y="80334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13776333" y="81728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13735408" y="81290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0"/>
                  </a:moveTo>
                  <a:lnTo>
                    <a:pt x="177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13694465" y="8085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13653525" y="80412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13796821" y="8194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13755878" y="81509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13714940" y="81070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13673976" y="80632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8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13646433" y="804979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13809333" y="82079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13664001" y="80334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13646433" y="80334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13690316" y="79925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13820793" y="81325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13779855" y="80887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13738917" y="80448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13697997" y="8000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4"/>
                  </a:moveTo>
                  <a:lnTo>
                    <a:pt x="177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13841265" y="8154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13800333" y="81106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13759403" y="80667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13718449" y="80229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13690316" y="80088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13853181" y="81670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13707848" y="79925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13690316" y="7992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13734165" y="79515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13865246" y="80922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13824320" y="80484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13783379" y="80045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13742445" y="796067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13892384" y="8114232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44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13852100" y="80703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95"/>
                  </a:moveTo>
                  <a:lnTo>
                    <a:pt x="104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13811816" y="802646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7"/>
                  </a:moveTo>
                  <a:lnTo>
                    <a:pt x="97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13771496" y="7982616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16"/>
                  </a:moveTo>
                  <a:lnTo>
                    <a:pt x="91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13734165" y="79679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13897065" y="81261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13751732" y="79515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13734165" y="79515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13778049" y="79106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13909706" y="8051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13868769" y="8008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13827836" y="7964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13786910" y="79203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13778049" y="79269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13940913" y="808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13795580" y="79106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13778049" y="79106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13821933" y="78696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396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13954164" y="80116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13913244" y="79678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13872305" y="79239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13831368" y="7880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13974649" y="80437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43"/>
                  </a:moveTo>
                  <a:lnTo>
                    <a:pt x="66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13933712" y="7999248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13892756" y="79547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188"/>
                  </a:moveTo>
                  <a:lnTo>
                    <a:pt x="79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13851819" y="7910328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69"/>
                  </a:moveTo>
                  <a:lnTo>
                    <a:pt x="8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13821933" y="788606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13984797" y="80442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13839465" y="78696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13821933" y="786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13865781" y="7828752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13998635" y="7971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13957692" y="79275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13916757" y="78836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13875824" y="78397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14019105" y="79933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13978147" y="79494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3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13937222" y="79055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13896280" y="78616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13865781" y="784513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14028644" y="80033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13883349" y="782875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13865781" y="78287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13909665" y="778782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14043081" y="79311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14002156" y="78872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13961219" y="78433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13920285" y="77994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14063565" y="79530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14022609" y="79091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13981670" y="7865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13940750" y="78214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13909665" y="780420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14072528" y="7962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13927196" y="778782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13909665" y="77878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13953512" y="774688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14087549" y="78907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14046609" y="784689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14005677" y="780304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13964744" y="77591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14114648" y="7912704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80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14074366" y="786885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504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14034081" y="782497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8"/>
                  </a:moveTo>
                  <a:lnTo>
                    <a:pt x="9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13993761" y="7781088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52"/>
                  </a:moveTo>
                  <a:lnTo>
                    <a:pt x="9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13953512" y="776326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14116413" y="79214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13971080" y="774688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13953512" y="77468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13602584" y="80743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396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13731879" y="82131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13690941" y="81693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13650004" y="81254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5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13609083" y="80815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3"/>
                  </a:moveTo>
                  <a:lnTo>
                    <a:pt x="17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13752347" y="82451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81"/>
                  </a:moveTo>
                  <a:lnTo>
                    <a:pt x="6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13711412" y="8200740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13670490" y="815628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27"/>
                  </a:moveTo>
                  <a:lnTo>
                    <a:pt x="79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13629535" y="8111820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91"/>
                  </a:moveTo>
                  <a:lnTo>
                    <a:pt x="8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13602584" y="809072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13765449" y="82489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13620116" y="80743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13602584" y="8074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12799279" y="7372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12800179" y="755169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24012"/>
                  </a:moveTo>
                  <a:lnTo>
                    <a:pt x="26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12848923" y="750129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12904471" y="74509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12960055" y="74005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13015604" y="737623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12803347" y="7376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12799279" y="7372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12799279" y="7574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13008224" y="7359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13020248" y="73721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13012616" y="7359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13008224" y="7359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13008224" y="7363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13020500" y="7376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13028671" y="7381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12696931" y="7262435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12697831" y="7266546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12701035" y="7266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12696931" y="7262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12696931" y="7465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12905876" y="7249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12917909" y="7262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12910268" y="7249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12905876" y="7249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12905876" y="7253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12918152" y="7266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12926360" y="7271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12594583" y="7152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12595488" y="7329395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5" h="27304">
                  <a:moveTo>
                    <a:pt x="0" y="26960"/>
                  </a:moveTo>
                  <a:lnTo>
                    <a:pt x="296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12647431" y="72790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12702979" y="72286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12758563" y="717830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12814111" y="71568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88"/>
                  </a:moveTo>
                  <a:lnTo>
                    <a:pt x="14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12598687" y="7157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12594583" y="7152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12594583" y="73553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12803527" y="713989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12815551" y="71528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12807919" y="713989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12803527" y="71398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12803527" y="714399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12815839" y="7157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12824011" y="7161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12492235" y="704308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12493135" y="704719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76"/>
                  </a:moveTo>
                  <a:lnTo>
                    <a:pt x="220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12496339" y="70474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12492235" y="704308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12492235" y="7245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12701215" y="703023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12713203" y="70431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12705571" y="703023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12701215" y="70302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12701215" y="70343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12713491" y="70474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12721663" y="7052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12389923" y="6933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12390788" y="7107131"/>
              <a:ext cx="33020" cy="30480"/>
            </a:xfrm>
            <a:custGeom>
              <a:avLst/>
              <a:gdLst/>
              <a:ahLst/>
              <a:cxnLst/>
              <a:rect l="l" t="t" r="r" b="b"/>
              <a:pathLst>
                <a:path w="33020" h="30479">
                  <a:moveTo>
                    <a:pt x="0" y="29878"/>
                  </a:moveTo>
                  <a:lnTo>
                    <a:pt x="329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12445939" y="70567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12501486" y="70064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12557071" y="69560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12393991" y="6937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12389923" y="6933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12389923" y="7136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12598866" y="6920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12612655" y="693346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10"/>
                  </a:moveTo>
                  <a:lnTo>
                    <a:pt x="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12603258" y="6920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12598866" y="6920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12598866" y="692464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12611142" y="6937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12619315" y="6942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12287575" y="682377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12288438" y="682785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12291678" y="6828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4" name="object 51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4325" y="8736421"/>
              <a:ext cx="2685874" cy="951481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12287575" y="6823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12287575" y="7026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12496518" y="681088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12508517" y="68238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2"/>
                  </a:moveTo>
                  <a:lnTo>
                    <a:pt x="44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12500910" y="681088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12496518" y="68108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12496518" y="6814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12508794" y="6828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12517002" y="6832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12185226" y="6714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12188898" y="68848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12244446" y="68345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12300030" y="67841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12355578" y="67337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12189330" y="67184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12185226" y="6714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12185226" y="69167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12394170" y="6701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12398562" y="6701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12394170" y="6701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12394170" y="6705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12406446" y="671847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12414654" y="6723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12082878" y="660442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12083713" y="6608458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6"/>
                  </a:moveTo>
                  <a:lnTo>
                    <a:pt x="2200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12086982" y="6608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12082878" y="660442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12082878" y="6807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12291822" y="6591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12303774" y="660443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12296214" y="6591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12291822" y="6591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12291822" y="6595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12304134" y="6608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12312306" y="6613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11980566" y="649477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11987406" y="66626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12042954" y="66122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12098538" y="65618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12154086" y="65114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11984634" y="64991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11980530" y="649477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11980530" y="66974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12189510" y="648191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12193902" y="648191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12189510" y="64819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12189510" y="648598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12201786" y="649916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12209958" y="6503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11878217" y="6385113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11879018" y="6389114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0"/>
                  </a:moveTo>
                  <a:lnTo>
                    <a:pt x="2200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11882285" y="638950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11878217" y="638511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11878217" y="65877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12087162" y="637222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12099080" y="63850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12091554" y="637222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12087162" y="637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12087162" y="637632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12099438" y="638950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12107610" y="63941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11775869" y="6275457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11785914" y="64403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11841461" y="63899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11897046" y="63396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11952593" y="62892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11779974" y="627981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11775869" y="62754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11775869" y="64780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11984814" y="626256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11989206" y="626256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11984814" y="626256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11984814" y="626667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11997090" y="627981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12005298" y="62844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11673521" y="616576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11674321" y="6169764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1"/>
                  </a:moveTo>
                  <a:lnTo>
                    <a:pt x="2200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11677625" y="61701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11673521" y="616576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11673521" y="63684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11882466" y="615291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11894382" y="616573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11886858" y="615291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11882466" y="61529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11882466" y="615701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11894742" y="617015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11902950" y="61748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11571173" y="6056109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11584421" y="62180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11639969" y="61677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11695553" y="61173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11751138" y="606694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11575277" y="606050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11571173" y="605610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11571173" y="62587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11780154" y="604325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11784509" y="604325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11780154" y="604325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11780154" y="604732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11792430" y="606050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11800601" y="606518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9668679" y="401746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9702411" y="4020094"/>
              <a:ext cx="186055" cy="168910"/>
            </a:xfrm>
            <a:custGeom>
              <a:avLst/>
              <a:gdLst/>
              <a:ahLst/>
              <a:cxnLst/>
              <a:rect l="l" t="t" r="r" b="b"/>
              <a:pathLst>
                <a:path w="186054" h="168910">
                  <a:moveTo>
                    <a:pt x="0" y="168512"/>
                  </a:moveTo>
                  <a:lnTo>
                    <a:pt x="185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9672782" y="4021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9668679" y="40174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9668679" y="4220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9877659" y="4004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9888315" y="40160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9882014" y="4004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9877659" y="4004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9877659" y="4008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9889935" y="4021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9898106" y="4026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9771027" y="4127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9811310" y="42621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9866894" y="42117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9922479" y="41613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9978026" y="4129790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0" y="11439"/>
                  </a:moveTo>
                  <a:lnTo>
                    <a:pt x="1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9775130" y="413151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9771027" y="4127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9771027" y="43297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9979970" y="4114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9990665" y="41257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9984362" y="4114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9979970" y="4114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9979970" y="4118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9992246" y="413151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10000454" y="4136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9873375" y="423677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9906296" y="4239447"/>
              <a:ext cx="187325" cy="169545"/>
            </a:xfrm>
            <a:custGeom>
              <a:avLst/>
              <a:gdLst/>
              <a:ahLst/>
              <a:cxnLst/>
              <a:rect l="l" t="t" r="r" b="b"/>
              <a:pathLst>
                <a:path w="187325" h="169545">
                  <a:moveTo>
                    <a:pt x="0" y="169250"/>
                  </a:moveTo>
                  <a:lnTo>
                    <a:pt x="1867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9877478" y="4241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9873375" y="4236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9873375" y="4439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10082319" y="422392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10093011" y="42354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10086711" y="422392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10082319" y="42239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10082319" y="4227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10094595" y="4241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10102803" y="4245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9975723" y="4346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10012803" y="448438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10068387" y="44340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10123935" y="43836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10179519" y="4349130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364"/>
                  </a:moveTo>
                  <a:lnTo>
                    <a:pt x="158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9979791" y="4350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9975723" y="4346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9975723" y="4549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10184667" y="4333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10195359" y="43450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10189059" y="4333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10184667" y="4333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10184667" y="433768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10196943" y="4350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10205115" y="4355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10078035" y="445612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10108599" y="4458822"/>
              <a:ext cx="189230" cy="171450"/>
            </a:xfrm>
            <a:custGeom>
              <a:avLst/>
              <a:gdLst/>
              <a:ahLst/>
              <a:cxnLst/>
              <a:rect l="l" t="t" r="r" b="b"/>
              <a:pathLst>
                <a:path w="189229" h="171450">
                  <a:moveTo>
                    <a:pt x="0" y="171432"/>
                  </a:moveTo>
                  <a:lnTo>
                    <a:pt x="189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10082139" y="44604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10078035" y="44561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10078035" y="4658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10287015" y="44432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10297717" y="445479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10291407" y="44432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10287015" y="4443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10287015" y="444733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10299291" y="44604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/>
            <p:cNvSpPr/>
            <p:nvPr/>
          </p:nvSpPr>
          <p:spPr>
            <a:xfrm>
              <a:off x="10307463" y="4465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/>
            <p:nvPr/>
          </p:nvSpPr>
          <p:spPr>
            <a:xfrm>
              <a:off x="10180383" y="4565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/>
            <p:cNvSpPr/>
            <p:nvPr/>
          </p:nvSpPr>
          <p:spPr>
            <a:xfrm>
              <a:off x="10214295" y="47066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10269879" y="46562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/>
            <p:nvPr/>
          </p:nvSpPr>
          <p:spPr>
            <a:xfrm>
              <a:off x="10325427" y="460591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/>
            <p:cNvSpPr/>
            <p:nvPr/>
          </p:nvSpPr>
          <p:spPr>
            <a:xfrm>
              <a:off x="10381011" y="4568479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280"/>
                  </a:moveTo>
                  <a:lnTo>
                    <a:pt x="190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10184487" y="4570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10180383" y="4565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10180383" y="47684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10389328" y="455289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10400056" y="456445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10393720" y="455289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10389328" y="45528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10389328" y="455699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10401639" y="4570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10409812" y="4574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10282731" y="467543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10312632" y="4678171"/>
              <a:ext cx="189865" cy="172085"/>
            </a:xfrm>
            <a:custGeom>
              <a:avLst/>
              <a:gdLst/>
              <a:ahLst/>
              <a:cxnLst/>
              <a:rect l="l" t="t" r="r" b="b"/>
              <a:pathLst>
                <a:path w="189865" h="172085">
                  <a:moveTo>
                    <a:pt x="0" y="172004"/>
                  </a:moveTo>
                  <a:lnTo>
                    <a:pt x="189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10286835" y="4679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10282731" y="4675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10282731" y="4878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10491676" y="4662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10502413" y="467414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10496068" y="4662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10491676" y="4662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10491676" y="4666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10503952" y="4679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10512160" y="4684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10385079" y="4785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10415787" y="49289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10471371" y="48785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10526919" y="48281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10582503" y="4787827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20195"/>
                  </a:moveTo>
                  <a:lnTo>
                    <a:pt x="22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10389183" y="4789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10385079" y="4785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10385079" y="4987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10594024" y="4772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10604752" y="4783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10598416" y="4772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10594024" y="4772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10594024" y="4776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10606300" y="4789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10614508" y="4794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10487428" y="4894783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10514787" y="4897519"/>
              <a:ext cx="192405" cy="174625"/>
            </a:xfrm>
            <a:custGeom>
              <a:avLst/>
              <a:gdLst/>
              <a:ahLst/>
              <a:cxnLst/>
              <a:rect l="l" t="t" r="r" b="b"/>
              <a:pathLst>
                <a:path w="192404" h="174625">
                  <a:moveTo>
                    <a:pt x="0" y="174348"/>
                  </a:moveTo>
                  <a:lnTo>
                    <a:pt x="1923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10491496" y="48991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10487428" y="48947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10487428" y="50973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10696372" y="488189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10707109" y="489348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10700764" y="488189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10696372" y="48818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10696372" y="488599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10708648" y="48991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10716820" y="49038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10589739" y="500443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10617280" y="51511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10672828" y="51008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10728412" y="50504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10783996" y="5007175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4" h="23495">
                  <a:moveTo>
                    <a:pt x="0" y="23112"/>
                  </a:moveTo>
                  <a:lnTo>
                    <a:pt x="25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10593844" y="500883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10589739" y="50044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10589739" y="52070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10798720" y="499155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10809456" y="50031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2"/>
                  </a:moveTo>
                  <a:lnTo>
                    <a:pt x="4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10803076" y="499155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10798720" y="49915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10798720" y="499565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10810996" y="50088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10819168" y="5013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10692087" y="511409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10718968" y="5116880"/>
              <a:ext cx="193040" cy="175260"/>
            </a:xfrm>
            <a:custGeom>
              <a:avLst/>
              <a:gdLst/>
              <a:ahLst/>
              <a:cxnLst/>
              <a:rect l="l" t="t" r="r" b="b"/>
              <a:pathLst>
                <a:path w="193040" h="175260">
                  <a:moveTo>
                    <a:pt x="0" y="174775"/>
                  </a:moveTo>
                  <a:lnTo>
                    <a:pt x="1928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10696192" y="51184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10692087" y="511409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10692087" y="531674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10901032" y="510124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10911832" y="51128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10905424" y="510124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10901032" y="510124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10901032" y="510531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10913308" y="51184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10921516" y="51231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10794436" y="522375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10819953" y="537344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9145"/>
                  </a:moveTo>
                  <a:lnTo>
                    <a:pt x="321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10874320" y="53230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10929904" y="527271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10985453" y="5226560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09" h="26035">
                  <a:moveTo>
                    <a:pt x="0" y="25992"/>
                  </a:moveTo>
                  <a:lnTo>
                    <a:pt x="28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10798540" y="52281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10794436" y="522375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10794436" y="54263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11003380" y="521090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11014180" y="52225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11007772" y="521090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11003380" y="52109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11003380" y="521500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11015656" y="522814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11023864" y="523282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10896784" y="533344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10920976" y="5336224"/>
              <a:ext cx="195580" cy="177800"/>
            </a:xfrm>
            <a:custGeom>
              <a:avLst/>
              <a:gdLst/>
              <a:ahLst/>
              <a:cxnLst/>
              <a:rect l="l" t="t" r="r" b="b"/>
              <a:pathLst>
                <a:path w="195579" h="177800">
                  <a:moveTo>
                    <a:pt x="0" y="177256"/>
                  </a:moveTo>
                  <a:lnTo>
                    <a:pt x="1955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10900852" y="53378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10896784" y="53334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10896784" y="55360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11105728" y="532055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11116528" y="53321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11110121" y="532055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11105728" y="53205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11105728" y="532466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11118005" y="533780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11126176" y="53424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10999132" y="5443100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11022996" y="5595704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5" h="27939">
                  <a:moveTo>
                    <a:pt x="0" y="27767"/>
                  </a:moveTo>
                  <a:lnTo>
                    <a:pt x="306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11075812" y="5545340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11131396" y="54949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11186945" y="544591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8905"/>
                  </a:moveTo>
                  <a:lnTo>
                    <a:pt x="319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11003200" y="544749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10999132" y="54431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10999132" y="56457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11208077" y="543021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11218882" y="544461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90"/>
                  </a:moveTo>
                  <a:lnTo>
                    <a:pt x="13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11212469" y="543021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11208077" y="5430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11208077" y="543431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11220353" y="544749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11228524" y="54521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11101445" y="555275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11124053" y="5555566"/>
              <a:ext cx="197485" cy="179070"/>
            </a:xfrm>
            <a:custGeom>
              <a:avLst/>
              <a:gdLst/>
              <a:ahLst/>
              <a:cxnLst/>
              <a:rect l="l" t="t" r="r" b="b"/>
              <a:pathLst>
                <a:path w="197484" h="179070">
                  <a:moveTo>
                    <a:pt x="0" y="178738"/>
                  </a:moveTo>
                  <a:lnTo>
                    <a:pt x="1971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11105548" y="555714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11101445" y="555275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11101445" y="57554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11310388" y="553990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11321225" y="555153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11314780" y="553990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11310388" y="55399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11310388" y="554397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11322701" y="555714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11330873" y="55618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7" name="object 81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18486" y="3322726"/>
              <a:ext cx="401580" cy="397411"/>
            </a:xfrm>
            <a:prstGeom prst="rect">
              <a:avLst/>
            </a:prstGeom>
          </p:spPr>
        </p:pic>
        <p:sp>
          <p:nvSpPr>
            <p:cNvPr id="818" name="object 818"/>
            <p:cNvSpPr/>
            <p:nvPr/>
          </p:nvSpPr>
          <p:spPr>
            <a:xfrm>
              <a:off x="4428186" y="890414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4583239" y="8904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4493922" y="89041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4538562" y="890817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1980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/>
            <p:nvPr/>
          </p:nvSpPr>
          <p:spPr>
            <a:xfrm>
              <a:off x="4428186" y="890414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/>
            <p:cNvSpPr/>
            <p:nvPr/>
          </p:nvSpPr>
          <p:spPr>
            <a:xfrm>
              <a:off x="4428186" y="89041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/>
            <p:cNvSpPr/>
            <p:nvPr/>
          </p:nvSpPr>
          <p:spPr>
            <a:xfrm>
              <a:off x="4428186" y="891012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/>
            <p:cNvSpPr/>
            <p:nvPr/>
          </p:nvSpPr>
          <p:spPr>
            <a:xfrm>
              <a:off x="4608187" y="8904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/>
            <p:cNvSpPr/>
            <p:nvPr/>
          </p:nvSpPr>
          <p:spPr>
            <a:xfrm>
              <a:off x="901261" y="8075244"/>
              <a:ext cx="485140" cy="523875"/>
            </a:xfrm>
            <a:custGeom>
              <a:avLst/>
              <a:gdLst/>
              <a:ahLst/>
              <a:cxnLst/>
              <a:rect l="l" t="t" r="r" b="b"/>
              <a:pathLst>
                <a:path w="485140" h="523875">
                  <a:moveTo>
                    <a:pt x="480384" y="523584"/>
                  </a:moveTo>
                  <a:lnTo>
                    <a:pt x="0" y="8820"/>
                  </a:lnTo>
                  <a:lnTo>
                    <a:pt x="0" y="0"/>
                  </a:lnTo>
                  <a:lnTo>
                    <a:pt x="484776" y="519480"/>
                  </a:lnTo>
                  <a:lnTo>
                    <a:pt x="480384" y="523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7" name="object 8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7401" y="8097384"/>
              <a:ext cx="456562" cy="488408"/>
            </a:xfrm>
            <a:prstGeom prst="rect">
              <a:avLst/>
            </a:prstGeom>
          </p:spPr>
        </p:pic>
        <p:sp>
          <p:nvSpPr>
            <p:cNvPr id="828" name="object 828"/>
            <p:cNvSpPr/>
            <p:nvPr/>
          </p:nvSpPr>
          <p:spPr>
            <a:xfrm>
              <a:off x="901257" y="80763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936"/>
                  </a:moveTo>
                  <a:lnTo>
                    <a:pt x="10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/>
            <p:cNvSpPr/>
            <p:nvPr/>
          </p:nvSpPr>
          <p:spPr>
            <a:xfrm>
              <a:off x="901264" y="8075244"/>
              <a:ext cx="485140" cy="520065"/>
            </a:xfrm>
            <a:custGeom>
              <a:avLst/>
              <a:gdLst/>
              <a:ahLst/>
              <a:cxnLst/>
              <a:rect l="l" t="t" r="r" b="b"/>
              <a:pathLst>
                <a:path w="485140" h="520065">
                  <a:moveTo>
                    <a:pt x="484776" y="5194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/>
            <p:cNvSpPr/>
            <p:nvPr/>
          </p:nvSpPr>
          <p:spPr>
            <a:xfrm>
              <a:off x="901261" y="8084064"/>
              <a:ext cx="480695" cy="514984"/>
            </a:xfrm>
            <a:custGeom>
              <a:avLst/>
              <a:gdLst/>
              <a:ahLst/>
              <a:cxnLst/>
              <a:rect l="l" t="t" r="r" b="b"/>
              <a:pathLst>
                <a:path w="480694" h="514984">
                  <a:moveTo>
                    <a:pt x="0" y="0"/>
                  </a:moveTo>
                  <a:lnTo>
                    <a:pt x="480384" y="5147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/>
            <p:cNvSpPr/>
            <p:nvPr/>
          </p:nvSpPr>
          <p:spPr>
            <a:xfrm>
              <a:off x="1381653" y="85947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/>
            <p:cNvSpPr/>
            <p:nvPr/>
          </p:nvSpPr>
          <p:spPr>
            <a:xfrm>
              <a:off x="1592930" y="856653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/>
            <p:cNvSpPr/>
            <p:nvPr/>
          </p:nvSpPr>
          <p:spPr>
            <a:xfrm>
              <a:off x="1736765" y="87209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/>
            <p:cNvSpPr/>
            <p:nvPr/>
          </p:nvSpPr>
          <p:spPr>
            <a:xfrm>
              <a:off x="1695829" y="86770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/>
            <p:cNvSpPr/>
            <p:nvPr/>
          </p:nvSpPr>
          <p:spPr>
            <a:xfrm>
              <a:off x="1654894" y="86332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/>
            <p:cNvSpPr/>
            <p:nvPr/>
          </p:nvSpPr>
          <p:spPr>
            <a:xfrm>
              <a:off x="1613955" y="858933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/>
            <p:cNvSpPr/>
            <p:nvPr/>
          </p:nvSpPr>
          <p:spPr>
            <a:xfrm>
              <a:off x="1716295" y="870639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47"/>
                  </a:moveTo>
                  <a:lnTo>
                    <a:pt x="9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/>
            <p:cNvSpPr/>
            <p:nvPr/>
          </p:nvSpPr>
          <p:spPr>
            <a:xfrm>
              <a:off x="1675359" y="8661973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288"/>
                  </a:moveTo>
                  <a:lnTo>
                    <a:pt x="10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/>
            <p:cNvSpPr/>
            <p:nvPr/>
          </p:nvSpPr>
          <p:spPr>
            <a:xfrm>
              <a:off x="1634424" y="8617513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64"/>
                  </a:moveTo>
                  <a:lnTo>
                    <a:pt x="10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/>
            <p:cNvSpPr/>
            <p:nvPr/>
          </p:nvSpPr>
          <p:spPr>
            <a:xfrm>
              <a:off x="1593493" y="8573053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67"/>
                  </a:moveTo>
                  <a:lnTo>
                    <a:pt x="115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/>
            <p:cNvSpPr/>
            <p:nvPr/>
          </p:nvSpPr>
          <p:spPr>
            <a:xfrm>
              <a:off x="1592930" y="858291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/>
            <p:cNvSpPr/>
            <p:nvPr/>
          </p:nvSpPr>
          <p:spPr>
            <a:xfrm>
              <a:off x="1755805" y="87411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/>
            <p:cNvSpPr/>
            <p:nvPr/>
          </p:nvSpPr>
          <p:spPr>
            <a:xfrm>
              <a:off x="1610491" y="856653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/>
            <p:cNvSpPr/>
            <p:nvPr/>
          </p:nvSpPr>
          <p:spPr>
            <a:xfrm>
              <a:off x="1592944" y="85665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/>
            <p:cNvSpPr/>
            <p:nvPr/>
          </p:nvSpPr>
          <p:spPr>
            <a:xfrm>
              <a:off x="1528594" y="858554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/>
            <p:cNvSpPr/>
            <p:nvPr/>
          </p:nvSpPr>
          <p:spPr>
            <a:xfrm>
              <a:off x="1651369" y="87173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/>
            <p:cNvSpPr/>
            <p:nvPr/>
          </p:nvSpPr>
          <p:spPr>
            <a:xfrm>
              <a:off x="1610433" y="86735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/>
            <p:cNvSpPr/>
            <p:nvPr/>
          </p:nvSpPr>
          <p:spPr>
            <a:xfrm>
              <a:off x="1569494" y="86296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/>
            <p:cNvSpPr/>
            <p:nvPr/>
          </p:nvSpPr>
          <p:spPr>
            <a:xfrm>
              <a:off x="1532095" y="8585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884"/>
                  </a:moveTo>
                  <a:lnTo>
                    <a:pt x="14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/>
            <p:cNvSpPr/>
            <p:nvPr/>
          </p:nvSpPr>
          <p:spPr>
            <a:xfrm>
              <a:off x="1549028" y="86234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/>
            <p:cNvSpPr/>
            <p:nvPr/>
          </p:nvSpPr>
          <p:spPr>
            <a:xfrm>
              <a:off x="1528594" y="86019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/>
            <p:cNvSpPr/>
            <p:nvPr/>
          </p:nvSpPr>
          <p:spPr>
            <a:xfrm>
              <a:off x="1691469" y="87601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/>
            <p:cNvSpPr/>
            <p:nvPr/>
          </p:nvSpPr>
          <p:spPr>
            <a:xfrm>
              <a:off x="1546155" y="858554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/>
            <p:cNvSpPr/>
            <p:nvPr/>
          </p:nvSpPr>
          <p:spPr>
            <a:xfrm>
              <a:off x="1528609" y="85855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/>
            <p:cNvSpPr/>
            <p:nvPr/>
          </p:nvSpPr>
          <p:spPr>
            <a:xfrm>
              <a:off x="1464259" y="860455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/>
            <p:cNvSpPr/>
            <p:nvPr/>
          </p:nvSpPr>
          <p:spPr>
            <a:xfrm>
              <a:off x="1606912" y="8757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/>
            <p:cNvSpPr/>
            <p:nvPr/>
          </p:nvSpPr>
          <p:spPr>
            <a:xfrm>
              <a:off x="1565981" y="87138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/>
            <p:cNvSpPr/>
            <p:nvPr/>
          </p:nvSpPr>
          <p:spPr>
            <a:xfrm>
              <a:off x="1525037" y="86699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/>
            <p:cNvSpPr/>
            <p:nvPr/>
          </p:nvSpPr>
          <p:spPr>
            <a:xfrm>
              <a:off x="1484098" y="86260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/>
            <p:cNvSpPr/>
            <p:nvPr/>
          </p:nvSpPr>
          <p:spPr>
            <a:xfrm>
              <a:off x="1596714" y="8735747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793"/>
                  </a:moveTo>
                  <a:lnTo>
                    <a:pt x="75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/>
            <p:cNvSpPr/>
            <p:nvPr/>
          </p:nvSpPr>
          <p:spPr>
            <a:xfrm>
              <a:off x="1556419" y="869186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13"/>
                  </a:moveTo>
                  <a:lnTo>
                    <a:pt x="68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1516120" y="864800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51"/>
                  </a:moveTo>
                  <a:lnTo>
                    <a:pt x="62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1464259" y="86209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1627134" y="87791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1481819" y="860455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1464273" y="86045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1399923" y="862352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1562458" y="87979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1521518" y="8754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1480577" y="87102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1439656" y="86663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1541986" y="8776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1501056" y="87321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1460554" y="8688297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80" h="15875">
                  <a:moveTo>
                    <a:pt x="0" y="15723"/>
                  </a:moveTo>
                  <a:lnTo>
                    <a:pt x="17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1420256" y="864444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40">
                  <a:moveTo>
                    <a:pt x="0" y="15120"/>
                  </a:moveTo>
                  <a:lnTo>
                    <a:pt x="167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1399923" y="863990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1562798" y="8798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1417484" y="86235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1399937" y="86235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1335587" y="864253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1477064" y="879441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1436125" y="87505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1395183" y="87066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1354246" y="8662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1497526" y="881635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1456591" y="87724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1415663" y="87286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1374724" y="86847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1335587" y="865891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1498462" y="88170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1353148" y="86425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1335602" y="86425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1271251" y="866154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1432600" y="88347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1391661" y="87908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1350731" y="87469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1309792" y="87030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1412132" y="8819005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98"/>
                  </a:moveTo>
                  <a:lnTo>
                    <a:pt x="109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1371195" y="877454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76"/>
                  </a:moveTo>
                  <a:lnTo>
                    <a:pt x="11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1330256" y="873008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52"/>
                  </a:moveTo>
                  <a:lnTo>
                    <a:pt x="12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1289330" y="868562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654"/>
                  </a:moveTo>
                  <a:lnTo>
                    <a:pt x="128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1271251" y="867792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1434126" y="88361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1288812" y="866154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1271266" y="86615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1206916" y="868054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1347216" y="8831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1306272" y="87872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1265329" y="87434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1224399" y="869952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1326735" y="88249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1285808" y="87804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000"/>
                  </a:moveTo>
                  <a:lnTo>
                    <a:pt x="10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1244862" y="8735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582"/>
                  </a:moveTo>
                  <a:lnTo>
                    <a:pt x="17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1206916" y="869689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1369791" y="88550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1224477" y="868054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1206930" y="86805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1192476" y="8753017"/>
              <a:ext cx="130810" cy="137795"/>
            </a:xfrm>
            <a:custGeom>
              <a:avLst/>
              <a:gdLst/>
              <a:ahLst/>
              <a:cxnLst/>
              <a:rect l="l" t="t" r="r" b="b"/>
              <a:pathLst>
                <a:path w="130809" h="137795">
                  <a:moveTo>
                    <a:pt x="112968" y="13744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30536" y="121068"/>
                  </a:lnTo>
                  <a:lnTo>
                    <a:pt x="112968" y="137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1302746" y="88714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0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1261815" y="88275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1220873" y="87836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6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1293852" y="884950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41"/>
                  </a:moveTo>
                  <a:lnTo>
                    <a:pt x="6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1253554" y="880562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5064"/>
                  </a:moveTo>
                  <a:lnTo>
                    <a:pt x="5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1213259" y="87617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464"/>
                  </a:moveTo>
                  <a:lnTo>
                    <a:pt x="4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1192476" y="876939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0" y="0"/>
                  </a:moveTo>
                  <a:lnTo>
                    <a:pt x="112968" y="121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1305455" y="88740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1210037" y="875301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112968" y="1210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1192491" y="87530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902265" y="9226814"/>
              <a:ext cx="1988820" cy="624840"/>
            </a:xfrm>
            <a:custGeom>
              <a:avLst/>
              <a:gdLst/>
              <a:ahLst/>
              <a:cxnLst/>
              <a:rect l="l" t="t" r="r" b="b"/>
              <a:pathLst>
                <a:path w="1988820" h="624840">
                  <a:moveTo>
                    <a:pt x="6588" y="624312"/>
                  </a:moveTo>
                  <a:lnTo>
                    <a:pt x="0" y="624312"/>
                  </a:lnTo>
                  <a:lnTo>
                    <a:pt x="0" y="620820"/>
                  </a:lnTo>
                  <a:lnTo>
                    <a:pt x="237456" y="511992"/>
                  </a:lnTo>
                  <a:lnTo>
                    <a:pt x="478692" y="411840"/>
                  </a:lnTo>
                  <a:lnTo>
                    <a:pt x="723385" y="320544"/>
                  </a:lnTo>
                  <a:lnTo>
                    <a:pt x="971245" y="238140"/>
                  </a:lnTo>
                  <a:lnTo>
                    <a:pt x="1221949" y="164808"/>
                  </a:lnTo>
                  <a:lnTo>
                    <a:pt x="1475138" y="100620"/>
                  </a:lnTo>
                  <a:lnTo>
                    <a:pt x="1730486" y="45684"/>
                  </a:lnTo>
                  <a:lnTo>
                    <a:pt x="1987635" y="0"/>
                  </a:lnTo>
                  <a:lnTo>
                    <a:pt x="1988571" y="5940"/>
                  </a:lnTo>
                  <a:lnTo>
                    <a:pt x="1732178" y="51444"/>
                  </a:lnTo>
                  <a:lnTo>
                    <a:pt x="1477550" y="106236"/>
                  </a:lnTo>
                  <a:lnTo>
                    <a:pt x="1225117" y="170172"/>
                  </a:lnTo>
                  <a:lnTo>
                    <a:pt x="975133" y="243216"/>
                  </a:lnTo>
                  <a:lnTo>
                    <a:pt x="727993" y="325260"/>
                  </a:lnTo>
                  <a:lnTo>
                    <a:pt x="483984" y="416232"/>
                  </a:lnTo>
                  <a:lnTo>
                    <a:pt x="243396" y="515952"/>
                  </a:lnTo>
                  <a:lnTo>
                    <a:pt x="6588" y="624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2886494" y="92299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48"/>
                  </a:moveTo>
                  <a:lnTo>
                    <a:pt x="39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2775225" y="9245822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2663956" y="926570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4"/>
                  </a:moveTo>
                  <a:lnTo>
                    <a:pt x="8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2548894" y="928855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6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2431135" y="931430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74"/>
                  </a:moveTo>
                  <a:lnTo>
                    <a:pt x="8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2311215" y="934143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5"/>
                  </a:moveTo>
                  <a:lnTo>
                    <a:pt x="95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2186060" y="937390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47"/>
                  </a:moveTo>
                  <a:lnTo>
                    <a:pt x="9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2059611" y="94068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5"/>
                  </a:moveTo>
                  <a:lnTo>
                    <a:pt x="103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/>
            <p:cNvSpPr/>
            <p:nvPr/>
          </p:nvSpPr>
          <p:spPr>
            <a:xfrm>
              <a:off x="1925884" y="944709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1"/>
                  </a:moveTo>
                  <a:lnTo>
                    <a:pt x="102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/>
            <p:cNvSpPr/>
            <p:nvPr/>
          </p:nvSpPr>
          <p:spPr>
            <a:xfrm>
              <a:off x="1790437" y="948805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99"/>
                  </a:moveTo>
                  <a:lnTo>
                    <a:pt x="112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1646624" y="953742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18"/>
                  </a:moveTo>
                  <a:lnTo>
                    <a:pt x="112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1498577" y="958964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11"/>
                  </a:moveTo>
                  <a:lnTo>
                    <a:pt x="123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1342686" y="96499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3"/>
                  </a:moveTo>
                  <a:lnTo>
                    <a:pt x="12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1176535" y="9718358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6"/>
                  </a:moveTo>
                  <a:lnTo>
                    <a:pt x="13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1002065" y="9793923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76"/>
                  </a:moveTo>
                  <a:lnTo>
                    <a:pt x="15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2719588" y="92557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2607750" y="9275682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4"/>
                  </a:moveTo>
                  <a:lnTo>
                    <a:pt x="8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2372248" y="9327182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2256746" y="93576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298"/>
                  </a:moveTo>
                  <a:lnTo>
                    <a:pt x="14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2123488" y="939012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1859021" y="9467212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9"/>
                  </a:moveTo>
                  <a:lnTo>
                    <a:pt x="103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1718531" y="951274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08"/>
                  </a:moveTo>
                  <a:lnTo>
                    <a:pt x="112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1574719" y="956211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22"/>
                  </a:moveTo>
                  <a:lnTo>
                    <a:pt x="112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1420630" y="961981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6"/>
                  </a:moveTo>
                  <a:lnTo>
                    <a:pt x="123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1261866" y="968150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48"/>
                  </a:moveTo>
                  <a:lnTo>
                    <a:pt x="137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/>
            <p:cNvSpPr/>
            <p:nvPr/>
          </p:nvSpPr>
          <p:spPr>
            <a:xfrm>
              <a:off x="1100860" y="975522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7"/>
                  </a:moveTo>
                  <a:lnTo>
                    <a:pt x="40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/>
            <p:cNvSpPr/>
            <p:nvPr/>
          </p:nvSpPr>
          <p:spPr>
            <a:xfrm>
              <a:off x="909825" y="983917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52"/>
                  </a:moveTo>
                  <a:lnTo>
                    <a:pt x="131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/>
            <p:cNvSpPr/>
            <p:nvPr/>
          </p:nvSpPr>
          <p:spPr>
            <a:xfrm>
              <a:off x="902267" y="9226814"/>
              <a:ext cx="1988185" cy="621030"/>
            </a:xfrm>
            <a:custGeom>
              <a:avLst/>
              <a:gdLst/>
              <a:ahLst/>
              <a:cxnLst/>
              <a:rect l="l" t="t" r="r" b="b"/>
              <a:pathLst>
                <a:path w="1988185" h="621029">
                  <a:moveTo>
                    <a:pt x="0" y="620858"/>
                  </a:moveTo>
                  <a:lnTo>
                    <a:pt x="67896" y="588621"/>
                  </a:lnTo>
                  <a:lnTo>
                    <a:pt x="113637" y="567423"/>
                  </a:lnTo>
                  <a:lnTo>
                    <a:pt x="159517" y="546550"/>
                  </a:lnTo>
                  <a:lnTo>
                    <a:pt x="205532" y="526003"/>
                  </a:lnTo>
                  <a:lnTo>
                    <a:pt x="251682" y="505782"/>
                  </a:lnTo>
                  <a:lnTo>
                    <a:pt x="297964" y="485889"/>
                  </a:lnTo>
                  <a:lnTo>
                    <a:pt x="344377" y="466323"/>
                  </a:lnTo>
                  <a:lnTo>
                    <a:pt x="390919" y="447085"/>
                  </a:lnTo>
                  <a:lnTo>
                    <a:pt x="437589" y="428176"/>
                  </a:lnTo>
                  <a:lnTo>
                    <a:pt x="484383" y="409596"/>
                  </a:lnTo>
                  <a:lnTo>
                    <a:pt x="531302" y="391346"/>
                  </a:lnTo>
                  <a:lnTo>
                    <a:pt x="578342" y="373426"/>
                  </a:lnTo>
                  <a:lnTo>
                    <a:pt x="625502" y="355838"/>
                  </a:lnTo>
                  <a:lnTo>
                    <a:pt x="672781" y="338581"/>
                  </a:lnTo>
                  <a:lnTo>
                    <a:pt x="720177" y="321656"/>
                  </a:lnTo>
                  <a:lnTo>
                    <a:pt x="767687" y="305063"/>
                  </a:lnTo>
                  <a:lnTo>
                    <a:pt x="815311" y="288804"/>
                  </a:lnTo>
                  <a:lnTo>
                    <a:pt x="863046" y="272879"/>
                  </a:lnTo>
                  <a:lnTo>
                    <a:pt x="910890" y="257287"/>
                  </a:lnTo>
                  <a:lnTo>
                    <a:pt x="958842" y="242031"/>
                  </a:lnTo>
                  <a:lnTo>
                    <a:pt x="1006901" y="227110"/>
                  </a:lnTo>
                  <a:lnTo>
                    <a:pt x="1055064" y="212526"/>
                  </a:lnTo>
                  <a:lnTo>
                    <a:pt x="1103329" y="198277"/>
                  </a:lnTo>
                  <a:lnTo>
                    <a:pt x="1151695" y="184366"/>
                  </a:lnTo>
                  <a:lnTo>
                    <a:pt x="1200160" y="170793"/>
                  </a:lnTo>
                  <a:lnTo>
                    <a:pt x="1248722" y="157558"/>
                  </a:lnTo>
                  <a:lnTo>
                    <a:pt x="1297380" y="144661"/>
                  </a:lnTo>
                  <a:lnTo>
                    <a:pt x="1346131" y="132104"/>
                  </a:lnTo>
                  <a:lnTo>
                    <a:pt x="1394975" y="119887"/>
                  </a:lnTo>
                  <a:lnTo>
                    <a:pt x="1443909" y="108010"/>
                  </a:lnTo>
                  <a:lnTo>
                    <a:pt x="1492931" y="96475"/>
                  </a:lnTo>
                  <a:lnTo>
                    <a:pt x="1542040" y="85281"/>
                  </a:lnTo>
                  <a:lnTo>
                    <a:pt x="1591233" y="74429"/>
                  </a:lnTo>
                  <a:lnTo>
                    <a:pt x="1640510" y="63920"/>
                  </a:lnTo>
                  <a:lnTo>
                    <a:pt x="1689869" y="53754"/>
                  </a:lnTo>
                  <a:lnTo>
                    <a:pt x="1739307" y="43932"/>
                  </a:lnTo>
                  <a:lnTo>
                    <a:pt x="1788822" y="34455"/>
                  </a:lnTo>
                  <a:lnTo>
                    <a:pt x="1838414" y="25322"/>
                  </a:lnTo>
                  <a:lnTo>
                    <a:pt x="1888081" y="16535"/>
                  </a:lnTo>
                  <a:lnTo>
                    <a:pt x="1937820" y="8094"/>
                  </a:lnTo>
                  <a:lnTo>
                    <a:pt x="19876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/>
            <p:cNvSpPr/>
            <p:nvPr/>
          </p:nvSpPr>
          <p:spPr>
            <a:xfrm>
              <a:off x="908940" y="9232754"/>
              <a:ext cx="1982470" cy="618490"/>
            </a:xfrm>
            <a:custGeom>
              <a:avLst/>
              <a:gdLst/>
              <a:ahLst/>
              <a:cxnLst/>
              <a:rect l="l" t="t" r="r" b="b"/>
              <a:pathLst>
                <a:path w="1982470" h="618490">
                  <a:moveTo>
                    <a:pt x="0" y="618373"/>
                  </a:moveTo>
                  <a:lnTo>
                    <a:pt x="63766" y="588121"/>
                  </a:lnTo>
                  <a:lnTo>
                    <a:pt x="109470" y="566941"/>
                  </a:lnTo>
                  <a:lnTo>
                    <a:pt x="155312" y="546086"/>
                  </a:lnTo>
                  <a:lnTo>
                    <a:pt x="201289" y="525556"/>
                  </a:lnTo>
                  <a:lnTo>
                    <a:pt x="247401" y="505353"/>
                  </a:lnTo>
                  <a:lnTo>
                    <a:pt x="293644" y="485476"/>
                  </a:lnTo>
                  <a:lnTo>
                    <a:pt x="340019" y="465927"/>
                  </a:lnTo>
                  <a:lnTo>
                    <a:pt x="386522" y="446705"/>
                  </a:lnTo>
                  <a:lnTo>
                    <a:pt x="433152" y="427812"/>
                  </a:lnTo>
                  <a:lnTo>
                    <a:pt x="479908" y="409248"/>
                  </a:lnTo>
                  <a:lnTo>
                    <a:pt x="526787" y="391013"/>
                  </a:lnTo>
                  <a:lnTo>
                    <a:pt x="573788" y="373109"/>
                  </a:lnTo>
                  <a:lnTo>
                    <a:pt x="620909" y="355535"/>
                  </a:lnTo>
                  <a:lnTo>
                    <a:pt x="668149" y="338292"/>
                  </a:lnTo>
                  <a:lnTo>
                    <a:pt x="715505" y="321381"/>
                  </a:lnTo>
                  <a:lnTo>
                    <a:pt x="762976" y="304803"/>
                  </a:lnTo>
                  <a:lnTo>
                    <a:pt x="810559" y="288557"/>
                  </a:lnTo>
                  <a:lnTo>
                    <a:pt x="858254" y="272645"/>
                  </a:lnTo>
                  <a:lnTo>
                    <a:pt x="906059" y="257067"/>
                  </a:lnTo>
                  <a:lnTo>
                    <a:pt x="953971" y="241823"/>
                  </a:lnTo>
                  <a:lnTo>
                    <a:pt x="1001990" y="226915"/>
                  </a:lnTo>
                  <a:lnTo>
                    <a:pt x="1050113" y="212342"/>
                  </a:lnTo>
                  <a:lnTo>
                    <a:pt x="1098338" y="198106"/>
                  </a:lnTo>
                  <a:lnTo>
                    <a:pt x="1146664" y="184207"/>
                  </a:lnTo>
                  <a:lnTo>
                    <a:pt x="1195089" y="170645"/>
                  </a:lnTo>
                  <a:lnTo>
                    <a:pt x="1243611" y="157421"/>
                  </a:lnTo>
                  <a:lnTo>
                    <a:pt x="1292229" y="144535"/>
                  </a:lnTo>
                  <a:lnTo>
                    <a:pt x="1340940" y="131989"/>
                  </a:lnTo>
                  <a:lnTo>
                    <a:pt x="1389744" y="119782"/>
                  </a:lnTo>
                  <a:lnTo>
                    <a:pt x="1438637" y="107915"/>
                  </a:lnTo>
                  <a:lnTo>
                    <a:pt x="1487619" y="96390"/>
                  </a:lnTo>
                  <a:lnTo>
                    <a:pt x="1536688" y="85205"/>
                  </a:lnTo>
                  <a:lnTo>
                    <a:pt x="1585842" y="74363"/>
                  </a:lnTo>
                  <a:lnTo>
                    <a:pt x="1635079" y="63863"/>
                  </a:lnTo>
                  <a:lnTo>
                    <a:pt x="1684397" y="53706"/>
                  </a:lnTo>
                  <a:lnTo>
                    <a:pt x="1733796" y="43892"/>
                  </a:lnTo>
                  <a:lnTo>
                    <a:pt x="1783272" y="34423"/>
                  </a:lnTo>
                  <a:lnTo>
                    <a:pt x="1832824" y="25299"/>
                  </a:lnTo>
                  <a:lnTo>
                    <a:pt x="1882451" y="16520"/>
                  </a:lnTo>
                  <a:lnTo>
                    <a:pt x="1932150" y="8086"/>
                  </a:lnTo>
                  <a:lnTo>
                    <a:pt x="19819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/>
            <p:cNvSpPr/>
            <p:nvPr/>
          </p:nvSpPr>
          <p:spPr>
            <a:xfrm>
              <a:off x="2889915" y="922681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/>
            <p:cNvSpPr/>
            <p:nvPr/>
          </p:nvSpPr>
          <p:spPr>
            <a:xfrm>
              <a:off x="902258" y="9214826"/>
              <a:ext cx="1988185" cy="626745"/>
            </a:xfrm>
            <a:custGeom>
              <a:avLst/>
              <a:gdLst/>
              <a:ahLst/>
              <a:cxnLst/>
              <a:rect l="l" t="t" r="r" b="b"/>
              <a:pathLst>
                <a:path w="1988185" h="626745">
                  <a:moveTo>
                    <a:pt x="0" y="626184"/>
                  </a:moveTo>
                  <a:lnTo>
                    <a:pt x="0" y="619524"/>
                  </a:lnTo>
                  <a:lnTo>
                    <a:pt x="237384" y="510948"/>
                  </a:lnTo>
                  <a:lnTo>
                    <a:pt x="478548" y="411012"/>
                  </a:lnTo>
                  <a:lnTo>
                    <a:pt x="723169" y="319896"/>
                  </a:lnTo>
                  <a:lnTo>
                    <a:pt x="970921" y="237672"/>
                  </a:lnTo>
                  <a:lnTo>
                    <a:pt x="1221517" y="164520"/>
                  </a:lnTo>
                  <a:lnTo>
                    <a:pt x="1474562" y="100440"/>
                  </a:lnTo>
                  <a:lnTo>
                    <a:pt x="1729766" y="45576"/>
                  </a:lnTo>
                  <a:lnTo>
                    <a:pt x="1986807" y="0"/>
                  </a:lnTo>
                  <a:lnTo>
                    <a:pt x="1987743" y="5940"/>
                  </a:lnTo>
                  <a:lnTo>
                    <a:pt x="1730594" y="51552"/>
                  </a:lnTo>
                  <a:lnTo>
                    <a:pt x="1475246" y="106452"/>
                  </a:lnTo>
                  <a:lnTo>
                    <a:pt x="1222057" y="170568"/>
                  </a:lnTo>
                  <a:lnTo>
                    <a:pt x="971353" y="243828"/>
                  </a:lnTo>
                  <a:lnTo>
                    <a:pt x="723457" y="326160"/>
                  </a:lnTo>
                  <a:lnTo>
                    <a:pt x="478728" y="417384"/>
                  </a:lnTo>
                  <a:lnTo>
                    <a:pt x="237492" y="517428"/>
                  </a:lnTo>
                  <a:lnTo>
                    <a:pt x="0" y="6261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/>
            <p:cNvSpPr/>
            <p:nvPr/>
          </p:nvSpPr>
          <p:spPr>
            <a:xfrm>
              <a:off x="2791923" y="92306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4"/>
                  </a:moveTo>
                  <a:lnTo>
                    <a:pt x="83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/>
            <p:cNvSpPr/>
            <p:nvPr/>
          </p:nvSpPr>
          <p:spPr>
            <a:xfrm>
              <a:off x="2680679" y="925053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96"/>
                  </a:moveTo>
                  <a:lnTo>
                    <a:pt x="8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/>
            <p:cNvSpPr/>
            <p:nvPr/>
          </p:nvSpPr>
          <p:spPr>
            <a:xfrm>
              <a:off x="2566670" y="92723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00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/>
            <p:cNvSpPr/>
            <p:nvPr/>
          </p:nvSpPr>
          <p:spPr>
            <a:xfrm>
              <a:off x="2448963" y="929813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88"/>
                  </a:moveTo>
                  <a:lnTo>
                    <a:pt x="89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/>
            <p:cNvSpPr/>
            <p:nvPr/>
          </p:nvSpPr>
          <p:spPr>
            <a:xfrm>
              <a:off x="2330329" y="9324122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/>
            <p:cNvSpPr/>
            <p:nvPr/>
          </p:nvSpPr>
          <p:spPr>
            <a:xfrm>
              <a:off x="2205191" y="935655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1"/>
                  </a:moveTo>
                  <a:lnTo>
                    <a:pt x="9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/>
            <p:cNvSpPr/>
            <p:nvPr/>
          </p:nvSpPr>
          <p:spPr>
            <a:xfrm>
              <a:off x="2080061" y="938899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6"/>
                  </a:moveTo>
                  <a:lnTo>
                    <a:pt x="9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/>
            <p:cNvSpPr/>
            <p:nvPr/>
          </p:nvSpPr>
          <p:spPr>
            <a:xfrm>
              <a:off x="1946552" y="9428365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9"/>
                  </a:moveTo>
                  <a:lnTo>
                    <a:pt x="102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/>
            <p:cNvSpPr/>
            <p:nvPr/>
          </p:nvSpPr>
          <p:spPr>
            <a:xfrm>
              <a:off x="1812852" y="946859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4"/>
                  </a:moveTo>
                  <a:lnTo>
                    <a:pt x="103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/>
            <p:cNvSpPr/>
            <p:nvPr/>
          </p:nvSpPr>
          <p:spPr>
            <a:xfrm>
              <a:off x="1669117" y="9517053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1"/>
                  </a:moveTo>
                  <a:lnTo>
                    <a:pt x="11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/>
            <p:cNvSpPr/>
            <p:nvPr/>
          </p:nvSpPr>
          <p:spPr>
            <a:xfrm>
              <a:off x="1523325" y="956724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81"/>
                  </a:moveTo>
                  <a:lnTo>
                    <a:pt x="123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/>
            <p:cNvSpPr/>
            <p:nvPr/>
          </p:nvSpPr>
          <p:spPr>
            <a:xfrm>
              <a:off x="1367415" y="962756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96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/>
            <p:cNvSpPr/>
            <p:nvPr/>
          </p:nvSpPr>
          <p:spPr>
            <a:xfrm>
              <a:off x="1204039" y="969346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9"/>
                  </a:moveTo>
                  <a:lnTo>
                    <a:pt x="136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/>
            <p:cNvSpPr/>
            <p:nvPr/>
          </p:nvSpPr>
          <p:spPr>
            <a:xfrm>
              <a:off x="1033097" y="9767148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720"/>
                  </a:moveTo>
                  <a:lnTo>
                    <a:pt x="140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/>
            <p:cNvSpPr/>
            <p:nvPr/>
          </p:nvSpPr>
          <p:spPr>
            <a:xfrm>
              <a:off x="2847543" y="922076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60"/>
                  </a:moveTo>
                  <a:lnTo>
                    <a:pt x="8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/>
            <p:cNvSpPr/>
            <p:nvPr/>
          </p:nvSpPr>
          <p:spPr>
            <a:xfrm>
              <a:off x="2625064" y="926061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444"/>
                  </a:moveTo>
                  <a:lnTo>
                    <a:pt x="81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/>
            <p:cNvSpPr/>
            <p:nvPr/>
          </p:nvSpPr>
          <p:spPr>
            <a:xfrm>
              <a:off x="2507810" y="9285278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/>
            <p:cNvSpPr/>
            <p:nvPr/>
          </p:nvSpPr>
          <p:spPr>
            <a:xfrm>
              <a:off x="2267747" y="934033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4"/>
                  </a:moveTo>
                  <a:lnTo>
                    <a:pt x="95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/>
            <p:cNvSpPr/>
            <p:nvPr/>
          </p:nvSpPr>
          <p:spPr>
            <a:xfrm>
              <a:off x="2013389" y="940825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0"/>
                  </a:moveTo>
                  <a:lnTo>
                    <a:pt x="10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/>
            <p:cNvSpPr/>
            <p:nvPr/>
          </p:nvSpPr>
          <p:spPr>
            <a:xfrm>
              <a:off x="1879688" y="944847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8"/>
                  </a:moveTo>
                  <a:lnTo>
                    <a:pt x="103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/>
            <p:cNvSpPr/>
            <p:nvPr/>
          </p:nvSpPr>
          <p:spPr>
            <a:xfrm>
              <a:off x="1118738" y="97303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0"/>
                  </a:moveTo>
                  <a:lnTo>
                    <a:pt x="136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/>
            <p:cNvSpPr/>
            <p:nvPr/>
          </p:nvSpPr>
          <p:spPr>
            <a:xfrm>
              <a:off x="949429" y="981107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64"/>
                  </a:moveTo>
                  <a:lnTo>
                    <a:pt x="4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/>
            <p:cNvSpPr/>
            <p:nvPr/>
          </p:nvSpPr>
          <p:spPr>
            <a:xfrm>
              <a:off x="902259" y="9214826"/>
              <a:ext cx="1986914" cy="619760"/>
            </a:xfrm>
            <a:custGeom>
              <a:avLst/>
              <a:gdLst/>
              <a:ahLst/>
              <a:cxnLst/>
              <a:rect l="l" t="t" r="r" b="b"/>
              <a:pathLst>
                <a:path w="1986914" h="619759">
                  <a:moveTo>
                    <a:pt x="0" y="619568"/>
                  </a:moveTo>
                  <a:lnTo>
                    <a:pt x="62911" y="589727"/>
                  </a:lnTo>
                  <a:lnTo>
                    <a:pt x="108751" y="568483"/>
                  </a:lnTo>
                  <a:lnTo>
                    <a:pt x="154728" y="547565"/>
                  </a:lnTo>
                  <a:lnTo>
                    <a:pt x="200842" y="526975"/>
                  </a:lnTo>
                  <a:lnTo>
                    <a:pt x="247091" y="506711"/>
                  </a:lnTo>
                  <a:lnTo>
                    <a:pt x="293473" y="486775"/>
                  </a:lnTo>
                  <a:lnTo>
                    <a:pt x="339985" y="467168"/>
                  </a:lnTo>
                  <a:lnTo>
                    <a:pt x="386627" y="447890"/>
                  </a:lnTo>
                  <a:lnTo>
                    <a:pt x="433397" y="428941"/>
                  </a:lnTo>
                  <a:lnTo>
                    <a:pt x="480293" y="410322"/>
                  </a:lnTo>
                  <a:lnTo>
                    <a:pt x="527312" y="392035"/>
                  </a:lnTo>
                  <a:lnTo>
                    <a:pt x="574454" y="374078"/>
                  </a:lnTo>
                  <a:lnTo>
                    <a:pt x="621717" y="356453"/>
                  </a:lnTo>
                  <a:lnTo>
                    <a:pt x="669098" y="339161"/>
                  </a:lnTo>
                  <a:lnTo>
                    <a:pt x="716597" y="322202"/>
                  </a:lnTo>
                  <a:lnTo>
                    <a:pt x="764210" y="305576"/>
                  </a:lnTo>
                  <a:lnTo>
                    <a:pt x="811937" y="289284"/>
                  </a:lnTo>
                  <a:lnTo>
                    <a:pt x="859776" y="273328"/>
                  </a:lnTo>
                  <a:lnTo>
                    <a:pt x="907724" y="257706"/>
                  </a:lnTo>
                  <a:lnTo>
                    <a:pt x="955781" y="242420"/>
                  </a:lnTo>
                  <a:lnTo>
                    <a:pt x="1003944" y="227471"/>
                  </a:lnTo>
                  <a:lnTo>
                    <a:pt x="1052212" y="212858"/>
                  </a:lnTo>
                  <a:lnTo>
                    <a:pt x="1100583" y="198583"/>
                  </a:lnTo>
                  <a:lnTo>
                    <a:pt x="1149055" y="184646"/>
                  </a:lnTo>
                  <a:lnTo>
                    <a:pt x="1197626" y="171048"/>
                  </a:lnTo>
                  <a:lnTo>
                    <a:pt x="1246294" y="157789"/>
                  </a:lnTo>
                  <a:lnTo>
                    <a:pt x="1295059" y="144870"/>
                  </a:lnTo>
                  <a:lnTo>
                    <a:pt x="1343917" y="132291"/>
                  </a:lnTo>
                  <a:lnTo>
                    <a:pt x="1392868" y="120053"/>
                  </a:lnTo>
                  <a:lnTo>
                    <a:pt x="1441909" y="108157"/>
                  </a:lnTo>
                  <a:lnTo>
                    <a:pt x="1491039" y="96603"/>
                  </a:lnTo>
                  <a:lnTo>
                    <a:pt x="1540256" y="85391"/>
                  </a:lnTo>
                  <a:lnTo>
                    <a:pt x="1589559" y="74523"/>
                  </a:lnTo>
                  <a:lnTo>
                    <a:pt x="1638944" y="63998"/>
                  </a:lnTo>
                  <a:lnTo>
                    <a:pt x="1688411" y="53818"/>
                  </a:lnTo>
                  <a:lnTo>
                    <a:pt x="1737958" y="43983"/>
                  </a:lnTo>
                  <a:lnTo>
                    <a:pt x="1787584" y="34493"/>
                  </a:lnTo>
                  <a:lnTo>
                    <a:pt x="1837285" y="25349"/>
                  </a:lnTo>
                  <a:lnTo>
                    <a:pt x="1887061" y="16552"/>
                  </a:lnTo>
                  <a:lnTo>
                    <a:pt x="1936910" y="8102"/>
                  </a:lnTo>
                  <a:lnTo>
                    <a:pt x="19868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/>
            <p:cNvSpPr/>
            <p:nvPr/>
          </p:nvSpPr>
          <p:spPr>
            <a:xfrm>
              <a:off x="902263" y="9220766"/>
              <a:ext cx="1988185" cy="620395"/>
            </a:xfrm>
            <a:custGeom>
              <a:avLst/>
              <a:gdLst/>
              <a:ahLst/>
              <a:cxnLst/>
              <a:rect l="l" t="t" r="r" b="b"/>
              <a:pathLst>
                <a:path w="1988185" h="620395">
                  <a:moveTo>
                    <a:pt x="0" y="620288"/>
                  </a:moveTo>
                  <a:lnTo>
                    <a:pt x="65451" y="589227"/>
                  </a:lnTo>
                  <a:lnTo>
                    <a:pt x="111253" y="568001"/>
                  </a:lnTo>
                  <a:lnTo>
                    <a:pt x="157192" y="547101"/>
                  </a:lnTo>
                  <a:lnTo>
                    <a:pt x="203268" y="526528"/>
                  </a:lnTo>
                  <a:lnTo>
                    <a:pt x="249479" y="506282"/>
                  </a:lnTo>
                  <a:lnTo>
                    <a:pt x="295822" y="486363"/>
                  </a:lnTo>
                  <a:lnTo>
                    <a:pt x="342296" y="466772"/>
                  </a:lnTo>
                  <a:lnTo>
                    <a:pt x="388899" y="447510"/>
                  </a:lnTo>
                  <a:lnTo>
                    <a:pt x="435630" y="428577"/>
                  </a:lnTo>
                  <a:lnTo>
                    <a:pt x="482486" y="409974"/>
                  </a:lnTo>
                  <a:lnTo>
                    <a:pt x="529466" y="391702"/>
                  </a:lnTo>
                  <a:lnTo>
                    <a:pt x="576569" y="373760"/>
                  </a:lnTo>
                  <a:lnTo>
                    <a:pt x="623792" y="356150"/>
                  </a:lnTo>
                  <a:lnTo>
                    <a:pt x="671133" y="338873"/>
                  </a:lnTo>
                  <a:lnTo>
                    <a:pt x="718592" y="321928"/>
                  </a:lnTo>
                  <a:lnTo>
                    <a:pt x="766165" y="305316"/>
                  </a:lnTo>
                  <a:lnTo>
                    <a:pt x="813852" y="289038"/>
                  </a:lnTo>
                  <a:lnTo>
                    <a:pt x="861650" y="273094"/>
                  </a:lnTo>
                  <a:lnTo>
                    <a:pt x="909558" y="257485"/>
                  </a:lnTo>
                  <a:lnTo>
                    <a:pt x="957575" y="242212"/>
                  </a:lnTo>
                  <a:lnTo>
                    <a:pt x="1005697" y="227275"/>
                  </a:lnTo>
                  <a:lnTo>
                    <a:pt x="1053924" y="212675"/>
                  </a:lnTo>
                  <a:lnTo>
                    <a:pt x="1102254" y="198412"/>
                  </a:lnTo>
                  <a:lnTo>
                    <a:pt x="1150685" y="184487"/>
                  </a:lnTo>
                  <a:lnTo>
                    <a:pt x="1199215" y="170900"/>
                  </a:lnTo>
                  <a:lnTo>
                    <a:pt x="1247842" y="157652"/>
                  </a:lnTo>
                  <a:lnTo>
                    <a:pt x="1296566" y="144744"/>
                  </a:lnTo>
                  <a:lnTo>
                    <a:pt x="1345383" y="132176"/>
                  </a:lnTo>
                  <a:lnTo>
                    <a:pt x="1394292" y="119948"/>
                  </a:lnTo>
                  <a:lnTo>
                    <a:pt x="1443292" y="108062"/>
                  </a:lnTo>
                  <a:lnTo>
                    <a:pt x="1492381" y="96518"/>
                  </a:lnTo>
                  <a:lnTo>
                    <a:pt x="1541556" y="85316"/>
                  </a:lnTo>
                  <a:lnTo>
                    <a:pt x="1590817" y="74457"/>
                  </a:lnTo>
                  <a:lnTo>
                    <a:pt x="1640161" y="63941"/>
                  </a:lnTo>
                  <a:lnTo>
                    <a:pt x="1689587" y="53770"/>
                  </a:lnTo>
                  <a:lnTo>
                    <a:pt x="1739092" y="43943"/>
                  </a:lnTo>
                  <a:lnTo>
                    <a:pt x="1788676" y="34462"/>
                  </a:lnTo>
                  <a:lnTo>
                    <a:pt x="1838335" y="25326"/>
                  </a:lnTo>
                  <a:lnTo>
                    <a:pt x="1888070" y="16537"/>
                  </a:lnTo>
                  <a:lnTo>
                    <a:pt x="1937877" y="8094"/>
                  </a:lnTo>
                  <a:lnTo>
                    <a:pt x="19877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/>
            <p:cNvSpPr/>
            <p:nvPr/>
          </p:nvSpPr>
          <p:spPr>
            <a:xfrm>
              <a:off x="2889079" y="9214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/>
            <p:cNvSpPr/>
            <p:nvPr/>
          </p:nvSpPr>
          <p:spPr>
            <a:xfrm>
              <a:off x="8268204" y="89050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8268204" y="89110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8328181" y="89050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8268204" y="89050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8268204" y="89050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8508180" y="89051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8512969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8557608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8508180" y="891109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8568192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8508180" y="89051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8508180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8748193" y="89051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8780917" y="8905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8748193" y="89111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8808205" y="89051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8748193" y="89051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8748193" y="89051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8988205" y="89052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8988205" y="89112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9048182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8988205" y="89052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8988205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9228181" y="89052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9228181" y="890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64"/>
                  </a:moveTo>
                  <a:lnTo>
                    <a:pt x="59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9272138" y="89052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9228181" y="89112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9288193" y="89052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9228181" y="890526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9228181" y="89052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9468194" y="89053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9495410" y="89053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9468194" y="89113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9528206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9468194" y="89053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9468194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9708206" y="89053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9763358" y="890702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56"/>
                  </a:moveTo>
                  <a:lnTo>
                    <a:pt x="48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9723075" y="89074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9708206" y="89113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9768183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9708206" y="89053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/>
            <p:cNvSpPr/>
            <p:nvPr/>
          </p:nvSpPr>
          <p:spPr>
            <a:xfrm>
              <a:off x="9708206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/>
            <p:nvPr/>
          </p:nvSpPr>
          <p:spPr>
            <a:xfrm>
              <a:off x="9948182" y="890544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/>
            <p:cNvSpPr/>
            <p:nvPr/>
          </p:nvSpPr>
          <p:spPr>
            <a:xfrm>
              <a:off x="9948182" y="89054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/>
            <p:cNvSpPr/>
            <p:nvPr/>
          </p:nvSpPr>
          <p:spPr>
            <a:xfrm>
              <a:off x="9986667" y="89054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/>
            <p:cNvSpPr/>
            <p:nvPr/>
          </p:nvSpPr>
          <p:spPr>
            <a:xfrm>
              <a:off x="9948182" y="89114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/>
            <p:cNvSpPr/>
            <p:nvPr/>
          </p:nvSpPr>
          <p:spPr>
            <a:xfrm>
              <a:off x="10008195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/>
            <p:cNvSpPr/>
            <p:nvPr/>
          </p:nvSpPr>
          <p:spPr>
            <a:xfrm>
              <a:off x="9948182" y="89054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/>
            <p:cNvSpPr/>
            <p:nvPr/>
          </p:nvSpPr>
          <p:spPr>
            <a:xfrm>
              <a:off x="9948182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/>
            <p:cNvSpPr/>
            <p:nvPr/>
          </p:nvSpPr>
          <p:spPr>
            <a:xfrm>
              <a:off x="10188195" y="89054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/>
            <p:cNvSpPr/>
            <p:nvPr/>
          </p:nvSpPr>
          <p:spPr>
            <a:xfrm>
              <a:off x="10209939" y="8905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/>
            <p:cNvSpPr/>
            <p:nvPr/>
          </p:nvSpPr>
          <p:spPr>
            <a:xfrm>
              <a:off x="10188195" y="89114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/>
            <p:cNvSpPr/>
            <p:nvPr/>
          </p:nvSpPr>
          <p:spPr>
            <a:xfrm>
              <a:off x="10248207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/>
            <p:cNvSpPr/>
            <p:nvPr/>
          </p:nvSpPr>
          <p:spPr>
            <a:xfrm>
              <a:off x="10188195" y="89054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/>
            <p:cNvSpPr/>
            <p:nvPr/>
          </p:nvSpPr>
          <p:spPr>
            <a:xfrm>
              <a:off x="10188195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/>
            <p:cNvSpPr/>
            <p:nvPr/>
          </p:nvSpPr>
          <p:spPr>
            <a:xfrm>
              <a:off x="10428207" y="890554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/>
            <p:cNvSpPr/>
            <p:nvPr/>
          </p:nvSpPr>
          <p:spPr>
            <a:xfrm>
              <a:off x="10477887" y="89055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/>
            <p:cNvSpPr/>
            <p:nvPr/>
          </p:nvSpPr>
          <p:spPr>
            <a:xfrm>
              <a:off x="10434399" y="8910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/>
            <p:cNvSpPr/>
            <p:nvPr/>
          </p:nvSpPr>
          <p:spPr>
            <a:xfrm>
              <a:off x="10428207" y="891152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/>
            <p:cNvSpPr/>
            <p:nvPr/>
          </p:nvSpPr>
          <p:spPr>
            <a:xfrm>
              <a:off x="10488184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/>
            <p:cNvSpPr/>
            <p:nvPr/>
          </p:nvSpPr>
          <p:spPr>
            <a:xfrm>
              <a:off x="10428207" y="89055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/>
            <p:cNvSpPr/>
            <p:nvPr/>
          </p:nvSpPr>
          <p:spPr>
            <a:xfrm>
              <a:off x="10428207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/>
            <p:cNvSpPr/>
            <p:nvPr/>
          </p:nvSpPr>
          <p:spPr>
            <a:xfrm>
              <a:off x="10668184" y="890558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/>
            <p:cNvSpPr/>
            <p:nvPr/>
          </p:nvSpPr>
          <p:spPr>
            <a:xfrm>
              <a:off x="10701160" y="89055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/>
            <p:cNvSpPr/>
            <p:nvPr/>
          </p:nvSpPr>
          <p:spPr>
            <a:xfrm>
              <a:off x="10668184" y="891159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/>
            <p:cNvSpPr/>
            <p:nvPr/>
          </p:nvSpPr>
          <p:spPr>
            <a:xfrm>
              <a:off x="10728196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/>
            <p:cNvSpPr/>
            <p:nvPr/>
          </p:nvSpPr>
          <p:spPr>
            <a:xfrm>
              <a:off x="10668184" y="890558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/>
            <p:cNvSpPr/>
            <p:nvPr/>
          </p:nvSpPr>
          <p:spPr>
            <a:xfrm>
              <a:off x="10668184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/>
            <p:cNvSpPr/>
            <p:nvPr/>
          </p:nvSpPr>
          <p:spPr>
            <a:xfrm>
              <a:off x="10908196" y="890562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/>
            <p:cNvSpPr/>
            <p:nvPr/>
          </p:nvSpPr>
          <p:spPr>
            <a:xfrm>
              <a:off x="10924468" y="89056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/>
            <p:cNvSpPr/>
            <p:nvPr/>
          </p:nvSpPr>
          <p:spPr>
            <a:xfrm>
              <a:off x="10908196" y="89116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/>
            <p:cNvSpPr/>
            <p:nvPr/>
          </p:nvSpPr>
          <p:spPr>
            <a:xfrm>
              <a:off x="10968209" y="89056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/>
            <p:cNvSpPr/>
            <p:nvPr/>
          </p:nvSpPr>
          <p:spPr>
            <a:xfrm>
              <a:off x="10908196" y="890562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/>
            <p:cNvSpPr/>
            <p:nvPr/>
          </p:nvSpPr>
          <p:spPr>
            <a:xfrm>
              <a:off x="10908196" y="89056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/>
            <p:cNvSpPr/>
            <p:nvPr/>
          </p:nvSpPr>
          <p:spPr>
            <a:xfrm>
              <a:off x="11148208" y="890569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/>
            <p:cNvSpPr/>
            <p:nvPr/>
          </p:nvSpPr>
          <p:spPr>
            <a:xfrm>
              <a:off x="11192381" y="89056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/>
            <p:cNvSpPr/>
            <p:nvPr/>
          </p:nvSpPr>
          <p:spPr>
            <a:xfrm>
              <a:off x="11148208" y="891170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/>
            <p:cNvSpPr/>
            <p:nvPr/>
          </p:nvSpPr>
          <p:spPr>
            <a:xfrm>
              <a:off x="11208185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/>
            <p:cNvSpPr/>
            <p:nvPr/>
          </p:nvSpPr>
          <p:spPr>
            <a:xfrm>
              <a:off x="11148208" y="890569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/>
            <p:cNvSpPr/>
            <p:nvPr/>
          </p:nvSpPr>
          <p:spPr>
            <a:xfrm>
              <a:off x="11148208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/>
            <p:cNvSpPr/>
            <p:nvPr/>
          </p:nvSpPr>
          <p:spPr>
            <a:xfrm>
              <a:off x="11388185" y="890572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/>
            <p:cNvSpPr/>
            <p:nvPr/>
          </p:nvSpPr>
          <p:spPr>
            <a:xfrm>
              <a:off x="11415689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/>
            <p:cNvSpPr/>
            <p:nvPr/>
          </p:nvSpPr>
          <p:spPr>
            <a:xfrm>
              <a:off x="11388185" y="89117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/>
            <p:cNvSpPr/>
            <p:nvPr/>
          </p:nvSpPr>
          <p:spPr>
            <a:xfrm>
              <a:off x="11448197" y="890576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/>
            <p:cNvSpPr/>
            <p:nvPr/>
          </p:nvSpPr>
          <p:spPr>
            <a:xfrm>
              <a:off x="11388185" y="890572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/>
            <p:cNvSpPr/>
            <p:nvPr/>
          </p:nvSpPr>
          <p:spPr>
            <a:xfrm>
              <a:off x="11388185" y="89057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/>
            <p:cNvSpPr/>
            <p:nvPr/>
          </p:nvSpPr>
          <p:spPr>
            <a:xfrm>
              <a:off x="11628197" y="890580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/>
            <p:cNvSpPr/>
            <p:nvPr/>
          </p:nvSpPr>
          <p:spPr>
            <a:xfrm>
              <a:off x="11638961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/>
            <p:cNvSpPr/>
            <p:nvPr/>
          </p:nvSpPr>
          <p:spPr>
            <a:xfrm>
              <a:off x="11683637" y="890767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4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/>
            <p:cNvSpPr/>
            <p:nvPr/>
          </p:nvSpPr>
          <p:spPr>
            <a:xfrm>
              <a:off x="11628197" y="891177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/>
            <p:cNvSpPr/>
            <p:nvPr/>
          </p:nvSpPr>
          <p:spPr>
            <a:xfrm>
              <a:off x="11688210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/>
            <p:cNvSpPr/>
            <p:nvPr/>
          </p:nvSpPr>
          <p:spPr>
            <a:xfrm>
              <a:off x="11628197" y="890580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/>
            <p:cNvSpPr/>
            <p:nvPr/>
          </p:nvSpPr>
          <p:spPr>
            <a:xfrm>
              <a:off x="11628197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/>
            <p:cNvSpPr/>
            <p:nvPr/>
          </p:nvSpPr>
          <p:spPr>
            <a:xfrm>
              <a:off x="11868209" y="890583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/>
            <p:cNvSpPr/>
            <p:nvPr/>
          </p:nvSpPr>
          <p:spPr>
            <a:xfrm>
              <a:off x="11906909" y="89058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/>
            <p:cNvSpPr/>
            <p:nvPr/>
          </p:nvSpPr>
          <p:spPr>
            <a:xfrm>
              <a:off x="11868209" y="89058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12"/>
                  </a:moveTo>
                  <a:lnTo>
                    <a:pt x="6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/>
            <p:cNvSpPr/>
            <p:nvPr/>
          </p:nvSpPr>
          <p:spPr>
            <a:xfrm>
              <a:off x="11868209" y="89118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/>
            <p:cNvSpPr/>
            <p:nvPr/>
          </p:nvSpPr>
          <p:spPr>
            <a:xfrm>
              <a:off x="11928186" y="89058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/>
            <p:cNvSpPr/>
            <p:nvPr/>
          </p:nvSpPr>
          <p:spPr>
            <a:xfrm>
              <a:off x="11868209" y="890583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/>
            <p:cNvSpPr/>
            <p:nvPr/>
          </p:nvSpPr>
          <p:spPr>
            <a:xfrm>
              <a:off x="11868209" y="89058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/>
            <p:cNvSpPr/>
            <p:nvPr/>
          </p:nvSpPr>
          <p:spPr>
            <a:xfrm>
              <a:off x="12108186" y="890590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/>
            <p:cNvSpPr/>
            <p:nvPr/>
          </p:nvSpPr>
          <p:spPr>
            <a:xfrm>
              <a:off x="12130182" y="890882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/>
            <p:cNvSpPr/>
            <p:nvPr/>
          </p:nvSpPr>
          <p:spPr>
            <a:xfrm>
              <a:off x="12108186" y="891188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/>
            <p:cNvSpPr/>
            <p:nvPr/>
          </p:nvSpPr>
          <p:spPr>
            <a:xfrm>
              <a:off x="12168198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/>
            <p:cNvSpPr/>
            <p:nvPr/>
          </p:nvSpPr>
          <p:spPr>
            <a:xfrm>
              <a:off x="12108186" y="89059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/>
            <p:cNvSpPr/>
            <p:nvPr/>
          </p:nvSpPr>
          <p:spPr>
            <a:xfrm>
              <a:off x="12108186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/>
            <p:cNvSpPr/>
            <p:nvPr/>
          </p:nvSpPr>
          <p:spPr>
            <a:xfrm>
              <a:off x="12348198" y="89059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/>
            <p:cNvSpPr/>
            <p:nvPr/>
          </p:nvSpPr>
          <p:spPr>
            <a:xfrm>
              <a:off x="12353491" y="89059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/>
            <p:cNvSpPr/>
            <p:nvPr/>
          </p:nvSpPr>
          <p:spPr>
            <a:xfrm>
              <a:off x="12398131" y="89059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/>
            <p:cNvSpPr/>
            <p:nvPr/>
          </p:nvSpPr>
          <p:spPr>
            <a:xfrm>
              <a:off x="12348198" y="89119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/>
            <p:cNvSpPr/>
            <p:nvPr/>
          </p:nvSpPr>
          <p:spPr>
            <a:xfrm>
              <a:off x="12408211" y="89059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/>
            <p:cNvSpPr/>
            <p:nvPr/>
          </p:nvSpPr>
          <p:spPr>
            <a:xfrm>
              <a:off x="12348198" y="89059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/>
            <p:cNvSpPr/>
            <p:nvPr/>
          </p:nvSpPr>
          <p:spPr>
            <a:xfrm>
              <a:off x="12348198" y="89059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/>
            <p:cNvSpPr/>
            <p:nvPr/>
          </p:nvSpPr>
          <p:spPr>
            <a:xfrm>
              <a:off x="12588210" y="89060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/>
            <p:cNvSpPr/>
            <p:nvPr/>
          </p:nvSpPr>
          <p:spPr>
            <a:xfrm>
              <a:off x="12621403" y="89060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/>
            <p:cNvSpPr/>
            <p:nvPr/>
          </p:nvSpPr>
          <p:spPr>
            <a:xfrm>
              <a:off x="12588210" y="891199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/>
            <p:cNvSpPr/>
            <p:nvPr/>
          </p:nvSpPr>
          <p:spPr>
            <a:xfrm>
              <a:off x="12648187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/>
            <p:cNvSpPr/>
            <p:nvPr/>
          </p:nvSpPr>
          <p:spPr>
            <a:xfrm>
              <a:off x="12588210" y="89060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/>
            <p:cNvSpPr/>
            <p:nvPr/>
          </p:nvSpPr>
          <p:spPr>
            <a:xfrm>
              <a:off x="12588210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/>
            <p:cNvSpPr/>
            <p:nvPr/>
          </p:nvSpPr>
          <p:spPr>
            <a:xfrm>
              <a:off x="12828187" y="89060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/>
            <p:cNvSpPr/>
            <p:nvPr/>
          </p:nvSpPr>
          <p:spPr>
            <a:xfrm>
              <a:off x="12844711" y="89118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/>
            <p:cNvSpPr/>
            <p:nvPr/>
          </p:nvSpPr>
          <p:spPr>
            <a:xfrm>
              <a:off x="12828187" y="89120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/>
            <p:cNvSpPr/>
            <p:nvPr/>
          </p:nvSpPr>
          <p:spPr>
            <a:xfrm>
              <a:off x="12888199" y="89060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/>
            <p:cNvSpPr/>
            <p:nvPr/>
          </p:nvSpPr>
          <p:spPr>
            <a:xfrm>
              <a:off x="12828187" y="89060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/>
            <p:cNvSpPr/>
            <p:nvPr/>
          </p:nvSpPr>
          <p:spPr>
            <a:xfrm>
              <a:off x="12828187" y="89060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/>
            <p:cNvSpPr/>
            <p:nvPr/>
          </p:nvSpPr>
          <p:spPr>
            <a:xfrm>
              <a:off x="13068200" y="89061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/>
            <p:cNvSpPr/>
            <p:nvPr/>
          </p:nvSpPr>
          <p:spPr>
            <a:xfrm>
              <a:off x="1306820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/>
            <p:cNvSpPr/>
            <p:nvPr/>
          </p:nvSpPr>
          <p:spPr>
            <a:xfrm>
              <a:off x="1311266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/>
            <p:cNvSpPr/>
            <p:nvPr/>
          </p:nvSpPr>
          <p:spPr>
            <a:xfrm>
              <a:off x="13068200" y="89121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/>
            <p:cNvSpPr/>
            <p:nvPr/>
          </p:nvSpPr>
          <p:spPr>
            <a:xfrm>
              <a:off x="13128464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/>
            <p:cNvSpPr/>
            <p:nvPr/>
          </p:nvSpPr>
          <p:spPr>
            <a:xfrm>
              <a:off x="13068200" y="89061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/>
            <p:cNvSpPr/>
            <p:nvPr/>
          </p:nvSpPr>
          <p:spPr>
            <a:xfrm>
              <a:off x="1306820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/>
            <p:cNvSpPr/>
            <p:nvPr/>
          </p:nvSpPr>
          <p:spPr>
            <a:xfrm>
              <a:off x="12804643" y="93860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/>
            <p:cNvSpPr/>
            <p:nvPr/>
          </p:nvSpPr>
          <p:spPr>
            <a:xfrm>
              <a:off x="12806515" y="9386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/>
            <p:cNvSpPr/>
            <p:nvPr/>
          </p:nvSpPr>
          <p:spPr>
            <a:xfrm>
              <a:off x="12851191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/>
            <p:cNvSpPr/>
            <p:nvPr/>
          </p:nvSpPr>
          <p:spPr>
            <a:xfrm>
              <a:off x="12804643" y="93860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/>
            <p:cNvSpPr/>
            <p:nvPr/>
          </p:nvSpPr>
          <p:spPr>
            <a:xfrm>
              <a:off x="12804643" y="93860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/>
            <p:cNvSpPr/>
            <p:nvPr/>
          </p:nvSpPr>
          <p:spPr>
            <a:xfrm>
              <a:off x="12804643" y="93920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/>
            <p:cNvSpPr/>
            <p:nvPr/>
          </p:nvSpPr>
          <p:spPr>
            <a:xfrm>
              <a:off x="12864655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/>
            <p:cNvSpPr/>
            <p:nvPr/>
          </p:nvSpPr>
          <p:spPr>
            <a:xfrm>
              <a:off x="12564667" y="93860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/>
            <p:cNvSpPr/>
            <p:nvPr/>
          </p:nvSpPr>
          <p:spPr>
            <a:xfrm>
              <a:off x="12587959" y="9387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/>
            <p:cNvSpPr/>
            <p:nvPr/>
          </p:nvSpPr>
          <p:spPr>
            <a:xfrm>
              <a:off x="12564667" y="93860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/>
            <p:cNvSpPr/>
            <p:nvPr/>
          </p:nvSpPr>
          <p:spPr>
            <a:xfrm>
              <a:off x="12564667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/>
            <p:cNvSpPr/>
            <p:nvPr/>
          </p:nvSpPr>
          <p:spPr>
            <a:xfrm>
              <a:off x="12564667" y="93920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/>
            <p:cNvSpPr/>
            <p:nvPr/>
          </p:nvSpPr>
          <p:spPr>
            <a:xfrm>
              <a:off x="12624643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/>
            <p:cNvSpPr/>
            <p:nvPr/>
          </p:nvSpPr>
          <p:spPr>
            <a:xfrm>
              <a:off x="12324654" y="938597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/>
            <p:cNvSpPr/>
            <p:nvPr/>
          </p:nvSpPr>
          <p:spPr>
            <a:xfrm>
              <a:off x="12359935" y="9386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/>
            <p:cNvSpPr/>
            <p:nvPr/>
          </p:nvSpPr>
          <p:spPr>
            <a:xfrm>
              <a:off x="12324654" y="938597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/>
            <p:cNvSpPr/>
            <p:nvPr/>
          </p:nvSpPr>
          <p:spPr>
            <a:xfrm>
              <a:off x="12324654" y="93859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/>
            <p:cNvSpPr/>
            <p:nvPr/>
          </p:nvSpPr>
          <p:spPr>
            <a:xfrm>
              <a:off x="12324654" y="93919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/>
            <p:cNvSpPr/>
            <p:nvPr/>
          </p:nvSpPr>
          <p:spPr>
            <a:xfrm>
              <a:off x="12384666" y="93860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/>
            <p:cNvSpPr/>
            <p:nvPr/>
          </p:nvSpPr>
          <p:spPr>
            <a:xfrm>
              <a:off x="12084642" y="93859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/>
            <p:cNvSpPr/>
            <p:nvPr/>
          </p:nvSpPr>
          <p:spPr>
            <a:xfrm>
              <a:off x="1209202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/>
            <p:cNvSpPr/>
            <p:nvPr/>
          </p:nvSpPr>
          <p:spPr>
            <a:xfrm>
              <a:off x="1213666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/>
            <p:cNvSpPr/>
            <p:nvPr/>
          </p:nvSpPr>
          <p:spPr>
            <a:xfrm>
              <a:off x="12084642" y="93859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/>
            <p:cNvSpPr/>
            <p:nvPr/>
          </p:nvSpPr>
          <p:spPr>
            <a:xfrm>
              <a:off x="12084642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/>
            <p:cNvSpPr/>
            <p:nvPr/>
          </p:nvSpPr>
          <p:spPr>
            <a:xfrm>
              <a:off x="12084642" y="93919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/>
            <p:cNvSpPr/>
            <p:nvPr/>
          </p:nvSpPr>
          <p:spPr>
            <a:xfrm>
              <a:off x="12144654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/>
            <p:cNvSpPr/>
            <p:nvPr/>
          </p:nvSpPr>
          <p:spPr>
            <a:xfrm>
              <a:off x="11844666" y="93858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/>
            <p:cNvSpPr/>
            <p:nvPr/>
          </p:nvSpPr>
          <p:spPr>
            <a:xfrm>
              <a:off x="11844666" y="93858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/>
            <p:cNvSpPr/>
            <p:nvPr/>
          </p:nvSpPr>
          <p:spPr>
            <a:xfrm>
              <a:off x="11844666" y="93858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/>
            <p:cNvSpPr/>
            <p:nvPr/>
          </p:nvSpPr>
          <p:spPr>
            <a:xfrm>
              <a:off x="11844666" y="93918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/>
            <p:cNvSpPr/>
            <p:nvPr/>
          </p:nvSpPr>
          <p:spPr>
            <a:xfrm>
              <a:off x="11904641" y="93858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/>
            <p:cNvSpPr/>
            <p:nvPr/>
          </p:nvSpPr>
          <p:spPr>
            <a:xfrm>
              <a:off x="11604653" y="93858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/>
            <p:cNvSpPr/>
            <p:nvPr/>
          </p:nvSpPr>
          <p:spPr>
            <a:xfrm>
              <a:off x="11645442" y="9385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/>
            <p:cNvSpPr/>
            <p:nvPr/>
          </p:nvSpPr>
          <p:spPr>
            <a:xfrm>
              <a:off x="11604653" y="938582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/>
            <p:cNvSpPr/>
            <p:nvPr/>
          </p:nvSpPr>
          <p:spPr>
            <a:xfrm>
              <a:off x="11604653" y="93858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/>
            <p:cNvSpPr/>
            <p:nvPr/>
          </p:nvSpPr>
          <p:spPr>
            <a:xfrm>
              <a:off x="11604653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/>
            <p:cNvSpPr/>
            <p:nvPr/>
          </p:nvSpPr>
          <p:spPr>
            <a:xfrm>
              <a:off x="11604653" y="93918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/>
            <p:cNvSpPr/>
            <p:nvPr/>
          </p:nvSpPr>
          <p:spPr>
            <a:xfrm>
              <a:off x="11664665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/>
            <p:cNvSpPr/>
            <p:nvPr/>
          </p:nvSpPr>
          <p:spPr>
            <a:xfrm>
              <a:off x="11364641" y="93857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/>
            <p:cNvSpPr/>
            <p:nvPr/>
          </p:nvSpPr>
          <p:spPr>
            <a:xfrm>
              <a:off x="11377493" y="9385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/>
            <p:cNvSpPr/>
            <p:nvPr/>
          </p:nvSpPr>
          <p:spPr>
            <a:xfrm>
              <a:off x="11422133" y="93894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304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/>
            <p:cNvSpPr/>
            <p:nvPr/>
          </p:nvSpPr>
          <p:spPr>
            <a:xfrm>
              <a:off x="11364641" y="93857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/>
            <p:cNvSpPr/>
            <p:nvPr/>
          </p:nvSpPr>
          <p:spPr>
            <a:xfrm>
              <a:off x="11364641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/>
            <p:cNvSpPr/>
            <p:nvPr/>
          </p:nvSpPr>
          <p:spPr>
            <a:xfrm>
              <a:off x="11364641" y="93917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/>
            <p:cNvSpPr/>
            <p:nvPr/>
          </p:nvSpPr>
          <p:spPr>
            <a:xfrm>
              <a:off x="11424653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/>
            <p:cNvSpPr/>
            <p:nvPr/>
          </p:nvSpPr>
          <p:spPr>
            <a:xfrm>
              <a:off x="11124664" y="93857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/>
            <p:cNvSpPr/>
            <p:nvPr/>
          </p:nvSpPr>
          <p:spPr>
            <a:xfrm>
              <a:off x="11124664" y="938571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/>
            <p:cNvSpPr/>
            <p:nvPr/>
          </p:nvSpPr>
          <p:spPr>
            <a:xfrm>
              <a:off x="11124664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/>
            <p:cNvSpPr/>
            <p:nvPr/>
          </p:nvSpPr>
          <p:spPr>
            <a:xfrm>
              <a:off x="11124664" y="93917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/>
            <p:cNvSpPr/>
            <p:nvPr/>
          </p:nvSpPr>
          <p:spPr>
            <a:xfrm>
              <a:off x="11184640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/>
            <p:cNvSpPr/>
            <p:nvPr/>
          </p:nvSpPr>
          <p:spPr>
            <a:xfrm>
              <a:off x="10884652" y="93856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/>
            <p:cNvSpPr/>
            <p:nvPr/>
          </p:nvSpPr>
          <p:spPr>
            <a:xfrm>
              <a:off x="10930912" y="9385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/>
            <p:cNvSpPr/>
            <p:nvPr/>
          </p:nvSpPr>
          <p:spPr>
            <a:xfrm>
              <a:off x="10888793" y="93856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1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/>
            <p:cNvSpPr/>
            <p:nvPr/>
          </p:nvSpPr>
          <p:spPr>
            <a:xfrm>
              <a:off x="10884652" y="93856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/>
            <p:cNvSpPr/>
            <p:nvPr/>
          </p:nvSpPr>
          <p:spPr>
            <a:xfrm>
              <a:off x="10884652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/>
            <p:cNvSpPr/>
            <p:nvPr/>
          </p:nvSpPr>
          <p:spPr>
            <a:xfrm>
              <a:off x="10884652" y="93916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/>
            <p:cNvSpPr/>
            <p:nvPr/>
          </p:nvSpPr>
          <p:spPr>
            <a:xfrm>
              <a:off x="10944664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/>
            <p:cNvSpPr/>
            <p:nvPr/>
          </p:nvSpPr>
          <p:spPr>
            <a:xfrm>
              <a:off x="10644640" y="93856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/>
            <p:cNvSpPr/>
            <p:nvPr/>
          </p:nvSpPr>
          <p:spPr>
            <a:xfrm>
              <a:off x="10662964" y="9385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/>
            <p:cNvSpPr/>
            <p:nvPr/>
          </p:nvSpPr>
          <p:spPr>
            <a:xfrm>
              <a:off x="10644640" y="93856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/>
            <p:cNvSpPr/>
            <p:nvPr/>
          </p:nvSpPr>
          <p:spPr>
            <a:xfrm>
              <a:off x="10644640" y="93856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/>
            <p:cNvSpPr/>
            <p:nvPr/>
          </p:nvSpPr>
          <p:spPr>
            <a:xfrm>
              <a:off x="10644640" y="93916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/>
            <p:cNvSpPr/>
            <p:nvPr/>
          </p:nvSpPr>
          <p:spPr>
            <a:xfrm>
              <a:off x="10704652" y="93856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/>
            <p:cNvSpPr/>
            <p:nvPr/>
          </p:nvSpPr>
          <p:spPr>
            <a:xfrm>
              <a:off x="10404663" y="93855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/>
            <p:cNvSpPr/>
            <p:nvPr/>
          </p:nvSpPr>
          <p:spPr>
            <a:xfrm>
              <a:off x="10439691" y="938874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44"/>
                  </a:moveTo>
                  <a:lnTo>
                    <a:pt x="31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/>
            <p:cNvSpPr/>
            <p:nvPr/>
          </p:nvSpPr>
          <p:spPr>
            <a:xfrm>
              <a:off x="10404663" y="93855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/>
            <p:cNvSpPr/>
            <p:nvPr/>
          </p:nvSpPr>
          <p:spPr>
            <a:xfrm>
              <a:off x="10404663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/>
            <p:cNvSpPr/>
            <p:nvPr/>
          </p:nvSpPr>
          <p:spPr>
            <a:xfrm>
              <a:off x="10404663" y="93915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/>
            <p:cNvSpPr/>
            <p:nvPr/>
          </p:nvSpPr>
          <p:spPr>
            <a:xfrm>
              <a:off x="10464639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/>
            <p:cNvSpPr/>
            <p:nvPr/>
          </p:nvSpPr>
          <p:spPr>
            <a:xfrm>
              <a:off x="10164651" y="93855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/>
            <p:cNvSpPr/>
            <p:nvPr/>
          </p:nvSpPr>
          <p:spPr>
            <a:xfrm>
              <a:off x="10216419" y="9385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/>
            <p:cNvSpPr/>
            <p:nvPr/>
          </p:nvSpPr>
          <p:spPr>
            <a:xfrm>
              <a:off x="10177431" y="93855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28"/>
                  </a:moveTo>
                  <a:lnTo>
                    <a:pt x="9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/>
            <p:cNvSpPr/>
            <p:nvPr/>
          </p:nvSpPr>
          <p:spPr>
            <a:xfrm>
              <a:off x="10164651" y="93855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/>
            <p:cNvSpPr/>
            <p:nvPr/>
          </p:nvSpPr>
          <p:spPr>
            <a:xfrm>
              <a:off x="10164651" y="93855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/>
            <p:cNvSpPr/>
            <p:nvPr/>
          </p:nvSpPr>
          <p:spPr>
            <a:xfrm>
              <a:off x="10164651" y="93915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/>
            <p:cNvSpPr/>
            <p:nvPr/>
          </p:nvSpPr>
          <p:spPr>
            <a:xfrm>
              <a:off x="10224663" y="93855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/>
            <p:cNvSpPr/>
            <p:nvPr/>
          </p:nvSpPr>
          <p:spPr>
            <a:xfrm>
              <a:off x="9924639" y="93854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/>
            <p:cNvSpPr/>
            <p:nvPr/>
          </p:nvSpPr>
          <p:spPr>
            <a:xfrm>
              <a:off x="9948471" y="9385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/>
            <p:cNvSpPr/>
            <p:nvPr/>
          </p:nvSpPr>
          <p:spPr>
            <a:xfrm>
              <a:off x="9924675" y="93854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/>
            <p:cNvSpPr/>
            <p:nvPr/>
          </p:nvSpPr>
          <p:spPr>
            <a:xfrm>
              <a:off x="9924639" y="938546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/>
            <p:cNvSpPr/>
            <p:nvPr/>
          </p:nvSpPr>
          <p:spPr>
            <a:xfrm>
              <a:off x="9924639" y="93914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/>
            <p:cNvSpPr/>
            <p:nvPr/>
          </p:nvSpPr>
          <p:spPr>
            <a:xfrm>
              <a:off x="9984651" y="93854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/>
            <p:cNvSpPr/>
            <p:nvPr/>
          </p:nvSpPr>
          <p:spPr>
            <a:xfrm>
              <a:off x="9684662" y="93853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/>
            <p:cNvSpPr/>
            <p:nvPr/>
          </p:nvSpPr>
          <p:spPr>
            <a:xfrm>
              <a:off x="9684662" y="9385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/>
            <p:cNvSpPr/>
            <p:nvPr/>
          </p:nvSpPr>
          <p:spPr>
            <a:xfrm>
              <a:off x="9725162" y="93857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88"/>
                  </a:moveTo>
                  <a:lnTo>
                    <a:pt x="63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/>
            <p:cNvSpPr/>
            <p:nvPr/>
          </p:nvSpPr>
          <p:spPr>
            <a:xfrm>
              <a:off x="9684662" y="93853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/>
            <p:cNvSpPr/>
            <p:nvPr/>
          </p:nvSpPr>
          <p:spPr>
            <a:xfrm>
              <a:off x="9684662" y="93853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/>
            <p:cNvSpPr/>
            <p:nvPr/>
          </p:nvSpPr>
          <p:spPr>
            <a:xfrm>
              <a:off x="9684662" y="93914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/>
            <p:cNvSpPr/>
            <p:nvPr/>
          </p:nvSpPr>
          <p:spPr>
            <a:xfrm>
              <a:off x="9744638" y="938543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/>
            <p:cNvSpPr/>
            <p:nvPr/>
          </p:nvSpPr>
          <p:spPr>
            <a:xfrm>
              <a:off x="9444650" y="93853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/>
            <p:cNvSpPr/>
            <p:nvPr/>
          </p:nvSpPr>
          <p:spPr>
            <a:xfrm>
              <a:off x="9501890" y="9388850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/>
            <p:cNvSpPr/>
            <p:nvPr/>
          </p:nvSpPr>
          <p:spPr>
            <a:xfrm>
              <a:off x="9444650" y="93853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/>
            <p:cNvSpPr/>
            <p:nvPr/>
          </p:nvSpPr>
          <p:spPr>
            <a:xfrm>
              <a:off x="9444650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/>
            <p:cNvSpPr/>
            <p:nvPr/>
          </p:nvSpPr>
          <p:spPr>
            <a:xfrm>
              <a:off x="9444650" y="93913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/>
            <p:cNvSpPr/>
            <p:nvPr/>
          </p:nvSpPr>
          <p:spPr>
            <a:xfrm>
              <a:off x="9504662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/>
            <p:cNvSpPr/>
            <p:nvPr/>
          </p:nvSpPr>
          <p:spPr>
            <a:xfrm>
              <a:off x="9204638" y="93852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/>
            <p:cNvSpPr/>
            <p:nvPr/>
          </p:nvSpPr>
          <p:spPr>
            <a:xfrm>
              <a:off x="9233942" y="9385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/>
            <p:cNvSpPr/>
            <p:nvPr/>
          </p:nvSpPr>
          <p:spPr>
            <a:xfrm>
              <a:off x="9204674" y="93852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/>
            <p:cNvSpPr/>
            <p:nvPr/>
          </p:nvSpPr>
          <p:spPr>
            <a:xfrm>
              <a:off x="9204638" y="938528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/>
            <p:cNvSpPr/>
            <p:nvPr/>
          </p:nvSpPr>
          <p:spPr>
            <a:xfrm>
              <a:off x="9204638" y="93912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/>
            <p:cNvSpPr/>
            <p:nvPr/>
          </p:nvSpPr>
          <p:spPr>
            <a:xfrm>
              <a:off x="9264650" y="93853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/>
            <p:cNvSpPr/>
            <p:nvPr/>
          </p:nvSpPr>
          <p:spPr>
            <a:xfrm>
              <a:off x="8964661" y="93852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/>
            <p:cNvSpPr/>
            <p:nvPr/>
          </p:nvSpPr>
          <p:spPr>
            <a:xfrm>
              <a:off x="8965993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/>
            <p:cNvSpPr/>
            <p:nvPr/>
          </p:nvSpPr>
          <p:spPr>
            <a:xfrm>
              <a:off x="9010669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/>
            <p:cNvSpPr/>
            <p:nvPr/>
          </p:nvSpPr>
          <p:spPr>
            <a:xfrm>
              <a:off x="8964661" y="93852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/>
            <p:cNvSpPr/>
            <p:nvPr/>
          </p:nvSpPr>
          <p:spPr>
            <a:xfrm>
              <a:off x="8964661" y="93852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/>
            <p:cNvSpPr/>
            <p:nvPr/>
          </p:nvSpPr>
          <p:spPr>
            <a:xfrm>
              <a:off x="8964661" y="93912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/>
            <p:cNvSpPr/>
            <p:nvPr/>
          </p:nvSpPr>
          <p:spPr>
            <a:xfrm>
              <a:off x="9024637" y="93852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/>
            <p:cNvSpPr/>
            <p:nvPr/>
          </p:nvSpPr>
          <p:spPr>
            <a:xfrm>
              <a:off x="8724649" y="93851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/>
            <p:cNvSpPr/>
            <p:nvPr/>
          </p:nvSpPr>
          <p:spPr>
            <a:xfrm>
              <a:off x="8743621" y="93903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/>
            <p:cNvSpPr/>
            <p:nvPr/>
          </p:nvSpPr>
          <p:spPr>
            <a:xfrm>
              <a:off x="8724649" y="93851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/>
            <p:cNvSpPr/>
            <p:nvPr/>
          </p:nvSpPr>
          <p:spPr>
            <a:xfrm>
              <a:off x="8724649" y="93851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/>
            <p:cNvSpPr/>
            <p:nvPr/>
          </p:nvSpPr>
          <p:spPr>
            <a:xfrm>
              <a:off x="8724649" y="93911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/>
            <p:cNvSpPr/>
            <p:nvPr/>
          </p:nvSpPr>
          <p:spPr>
            <a:xfrm>
              <a:off x="8784661" y="93852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/>
            <p:cNvSpPr/>
            <p:nvPr/>
          </p:nvSpPr>
          <p:spPr>
            <a:xfrm>
              <a:off x="8484636" y="93851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/>
            <p:cNvSpPr/>
            <p:nvPr/>
          </p:nvSpPr>
          <p:spPr>
            <a:xfrm>
              <a:off x="8519449" y="9385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/>
            <p:cNvSpPr/>
            <p:nvPr/>
          </p:nvSpPr>
          <p:spPr>
            <a:xfrm>
              <a:off x="8484673" y="93851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/>
            <p:cNvSpPr/>
            <p:nvPr/>
          </p:nvSpPr>
          <p:spPr>
            <a:xfrm>
              <a:off x="8484636" y="938514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/>
            <p:cNvSpPr/>
            <p:nvPr/>
          </p:nvSpPr>
          <p:spPr>
            <a:xfrm>
              <a:off x="8484636" y="93911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/>
            <p:cNvSpPr/>
            <p:nvPr/>
          </p:nvSpPr>
          <p:spPr>
            <a:xfrm>
              <a:off x="8544649" y="93851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/>
            <p:cNvSpPr/>
            <p:nvPr/>
          </p:nvSpPr>
          <p:spPr>
            <a:xfrm>
              <a:off x="8244660" y="938510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/>
            <p:cNvSpPr/>
            <p:nvPr/>
          </p:nvSpPr>
          <p:spPr>
            <a:xfrm>
              <a:off x="825150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/>
            <p:cNvSpPr/>
            <p:nvPr/>
          </p:nvSpPr>
          <p:spPr>
            <a:xfrm>
              <a:off x="829614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/>
            <p:cNvSpPr/>
            <p:nvPr/>
          </p:nvSpPr>
          <p:spPr>
            <a:xfrm>
              <a:off x="8244660" y="93851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/>
            <p:cNvSpPr/>
            <p:nvPr/>
          </p:nvSpPr>
          <p:spPr>
            <a:xfrm>
              <a:off x="8244660" y="93851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/>
            <p:cNvSpPr/>
            <p:nvPr/>
          </p:nvSpPr>
          <p:spPr>
            <a:xfrm>
              <a:off x="8244660" y="939108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/>
            <p:cNvSpPr/>
            <p:nvPr/>
          </p:nvSpPr>
          <p:spPr>
            <a:xfrm>
              <a:off x="8304636" y="938510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/>
            <p:cNvSpPr/>
            <p:nvPr/>
          </p:nvSpPr>
          <p:spPr>
            <a:xfrm>
              <a:off x="8004648" y="93850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/>
            <p:cNvSpPr/>
            <p:nvPr/>
          </p:nvSpPr>
          <p:spPr>
            <a:xfrm>
              <a:off x="8032296" y="938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/>
            <p:cNvSpPr/>
            <p:nvPr/>
          </p:nvSpPr>
          <p:spPr>
            <a:xfrm>
              <a:off x="8004648" y="93850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/>
            <p:cNvSpPr/>
            <p:nvPr/>
          </p:nvSpPr>
          <p:spPr>
            <a:xfrm>
              <a:off x="8004648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/>
            <p:cNvSpPr/>
            <p:nvPr/>
          </p:nvSpPr>
          <p:spPr>
            <a:xfrm>
              <a:off x="8004648" y="93910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/>
            <p:cNvSpPr/>
            <p:nvPr/>
          </p:nvSpPr>
          <p:spPr>
            <a:xfrm>
              <a:off x="8064659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/>
            <p:cNvSpPr/>
            <p:nvPr/>
          </p:nvSpPr>
          <p:spPr>
            <a:xfrm>
              <a:off x="8022180" y="89050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6602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6024" y="0"/>
                  </a:lnTo>
                  <a:lnTo>
                    <a:pt x="6602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/>
            <p:cNvSpPr/>
            <p:nvPr/>
          </p:nvSpPr>
          <p:spPr>
            <a:xfrm>
              <a:off x="8066388" y="89050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/>
            <p:cNvSpPr/>
            <p:nvPr/>
          </p:nvSpPr>
          <p:spPr>
            <a:xfrm>
              <a:off x="8023872" y="89050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/>
            <p:cNvSpPr/>
            <p:nvPr/>
          </p:nvSpPr>
          <p:spPr>
            <a:xfrm>
              <a:off x="8022180" y="8910985"/>
              <a:ext cx="66040" cy="635"/>
            </a:xfrm>
            <a:custGeom>
              <a:avLst/>
              <a:gdLst/>
              <a:ahLst/>
              <a:cxnLst/>
              <a:rect l="l" t="t" r="r" b="b"/>
              <a:pathLst>
                <a:path w="66040" h="634">
                  <a:moveTo>
                    <a:pt x="0" y="0"/>
                  </a:moveTo>
                  <a:lnTo>
                    <a:pt x="6602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/>
            <p:cNvSpPr/>
            <p:nvPr/>
          </p:nvSpPr>
          <p:spPr>
            <a:xfrm>
              <a:off x="8088204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/>
            <p:cNvSpPr/>
            <p:nvPr/>
          </p:nvSpPr>
          <p:spPr>
            <a:xfrm>
              <a:off x="8022180" y="8905009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 h="0">
                  <a:moveTo>
                    <a:pt x="660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/>
            <p:cNvSpPr/>
            <p:nvPr/>
          </p:nvSpPr>
          <p:spPr>
            <a:xfrm>
              <a:off x="8022180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/>
            <p:cNvSpPr/>
            <p:nvPr/>
          </p:nvSpPr>
          <p:spPr>
            <a:xfrm>
              <a:off x="7788179" y="89049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/>
            <p:cNvSpPr/>
            <p:nvPr/>
          </p:nvSpPr>
          <p:spPr>
            <a:xfrm>
              <a:off x="788775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/>
            <p:cNvSpPr/>
            <p:nvPr/>
          </p:nvSpPr>
          <p:spPr>
            <a:xfrm>
              <a:off x="7798439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/>
            <p:cNvSpPr/>
            <p:nvPr/>
          </p:nvSpPr>
          <p:spPr>
            <a:xfrm>
              <a:off x="7932432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/>
            <p:cNvSpPr/>
            <p:nvPr/>
          </p:nvSpPr>
          <p:spPr>
            <a:xfrm>
              <a:off x="784311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/>
            <p:cNvSpPr/>
            <p:nvPr/>
          </p:nvSpPr>
          <p:spPr>
            <a:xfrm>
              <a:off x="7788179" y="89109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/>
            <p:cNvSpPr/>
            <p:nvPr/>
          </p:nvSpPr>
          <p:spPr>
            <a:xfrm>
              <a:off x="7968179" y="89049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/>
            <p:cNvSpPr/>
            <p:nvPr/>
          </p:nvSpPr>
          <p:spPr>
            <a:xfrm>
              <a:off x="7788179" y="89049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/>
            <p:cNvSpPr/>
            <p:nvPr/>
          </p:nvSpPr>
          <p:spPr>
            <a:xfrm>
              <a:off x="7788179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/>
            <p:cNvSpPr/>
            <p:nvPr/>
          </p:nvSpPr>
          <p:spPr>
            <a:xfrm>
              <a:off x="7548203" y="890490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/>
            <p:cNvSpPr/>
            <p:nvPr/>
          </p:nvSpPr>
          <p:spPr>
            <a:xfrm>
              <a:off x="770912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/>
            <p:cNvSpPr/>
            <p:nvPr/>
          </p:nvSpPr>
          <p:spPr>
            <a:xfrm>
              <a:off x="7619843" y="89049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/>
            <p:cNvSpPr/>
            <p:nvPr/>
          </p:nvSpPr>
          <p:spPr>
            <a:xfrm>
              <a:off x="766448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/>
            <p:cNvSpPr/>
            <p:nvPr/>
          </p:nvSpPr>
          <p:spPr>
            <a:xfrm>
              <a:off x="7575167" y="8908429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/>
            <p:cNvSpPr/>
            <p:nvPr/>
          </p:nvSpPr>
          <p:spPr>
            <a:xfrm>
              <a:off x="7548203" y="891091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/>
            <p:cNvSpPr/>
            <p:nvPr/>
          </p:nvSpPr>
          <p:spPr>
            <a:xfrm>
              <a:off x="7728203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/>
            <p:cNvSpPr/>
            <p:nvPr/>
          </p:nvSpPr>
          <p:spPr>
            <a:xfrm>
              <a:off x="7548203" y="89049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/>
            <p:cNvSpPr/>
            <p:nvPr/>
          </p:nvSpPr>
          <p:spPr>
            <a:xfrm>
              <a:off x="7548203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/>
            <p:cNvSpPr/>
            <p:nvPr/>
          </p:nvSpPr>
          <p:spPr>
            <a:xfrm>
              <a:off x="7308191" y="890482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/>
            <p:cNvSpPr/>
            <p:nvPr/>
          </p:nvSpPr>
          <p:spPr>
            <a:xfrm>
              <a:off x="7441211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/>
            <p:cNvSpPr/>
            <p:nvPr/>
          </p:nvSpPr>
          <p:spPr>
            <a:xfrm>
              <a:off x="7351894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/>
            <p:cNvSpPr/>
            <p:nvPr/>
          </p:nvSpPr>
          <p:spPr>
            <a:xfrm>
              <a:off x="7397291" y="89101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/>
            <p:cNvSpPr/>
            <p:nvPr/>
          </p:nvSpPr>
          <p:spPr>
            <a:xfrm>
              <a:off x="7312547" y="890486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152"/>
                  </a:moveTo>
                  <a:lnTo>
                    <a:pt x="12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/>
            <p:cNvSpPr/>
            <p:nvPr/>
          </p:nvSpPr>
          <p:spPr>
            <a:xfrm>
              <a:off x="7308191" y="89108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/>
            <p:cNvSpPr/>
            <p:nvPr/>
          </p:nvSpPr>
          <p:spPr>
            <a:xfrm>
              <a:off x="7488191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/>
            <p:cNvSpPr/>
            <p:nvPr/>
          </p:nvSpPr>
          <p:spPr>
            <a:xfrm>
              <a:off x="7308191" y="890482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/>
            <p:cNvSpPr/>
            <p:nvPr/>
          </p:nvSpPr>
          <p:spPr>
            <a:xfrm>
              <a:off x="7308191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/>
            <p:cNvSpPr/>
            <p:nvPr/>
          </p:nvSpPr>
          <p:spPr>
            <a:xfrm>
              <a:off x="7068178" y="890479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/>
            <p:cNvSpPr/>
            <p:nvPr/>
          </p:nvSpPr>
          <p:spPr>
            <a:xfrm>
              <a:off x="7173262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/>
            <p:cNvSpPr/>
            <p:nvPr/>
          </p:nvSpPr>
          <p:spPr>
            <a:xfrm>
              <a:off x="708394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/>
            <p:cNvSpPr/>
            <p:nvPr/>
          </p:nvSpPr>
          <p:spPr>
            <a:xfrm>
              <a:off x="7217903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/>
            <p:cNvSpPr/>
            <p:nvPr/>
          </p:nvSpPr>
          <p:spPr>
            <a:xfrm>
              <a:off x="712858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/>
            <p:cNvSpPr/>
            <p:nvPr/>
          </p:nvSpPr>
          <p:spPr>
            <a:xfrm>
              <a:off x="7068178" y="891080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/>
            <p:cNvSpPr/>
            <p:nvPr/>
          </p:nvSpPr>
          <p:spPr>
            <a:xfrm>
              <a:off x="7248179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/>
            <p:cNvSpPr/>
            <p:nvPr/>
          </p:nvSpPr>
          <p:spPr>
            <a:xfrm>
              <a:off x="7068178" y="890479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/>
            <p:cNvSpPr/>
            <p:nvPr/>
          </p:nvSpPr>
          <p:spPr>
            <a:xfrm>
              <a:off x="7068178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/>
            <p:cNvSpPr/>
            <p:nvPr/>
          </p:nvSpPr>
          <p:spPr>
            <a:xfrm>
              <a:off x="6828202" y="890475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/>
            <p:cNvSpPr/>
            <p:nvPr/>
          </p:nvSpPr>
          <p:spPr>
            <a:xfrm>
              <a:off x="6994630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/>
            <p:cNvSpPr/>
            <p:nvPr/>
          </p:nvSpPr>
          <p:spPr>
            <a:xfrm>
              <a:off x="690531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/>
            <p:cNvSpPr/>
            <p:nvPr/>
          </p:nvSpPr>
          <p:spPr>
            <a:xfrm>
              <a:off x="694995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/>
            <p:cNvSpPr/>
            <p:nvPr/>
          </p:nvSpPr>
          <p:spPr>
            <a:xfrm>
              <a:off x="6860674" y="89054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28"/>
                  </a:moveTo>
                  <a:lnTo>
                    <a:pt x="58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/>
            <p:cNvSpPr/>
            <p:nvPr/>
          </p:nvSpPr>
          <p:spPr>
            <a:xfrm>
              <a:off x="6828202" y="891073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/>
            <p:cNvSpPr/>
            <p:nvPr/>
          </p:nvSpPr>
          <p:spPr>
            <a:xfrm>
              <a:off x="7008202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/>
            <p:cNvSpPr/>
            <p:nvPr/>
          </p:nvSpPr>
          <p:spPr>
            <a:xfrm>
              <a:off x="6828202" y="890475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/>
            <p:cNvSpPr/>
            <p:nvPr/>
          </p:nvSpPr>
          <p:spPr>
            <a:xfrm>
              <a:off x="6828202" y="89047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/>
            <p:cNvSpPr/>
            <p:nvPr/>
          </p:nvSpPr>
          <p:spPr>
            <a:xfrm>
              <a:off x="6588190" y="890468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/>
            <p:cNvSpPr/>
            <p:nvPr/>
          </p:nvSpPr>
          <p:spPr>
            <a:xfrm>
              <a:off x="6726682" y="89047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/>
            <p:cNvSpPr/>
            <p:nvPr/>
          </p:nvSpPr>
          <p:spPr>
            <a:xfrm>
              <a:off x="6637366" y="89046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/>
            <p:cNvSpPr/>
            <p:nvPr/>
          </p:nvSpPr>
          <p:spPr>
            <a:xfrm>
              <a:off x="6685930" y="89071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/>
            <p:cNvSpPr/>
            <p:nvPr/>
          </p:nvSpPr>
          <p:spPr>
            <a:xfrm>
              <a:off x="6588190" y="891069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/>
            <p:cNvSpPr/>
            <p:nvPr/>
          </p:nvSpPr>
          <p:spPr>
            <a:xfrm>
              <a:off x="6768190" y="89047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/>
            <p:cNvSpPr/>
            <p:nvPr/>
          </p:nvSpPr>
          <p:spPr>
            <a:xfrm>
              <a:off x="6588190" y="89046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/>
            <p:cNvSpPr/>
            <p:nvPr/>
          </p:nvSpPr>
          <p:spPr>
            <a:xfrm>
              <a:off x="6588190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/>
            <p:cNvSpPr/>
            <p:nvPr/>
          </p:nvSpPr>
          <p:spPr>
            <a:xfrm>
              <a:off x="6348177" y="890464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/>
            <p:cNvSpPr/>
            <p:nvPr/>
          </p:nvSpPr>
          <p:spPr>
            <a:xfrm>
              <a:off x="645873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/>
            <p:cNvSpPr/>
            <p:nvPr/>
          </p:nvSpPr>
          <p:spPr>
            <a:xfrm>
              <a:off x="6369417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/>
            <p:cNvSpPr/>
            <p:nvPr/>
          </p:nvSpPr>
          <p:spPr>
            <a:xfrm>
              <a:off x="6505317" y="890468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48"/>
                  </a:moveTo>
                  <a:lnTo>
                    <a:pt x="47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/>
            <p:cNvSpPr/>
            <p:nvPr/>
          </p:nvSpPr>
          <p:spPr>
            <a:xfrm>
              <a:off x="641409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/>
            <p:cNvSpPr/>
            <p:nvPr/>
          </p:nvSpPr>
          <p:spPr>
            <a:xfrm>
              <a:off x="6348177" y="89106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/>
            <p:cNvSpPr/>
            <p:nvPr/>
          </p:nvSpPr>
          <p:spPr>
            <a:xfrm>
              <a:off x="6528178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/>
            <p:cNvSpPr/>
            <p:nvPr/>
          </p:nvSpPr>
          <p:spPr>
            <a:xfrm>
              <a:off x="6348177" y="89046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/>
            <p:cNvSpPr/>
            <p:nvPr/>
          </p:nvSpPr>
          <p:spPr>
            <a:xfrm>
              <a:off x="6348177" y="89046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/>
            <p:cNvSpPr/>
            <p:nvPr/>
          </p:nvSpPr>
          <p:spPr>
            <a:xfrm>
              <a:off x="6108201" y="890457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/>
            <p:cNvSpPr/>
            <p:nvPr/>
          </p:nvSpPr>
          <p:spPr>
            <a:xfrm>
              <a:off x="628010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/>
            <p:cNvSpPr/>
            <p:nvPr/>
          </p:nvSpPr>
          <p:spPr>
            <a:xfrm>
              <a:off x="6190785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/>
            <p:cNvSpPr/>
            <p:nvPr/>
          </p:nvSpPr>
          <p:spPr>
            <a:xfrm>
              <a:off x="623546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/>
            <p:cNvSpPr/>
            <p:nvPr/>
          </p:nvSpPr>
          <p:spPr>
            <a:xfrm>
              <a:off x="6146145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/>
            <p:cNvSpPr/>
            <p:nvPr/>
          </p:nvSpPr>
          <p:spPr>
            <a:xfrm>
              <a:off x="6108201" y="891058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/>
            <p:cNvSpPr/>
            <p:nvPr/>
          </p:nvSpPr>
          <p:spPr>
            <a:xfrm>
              <a:off x="6288201" y="89046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/>
            <p:cNvSpPr/>
            <p:nvPr/>
          </p:nvSpPr>
          <p:spPr>
            <a:xfrm>
              <a:off x="6108201" y="890457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/>
            <p:cNvSpPr/>
            <p:nvPr/>
          </p:nvSpPr>
          <p:spPr>
            <a:xfrm>
              <a:off x="6108201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/>
            <p:cNvSpPr/>
            <p:nvPr/>
          </p:nvSpPr>
          <p:spPr>
            <a:xfrm>
              <a:off x="5868189" y="890454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/>
            <p:cNvSpPr/>
            <p:nvPr/>
          </p:nvSpPr>
          <p:spPr>
            <a:xfrm>
              <a:off x="6012189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/>
            <p:cNvSpPr/>
            <p:nvPr/>
          </p:nvSpPr>
          <p:spPr>
            <a:xfrm>
              <a:off x="5922872" y="8904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/>
            <p:cNvSpPr/>
            <p:nvPr/>
          </p:nvSpPr>
          <p:spPr>
            <a:xfrm>
              <a:off x="5878736" y="89100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/>
            <p:cNvSpPr/>
            <p:nvPr/>
          </p:nvSpPr>
          <p:spPr>
            <a:xfrm>
              <a:off x="5868189" y="891051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/>
            <p:cNvSpPr/>
            <p:nvPr/>
          </p:nvSpPr>
          <p:spPr>
            <a:xfrm>
              <a:off x="6048189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/>
            <p:cNvSpPr/>
            <p:nvPr/>
          </p:nvSpPr>
          <p:spPr>
            <a:xfrm>
              <a:off x="5868189" y="89045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/>
            <p:cNvSpPr/>
            <p:nvPr/>
          </p:nvSpPr>
          <p:spPr>
            <a:xfrm>
              <a:off x="5868189" y="89045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/>
            <p:cNvSpPr/>
            <p:nvPr/>
          </p:nvSpPr>
          <p:spPr>
            <a:xfrm>
              <a:off x="5628176" y="890446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/>
            <p:cNvSpPr/>
            <p:nvPr/>
          </p:nvSpPr>
          <p:spPr>
            <a:xfrm>
              <a:off x="5744240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/>
            <p:cNvSpPr/>
            <p:nvPr/>
          </p:nvSpPr>
          <p:spPr>
            <a:xfrm>
              <a:off x="5654924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/>
            <p:cNvSpPr/>
            <p:nvPr/>
          </p:nvSpPr>
          <p:spPr>
            <a:xfrm>
              <a:off x="5793956" y="89045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/>
            <p:cNvSpPr/>
            <p:nvPr/>
          </p:nvSpPr>
          <p:spPr>
            <a:xfrm>
              <a:off x="5699564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/>
            <p:cNvSpPr/>
            <p:nvPr/>
          </p:nvSpPr>
          <p:spPr>
            <a:xfrm>
              <a:off x="5628176" y="891048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/>
            <p:cNvSpPr/>
            <p:nvPr/>
          </p:nvSpPr>
          <p:spPr>
            <a:xfrm>
              <a:off x="5808176" y="89045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/>
            <p:cNvSpPr/>
            <p:nvPr/>
          </p:nvSpPr>
          <p:spPr>
            <a:xfrm>
              <a:off x="5628176" y="890446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/>
            <p:cNvSpPr/>
            <p:nvPr/>
          </p:nvSpPr>
          <p:spPr>
            <a:xfrm>
              <a:off x="5628176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/>
            <p:cNvSpPr/>
            <p:nvPr/>
          </p:nvSpPr>
          <p:spPr>
            <a:xfrm>
              <a:off x="5388200" y="890443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/>
            <p:cNvSpPr/>
            <p:nvPr/>
          </p:nvSpPr>
          <p:spPr>
            <a:xfrm>
              <a:off x="5565608" y="89081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76"/>
                  </a:moveTo>
                  <a:lnTo>
                    <a:pt x="25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/>
            <p:cNvSpPr/>
            <p:nvPr/>
          </p:nvSpPr>
          <p:spPr>
            <a:xfrm>
              <a:off x="5476292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/>
            <p:cNvSpPr/>
            <p:nvPr/>
          </p:nvSpPr>
          <p:spPr>
            <a:xfrm>
              <a:off x="5388200" y="890443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/>
            <p:cNvSpPr/>
            <p:nvPr/>
          </p:nvSpPr>
          <p:spPr>
            <a:xfrm>
              <a:off x="5520932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/>
            <p:cNvSpPr/>
            <p:nvPr/>
          </p:nvSpPr>
          <p:spPr>
            <a:xfrm>
              <a:off x="5431616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/>
            <p:cNvSpPr/>
            <p:nvPr/>
          </p:nvSpPr>
          <p:spPr>
            <a:xfrm>
              <a:off x="5388200" y="891040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/>
            <p:cNvSpPr/>
            <p:nvPr/>
          </p:nvSpPr>
          <p:spPr>
            <a:xfrm>
              <a:off x="5568200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/>
            <p:cNvSpPr/>
            <p:nvPr/>
          </p:nvSpPr>
          <p:spPr>
            <a:xfrm>
              <a:off x="5388200" y="890443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/>
            <p:cNvSpPr/>
            <p:nvPr/>
          </p:nvSpPr>
          <p:spPr>
            <a:xfrm>
              <a:off x="5388200" y="89044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/>
            <p:cNvSpPr/>
            <p:nvPr/>
          </p:nvSpPr>
          <p:spPr>
            <a:xfrm>
              <a:off x="5148187" y="890436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/>
            <p:cNvSpPr/>
            <p:nvPr/>
          </p:nvSpPr>
          <p:spPr>
            <a:xfrm>
              <a:off x="5297660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/>
            <p:cNvSpPr/>
            <p:nvPr/>
          </p:nvSpPr>
          <p:spPr>
            <a:xfrm>
              <a:off x="5208344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/>
            <p:cNvSpPr/>
            <p:nvPr/>
          </p:nvSpPr>
          <p:spPr>
            <a:xfrm>
              <a:off x="5167375" y="89070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/>
            <p:cNvSpPr/>
            <p:nvPr/>
          </p:nvSpPr>
          <p:spPr>
            <a:xfrm>
              <a:off x="5148187" y="89103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/>
            <p:cNvSpPr/>
            <p:nvPr/>
          </p:nvSpPr>
          <p:spPr>
            <a:xfrm>
              <a:off x="5328188" y="89043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/>
            <p:cNvSpPr/>
            <p:nvPr/>
          </p:nvSpPr>
          <p:spPr>
            <a:xfrm>
              <a:off x="5148187" y="890436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/>
            <p:cNvSpPr/>
            <p:nvPr/>
          </p:nvSpPr>
          <p:spPr>
            <a:xfrm>
              <a:off x="5148187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/>
            <p:cNvSpPr/>
            <p:nvPr/>
          </p:nvSpPr>
          <p:spPr>
            <a:xfrm>
              <a:off x="4908175" y="89043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/>
            <p:cNvSpPr/>
            <p:nvPr/>
          </p:nvSpPr>
          <p:spPr>
            <a:xfrm>
              <a:off x="5029711" y="89043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/>
            <p:cNvSpPr/>
            <p:nvPr/>
          </p:nvSpPr>
          <p:spPr>
            <a:xfrm>
              <a:off x="4940395" y="89043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/>
            <p:cNvSpPr/>
            <p:nvPr/>
          </p:nvSpPr>
          <p:spPr>
            <a:xfrm>
              <a:off x="4986763" y="89043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464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/>
            <p:cNvSpPr/>
            <p:nvPr/>
          </p:nvSpPr>
          <p:spPr>
            <a:xfrm>
              <a:off x="4908175" y="89103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/>
            <p:cNvSpPr/>
            <p:nvPr/>
          </p:nvSpPr>
          <p:spPr>
            <a:xfrm>
              <a:off x="5088175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/>
            <p:cNvSpPr/>
            <p:nvPr/>
          </p:nvSpPr>
          <p:spPr>
            <a:xfrm>
              <a:off x="4908175" y="89043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/>
            <p:cNvSpPr/>
            <p:nvPr/>
          </p:nvSpPr>
          <p:spPr>
            <a:xfrm>
              <a:off x="4908175" y="89043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/>
            <p:cNvSpPr/>
            <p:nvPr/>
          </p:nvSpPr>
          <p:spPr>
            <a:xfrm>
              <a:off x="4188174" y="890407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/>
            <p:cNvSpPr/>
            <p:nvPr/>
          </p:nvSpPr>
          <p:spPr>
            <a:xfrm>
              <a:off x="4315290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/>
            <p:cNvSpPr/>
            <p:nvPr/>
          </p:nvSpPr>
          <p:spPr>
            <a:xfrm>
              <a:off x="4225974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/>
            <p:cNvSpPr/>
            <p:nvPr/>
          </p:nvSpPr>
          <p:spPr>
            <a:xfrm>
              <a:off x="4360146" y="89099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/>
            <p:cNvSpPr/>
            <p:nvPr/>
          </p:nvSpPr>
          <p:spPr>
            <a:xfrm>
              <a:off x="4275402" y="89041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/>
            <p:cNvSpPr/>
            <p:nvPr/>
          </p:nvSpPr>
          <p:spPr>
            <a:xfrm>
              <a:off x="4188174" y="89040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/>
            <p:cNvSpPr/>
            <p:nvPr/>
          </p:nvSpPr>
          <p:spPr>
            <a:xfrm>
              <a:off x="4188174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/>
            <p:cNvSpPr/>
            <p:nvPr/>
          </p:nvSpPr>
          <p:spPr>
            <a:xfrm>
              <a:off x="4188174" y="89100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/>
            <p:cNvSpPr/>
            <p:nvPr/>
          </p:nvSpPr>
          <p:spPr>
            <a:xfrm>
              <a:off x="4368174" y="89041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/>
            <p:cNvSpPr/>
            <p:nvPr/>
          </p:nvSpPr>
          <p:spPr>
            <a:xfrm>
              <a:off x="3948198" y="89040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/>
            <p:cNvSpPr/>
            <p:nvPr/>
          </p:nvSpPr>
          <p:spPr>
            <a:xfrm>
              <a:off x="404734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/>
            <p:cNvSpPr/>
            <p:nvPr/>
          </p:nvSpPr>
          <p:spPr>
            <a:xfrm>
              <a:off x="3958026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/>
            <p:cNvSpPr/>
            <p:nvPr/>
          </p:nvSpPr>
          <p:spPr>
            <a:xfrm>
              <a:off x="4092018" y="89040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/>
            <p:cNvSpPr/>
            <p:nvPr/>
          </p:nvSpPr>
          <p:spPr>
            <a:xfrm>
              <a:off x="400270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/>
            <p:cNvSpPr/>
            <p:nvPr/>
          </p:nvSpPr>
          <p:spPr>
            <a:xfrm>
              <a:off x="3948198" y="89040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/>
            <p:cNvSpPr/>
            <p:nvPr/>
          </p:nvSpPr>
          <p:spPr>
            <a:xfrm>
              <a:off x="3948198" y="89040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/>
            <p:cNvSpPr/>
            <p:nvPr/>
          </p:nvSpPr>
          <p:spPr>
            <a:xfrm>
              <a:off x="3948198" y="89100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/>
            <p:cNvSpPr/>
            <p:nvPr/>
          </p:nvSpPr>
          <p:spPr>
            <a:xfrm>
              <a:off x="4128198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/>
            <p:cNvSpPr/>
            <p:nvPr/>
          </p:nvSpPr>
          <p:spPr>
            <a:xfrm>
              <a:off x="3592193" y="890396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5992" y="6048"/>
                  </a:moveTo>
                  <a:lnTo>
                    <a:pt x="180" y="6012"/>
                  </a:lnTo>
                  <a:lnTo>
                    <a:pt x="0" y="0"/>
                  </a:lnTo>
                  <a:lnTo>
                    <a:pt x="295992" y="36"/>
                  </a:lnTo>
                  <a:lnTo>
                    <a:pt x="29599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/>
            <p:cNvSpPr/>
            <p:nvPr/>
          </p:nvSpPr>
          <p:spPr>
            <a:xfrm>
              <a:off x="3868709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/>
            <p:cNvSpPr/>
            <p:nvPr/>
          </p:nvSpPr>
          <p:spPr>
            <a:xfrm>
              <a:off x="3779393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/>
            <p:cNvSpPr/>
            <p:nvPr/>
          </p:nvSpPr>
          <p:spPr>
            <a:xfrm>
              <a:off x="3690077" y="89039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9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/>
            <p:cNvSpPr/>
            <p:nvPr/>
          </p:nvSpPr>
          <p:spPr>
            <a:xfrm>
              <a:off x="3600761" y="89039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/>
            <p:cNvSpPr/>
            <p:nvPr/>
          </p:nvSpPr>
          <p:spPr>
            <a:xfrm>
              <a:off x="3824069" y="890515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60"/>
                  </a:moveTo>
                  <a:lnTo>
                    <a:pt x="5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/>
            <p:cNvSpPr/>
            <p:nvPr/>
          </p:nvSpPr>
          <p:spPr>
            <a:xfrm>
              <a:off x="3592193" y="8903965"/>
              <a:ext cx="296545" cy="635"/>
            </a:xfrm>
            <a:custGeom>
              <a:avLst/>
              <a:gdLst/>
              <a:ahLst/>
              <a:cxnLst/>
              <a:rect l="l" t="t" r="r" b="b"/>
              <a:pathLst>
                <a:path w="296545" h="634">
                  <a:moveTo>
                    <a:pt x="2959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/>
            <p:cNvSpPr/>
            <p:nvPr/>
          </p:nvSpPr>
          <p:spPr>
            <a:xfrm>
              <a:off x="3592373" y="8909977"/>
              <a:ext cx="295910" cy="635"/>
            </a:xfrm>
            <a:custGeom>
              <a:avLst/>
              <a:gdLst/>
              <a:ahLst/>
              <a:cxnLst/>
              <a:rect l="l" t="t" r="r" b="b"/>
              <a:pathLst>
                <a:path w="295910" h="634">
                  <a:moveTo>
                    <a:pt x="0" y="0"/>
                  </a:moveTo>
                  <a:lnTo>
                    <a:pt x="2958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/>
            <p:cNvSpPr/>
            <p:nvPr/>
          </p:nvSpPr>
          <p:spPr>
            <a:xfrm>
              <a:off x="3888186" y="89040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/>
            <p:cNvSpPr/>
            <p:nvPr/>
          </p:nvSpPr>
          <p:spPr>
            <a:xfrm>
              <a:off x="7764635" y="938499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/>
            <p:cNvSpPr/>
            <p:nvPr/>
          </p:nvSpPr>
          <p:spPr>
            <a:xfrm>
              <a:off x="7804920" y="9384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/>
            <p:cNvSpPr/>
            <p:nvPr/>
          </p:nvSpPr>
          <p:spPr>
            <a:xfrm>
              <a:off x="7764672" y="93849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016"/>
                  </a:moveTo>
                  <a:lnTo>
                    <a:pt x="21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/>
            <p:cNvSpPr/>
            <p:nvPr/>
          </p:nvSpPr>
          <p:spPr>
            <a:xfrm>
              <a:off x="7764672" y="93849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4" name="object 1404"/>
            <p:cNvSpPr/>
            <p:nvPr/>
          </p:nvSpPr>
          <p:spPr>
            <a:xfrm>
              <a:off x="7764635" y="938499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5" name="object 1405"/>
            <p:cNvSpPr/>
            <p:nvPr/>
          </p:nvSpPr>
          <p:spPr>
            <a:xfrm>
              <a:off x="7764635" y="93909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/>
            <p:cNvSpPr/>
            <p:nvPr/>
          </p:nvSpPr>
          <p:spPr>
            <a:xfrm>
              <a:off x="7824648" y="93849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/>
            <p:cNvSpPr/>
            <p:nvPr/>
          </p:nvSpPr>
          <p:spPr>
            <a:xfrm>
              <a:off x="7524659" y="93849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/>
            <p:cNvSpPr/>
            <p:nvPr/>
          </p:nvSpPr>
          <p:spPr>
            <a:xfrm>
              <a:off x="7536971" y="9384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/>
            <p:cNvSpPr/>
            <p:nvPr/>
          </p:nvSpPr>
          <p:spPr>
            <a:xfrm>
              <a:off x="7581647" y="938820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36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/>
            <p:cNvSpPr/>
            <p:nvPr/>
          </p:nvSpPr>
          <p:spPr>
            <a:xfrm>
              <a:off x="7524659" y="93849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/>
            <p:cNvSpPr/>
            <p:nvPr/>
          </p:nvSpPr>
          <p:spPr>
            <a:xfrm>
              <a:off x="7524659" y="93849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/>
            <p:cNvSpPr/>
            <p:nvPr/>
          </p:nvSpPr>
          <p:spPr>
            <a:xfrm>
              <a:off x="7524659" y="93909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3" name="object 1413"/>
            <p:cNvSpPr/>
            <p:nvPr/>
          </p:nvSpPr>
          <p:spPr>
            <a:xfrm>
              <a:off x="7584635" y="938492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4" name="object 1414"/>
            <p:cNvSpPr/>
            <p:nvPr/>
          </p:nvSpPr>
          <p:spPr>
            <a:xfrm>
              <a:off x="7284647" y="93848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5" name="object 1415"/>
            <p:cNvSpPr/>
            <p:nvPr/>
          </p:nvSpPr>
          <p:spPr>
            <a:xfrm>
              <a:off x="7284647" y="93848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6" name="object 1416"/>
            <p:cNvSpPr/>
            <p:nvPr/>
          </p:nvSpPr>
          <p:spPr>
            <a:xfrm>
              <a:off x="7284647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/>
            <p:cNvSpPr/>
            <p:nvPr/>
          </p:nvSpPr>
          <p:spPr>
            <a:xfrm>
              <a:off x="7284647" y="93908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/>
            <p:cNvSpPr/>
            <p:nvPr/>
          </p:nvSpPr>
          <p:spPr>
            <a:xfrm>
              <a:off x="7344658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/>
            <p:cNvSpPr/>
            <p:nvPr/>
          </p:nvSpPr>
          <p:spPr>
            <a:xfrm>
              <a:off x="7044634" y="93848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/>
            <p:cNvSpPr/>
            <p:nvPr/>
          </p:nvSpPr>
          <p:spPr>
            <a:xfrm>
              <a:off x="7090426" y="9384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/>
            <p:cNvSpPr/>
            <p:nvPr/>
          </p:nvSpPr>
          <p:spPr>
            <a:xfrm>
              <a:off x="7045750" y="9384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2" name="object 1422"/>
            <p:cNvSpPr/>
            <p:nvPr/>
          </p:nvSpPr>
          <p:spPr>
            <a:xfrm>
              <a:off x="7044670" y="938481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3" name="object 1423"/>
            <p:cNvSpPr/>
            <p:nvPr/>
          </p:nvSpPr>
          <p:spPr>
            <a:xfrm>
              <a:off x="7044634" y="938481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4" name="object 1424"/>
            <p:cNvSpPr/>
            <p:nvPr/>
          </p:nvSpPr>
          <p:spPr>
            <a:xfrm>
              <a:off x="7044634" y="93908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5" name="object 1425"/>
            <p:cNvSpPr/>
            <p:nvPr/>
          </p:nvSpPr>
          <p:spPr>
            <a:xfrm>
              <a:off x="7104646" y="938485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/>
            <p:cNvSpPr/>
            <p:nvPr/>
          </p:nvSpPr>
          <p:spPr>
            <a:xfrm>
              <a:off x="6804658" y="93847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/>
            <p:cNvSpPr/>
            <p:nvPr/>
          </p:nvSpPr>
          <p:spPr>
            <a:xfrm>
              <a:off x="6822478" y="9384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/>
            <p:cNvSpPr/>
            <p:nvPr/>
          </p:nvSpPr>
          <p:spPr>
            <a:xfrm>
              <a:off x="6804658" y="93847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/>
            <p:cNvSpPr/>
            <p:nvPr/>
          </p:nvSpPr>
          <p:spPr>
            <a:xfrm>
              <a:off x="6804658" y="93847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/>
            <p:cNvSpPr/>
            <p:nvPr/>
          </p:nvSpPr>
          <p:spPr>
            <a:xfrm>
              <a:off x="6804658" y="93907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1" name="object 1431"/>
            <p:cNvSpPr/>
            <p:nvPr/>
          </p:nvSpPr>
          <p:spPr>
            <a:xfrm>
              <a:off x="6864634" y="938478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2" name="object 1432"/>
            <p:cNvSpPr/>
            <p:nvPr/>
          </p:nvSpPr>
          <p:spPr>
            <a:xfrm>
              <a:off x="6564646" y="93847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/>
            <p:cNvSpPr/>
            <p:nvPr/>
          </p:nvSpPr>
          <p:spPr>
            <a:xfrm>
              <a:off x="6564646" y="93847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4" name="object 1434"/>
            <p:cNvSpPr/>
            <p:nvPr/>
          </p:nvSpPr>
          <p:spPr>
            <a:xfrm>
              <a:off x="6564646" y="93847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5" name="object 1435"/>
            <p:cNvSpPr/>
            <p:nvPr/>
          </p:nvSpPr>
          <p:spPr>
            <a:xfrm>
              <a:off x="6564646" y="93907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/>
            <p:cNvSpPr/>
            <p:nvPr/>
          </p:nvSpPr>
          <p:spPr>
            <a:xfrm>
              <a:off x="6624657" y="938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/>
            <p:cNvSpPr/>
            <p:nvPr/>
          </p:nvSpPr>
          <p:spPr>
            <a:xfrm>
              <a:off x="6324633" y="93846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/>
            <p:cNvSpPr/>
            <p:nvPr/>
          </p:nvSpPr>
          <p:spPr>
            <a:xfrm>
              <a:off x="6375897" y="9384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/>
            <p:cNvSpPr/>
            <p:nvPr/>
          </p:nvSpPr>
          <p:spPr>
            <a:xfrm>
              <a:off x="6333093" y="93846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84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/>
            <p:cNvSpPr/>
            <p:nvPr/>
          </p:nvSpPr>
          <p:spPr>
            <a:xfrm>
              <a:off x="6324669" y="93846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/>
            <p:cNvSpPr/>
            <p:nvPr/>
          </p:nvSpPr>
          <p:spPr>
            <a:xfrm>
              <a:off x="6324633" y="938467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/>
            <p:cNvSpPr/>
            <p:nvPr/>
          </p:nvSpPr>
          <p:spPr>
            <a:xfrm>
              <a:off x="6324633" y="93906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/>
            <p:cNvSpPr/>
            <p:nvPr/>
          </p:nvSpPr>
          <p:spPr>
            <a:xfrm>
              <a:off x="6384645" y="93846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/>
            <p:cNvSpPr/>
            <p:nvPr/>
          </p:nvSpPr>
          <p:spPr>
            <a:xfrm>
              <a:off x="6084657" y="93846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/>
            <p:cNvSpPr/>
            <p:nvPr/>
          </p:nvSpPr>
          <p:spPr>
            <a:xfrm>
              <a:off x="6107949" y="9384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/>
            <p:cNvSpPr/>
            <p:nvPr/>
          </p:nvSpPr>
          <p:spPr>
            <a:xfrm>
              <a:off x="6084657" y="93846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/>
            <p:cNvSpPr/>
            <p:nvPr/>
          </p:nvSpPr>
          <p:spPr>
            <a:xfrm>
              <a:off x="6084657" y="93846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/>
            <p:cNvSpPr/>
            <p:nvPr/>
          </p:nvSpPr>
          <p:spPr>
            <a:xfrm>
              <a:off x="6084657" y="93906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/>
            <p:cNvSpPr/>
            <p:nvPr/>
          </p:nvSpPr>
          <p:spPr>
            <a:xfrm>
              <a:off x="6144633" y="938463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/>
            <p:cNvSpPr/>
            <p:nvPr/>
          </p:nvSpPr>
          <p:spPr>
            <a:xfrm>
              <a:off x="5844645" y="93845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/>
            <p:cNvSpPr/>
            <p:nvPr/>
          </p:nvSpPr>
          <p:spPr>
            <a:xfrm>
              <a:off x="5844645" y="938456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/>
            <p:cNvSpPr/>
            <p:nvPr/>
          </p:nvSpPr>
          <p:spPr>
            <a:xfrm>
              <a:off x="5884677" y="938834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32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/>
            <p:cNvSpPr/>
            <p:nvPr/>
          </p:nvSpPr>
          <p:spPr>
            <a:xfrm>
              <a:off x="5844645" y="93845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/>
            <p:cNvSpPr/>
            <p:nvPr/>
          </p:nvSpPr>
          <p:spPr>
            <a:xfrm>
              <a:off x="5844645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/>
            <p:cNvSpPr/>
            <p:nvPr/>
          </p:nvSpPr>
          <p:spPr>
            <a:xfrm>
              <a:off x="5844645" y="939057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/>
            <p:cNvSpPr/>
            <p:nvPr/>
          </p:nvSpPr>
          <p:spPr>
            <a:xfrm>
              <a:off x="5904656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/>
            <p:cNvSpPr/>
            <p:nvPr/>
          </p:nvSpPr>
          <p:spPr>
            <a:xfrm>
              <a:off x="5604668" y="93844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/>
            <p:cNvSpPr/>
            <p:nvPr/>
          </p:nvSpPr>
          <p:spPr>
            <a:xfrm>
              <a:off x="5661368" y="938755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/>
            <p:cNvSpPr/>
            <p:nvPr/>
          </p:nvSpPr>
          <p:spPr>
            <a:xfrm>
              <a:off x="5621768" y="93845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/>
            <p:cNvSpPr/>
            <p:nvPr/>
          </p:nvSpPr>
          <p:spPr>
            <a:xfrm>
              <a:off x="5604668" y="93844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/>
            <p:cNvSpPr/>
            <p:nvPr/>
          </p:nvSpPr>
          <p:spPr>
            <a:xfrm>
              <a:off x="5604668" y="93844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/>
            <p:cNvSpPr/>
            <p:nvPr/>
          </p:nvSpPr>
          <p:spPr>
            <a:xfrm>
              <a:off x="5604668" y="93905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/>
            <p:cNvSpPr/>
            <p:nvPr/>
          </p:nvSpPr>
          <p:spPr>
            <a:xfrm>
              <a:off x="5664644" y="93845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/>
            <p:cNvSpPr/>
            <p:nvPr/>
          </p:nvSpPr>
          <p:spPr>
            <a:xfrm>
              <a:off x="5364656" y="93844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/>
            <p:cNvSpPr/>
            <p:nvPr/>
          </p:nvSpPr>
          <p:spPr>
            <a:xfrm>
              <a:off x="5393456" y="93844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/>
            <p:cNvSpPr/>
            <p:nvPr/>
          </p:nvSpPr>
          <p:spPr>
            <a:xfrm>
              <a:off x="5364656" y="93844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/>
            <p:cNvSpPr/>
            <p:nvPr/>
          </p:nvSpPr>
          <p:spPr>
            <a:xfrm>
              <a:off x="5364656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/>
            <p:cNvSpPr/>
            <p:nvPr/>
          </p:nvSpPr>
          <p:spPr>
            <a:xfrm>
              <a:off x="5364656" y="93904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/>
            <p:cNvSpPr/>
            <p:nvPr/>
          </p:nvSpPr>
          <p:spPr>
            <a:xfrm>
              <a:off x="5424668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/>
            <p:cNvSpPr/>
            <p:nvPr/>
          </p:nvSpPr>
          <p:spPr>
            <a:xfrm>
              <a:off x="5124643" y="93843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/>
            <p:cNvSpPr/>
            <p:nvPr/>
          </p:nvSpPr>
          <p:spPr>
            <a:xfrm>
              <a:off x="5125507" y="9384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/>
            <p:cNvSpPr/>
            <p:nvPr/>
          </p:nvSpPr>
          <p:spPr>
            <a:xfrm>
              <a:off x="5170147" y="938532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/>
            <p:cNvSpPr/>
            <p:nvPr/>
          </p:nvSpPr>
          <p:spPr>
            <a:xfrm>
              <a:off x="5124643" y="93843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/>
            <p:cNvSpPr/>
            <p:nvPr/>
          </p:nvSpPr>
          <p:spPr>
            <a:xfrm>
              <a:off x="5124643" y="93843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/>
            <p:cNvSpPr/>
            <p:nvPr/>
          </p:nvSpPr>
          <p:spPr>
            <a:xfrm>
              <a:off x="5124643" y="939039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/>
            <p:cNvSpPr/>
            <p:nvPr/>
          </p:nvSpPr>
          <p:spPr>
            <a:xfrm>
              <a:off x="5184655" y="93844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/>
            <p:cNvSpPr/>
            <p:nvPr/>
          </p:nvSpPr>
          <p:spPr>
            <a:xfrm>
              <a:off x="4884667" y="93843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/>
            <p:cNvSpPr/>
            <p:nvPr/>
          </p:nvSpPr>
          <p:spPr>
            <a:xfrm>
              <a:off x="4884667" y="93843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/>
            <p:cNvSpPr/>
            <p:nvPr/>
          </p:nvSpPr>
          <p:spPr>
            <a:xfrm>
              <a:off x="4884667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/>
            <p:cNvSpPr/>
            <p:nvPr/>
          </p:nvSpPr>
          <p:spPr>
            <a:xfrm>
              <a:off x="4884667" y="93903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/>
            <p:cNvSpPr/>
            <p:nvPr/>
          </p:nvSpPr>
          <p:spPr>
            <a:xfrm>
              <a:off x="4944643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/>
            <p:cNvSpPr/>
            <p:nvPr/>
          </p:nvSpPr>
          <p:spPr>
            <a:xfrm>
              <a:off x="4647859" y="9384314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808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6808" y="0"/>
                  </a:lnTo>
                  <a:lnTo>
                    <a:pt x="5680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3" name="object 1483"/>
            <p:cNvSpPr/>
            <p:nvPr/>
          </p:nvSpPr>
          <p:spPr>
            <a:xfrm>
              <a:off x="4678927" y="9384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4" name="object 1484"/>
            <p:cNvSpPr/>
            <p:nvPr/>
          </p:nvSpPr>
          <p:spPr>
            <a:xfrm>
              <a:off x="4647859" y="938431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 h="0">
                  <a:moveTo>
                    <a:pt x="56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5" name="object 1485"/>
            <p:cNvSpPr/>
            <p:nvPr/>
          </p:nvSpPr>
          <p:spPr>
            <a:xfrm>
              <a:off x="4647859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6" name="object 1486"/>
            <p:cNvSpPr/>
            <p:nvPr/>
          </p:nvSpPr>
          <p:spPr>
            <a:xfrm>
              <a:off x="4647859" y="9390290"/>
              <a:ext cx="57150" cy="635"/>
            </a:xfrm>
            <a:custGeom>
              <a:avLst/>
              <a:gdLst/>
              <a:ahLst/>
              <a:cxnLst/>
              <a:rect l="l" t="t" r="r" b="b"/>
              <a:pathLst>
                <a:path w="57150" h="634">
                  <a:moveTo>
                    <a:pt x="0" y="0"/>
                  </a:moveTo>
                  <a:lnTo>
                    <a:pt x="56808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7" name="object 1487"/>
            <p:cNvSpPr/>
            <p:nvPr/>
          </p:nvSpPr>
          <p:spPr>
            <a:xfrm>
              <a:off x="4704667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8" name="object 1488"/>
            <p:cNvSpPr/>
            <p:nvPr/>
          </p:nvSpPr>
          <p:spPr>
            <a:xfrm>
              <a:off x="4404642" y="93841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9" name="object 1489"/>
            <p:cNvSpPr/>
            <p:nvPr/>
          </p:nvSpPr>
          <p:spPr>
            <a:xfrm>
              <a:off x="441112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0" name="object 1490"/>
            <p:cNvSpPr/>
            <p:nvPr/>
          </p:nvSpPr>
          <p:spPr>
            <a:xfrm>
              <a:off x="445576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1" name="object 1491"/>
            <p:cNvSpPr/>
            <p:nvPr/>
          </p:nvSpPr>
          <p:spPr>
            <a:xfrm>
              <a:off x="4404642" y="93841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/>
            <p:cNvSpPr/>
            <p:nvPr/>
          </p:nvSpPr>
          <p:spPr>
            <a:xfrm>
              <a:off x="4404642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/>
            <p:cNvSpPr/>
            <p:nvPr/>
          </p:nvSpPr>
          <p:spPr>
            <a:xfrm>
              <a:off x="4404642" y="93901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/>
            <p:cNvSpPr/>
            <p:nvPr/>
          </p:nvSpPr>
          <p:spPr>
            <a:xfrm>
              <a:off x="4464654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5" name="object 1495"/>
            <p:cNvSpPr/>
            <p:nvPr/>
          </p:nvSpPr>
          <p:spPr>
            <a:xfrm>
              <a:off x="4164666" y="93840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6" name="object 1496"/>
            <p:cNvSpPr/>
            <p:nvPr/>
          </p:nvSpPr>
          <p:spPr>
            <a:xfrm>
              <a:off x="4187958" y="93899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7" name="object 1497"/>
            <p:cNvSpPr/>
            <p:nvPr/>
          </p:nvSpPr>
          <p:spPr>
            <a:xfrm>
              <a:off x="4164666" y="93840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/>
            <p:cNvSpPr/>
            <p:nvPr/>
          </p:nvSpPr>
          <p:spPr>
            <a:xfrm>
              <a:off x="4164666" y="93840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/>
            <p:cNvSpPr/>
            <p:nvPr/>
          </p:nvSpPr>
          <p:spPr>
            <a:xfrm>
              <a:off x="4164666" y="93900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/>
            <p:cNvSpPr/>
            <p:nvPr/>
          </p:nvSpPr>
          <p:spPr>
            <a:xfrm>
              <a:off x="4224642" y="93840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/>
            <p:cNvSpPr/>
            <p:nvPr/>
          </p:nvSpPr>
          <p:spPr>
            <a:xfrm>
              <a:off x="3924653" y="93840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/>
            <p:cNvSpPr/>
            <p:nvPr/>
          </p:nvSpPr>
          <p:spPr>
            <a:xfrm>
              <a:off x="3964542" y="9384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/>
            <p:cNvSpPr/>
            <p:nvPr/>
          </p:nvSpPr>
          <p:spPr>
            <a:xfrm>
              <a:off x="3924653" y="9384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92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/>
            <p:cNvSpPr/>
            <p:nvPr/>
          </p:nvSpPr>
          <p:spPr>
            <a:xfrm>
              <a:off x="3924653" y="93840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/>
            <p:cNvSpPr/>
            <p:nvPr/>
          </p:nvSpPr>
          <p:spPr>
            <a:xfrm>
              <a:off x="3924653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/>
            <p:cNvSpPr/>
            <p:nvPr/>
          </p:nvSpPr>
          <p:spPr>
            <a:xfrm>
              <a:off x="3924653" y="93900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/>
            <p:cNvSpPr/>
            <p:nvPr/>
          </p:nvSpPr>
          <p:spPr>
            <a:xfrm>
              <a:off x="3984666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/>
            <p:cNvSpPr/>
            <p:nvPr/>
          </p:nvSpPr>
          <p:spPr>
            <a:xfrm>
              <a:off x="3684641" y="93839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9" name="object 1509"/>
            <p:cNvSpPr/>
            <p:nvPr/>
          </p:nvSpPr>
          <p:spPr>
            <a:xfrm>
              <a:off x="3696593" y="9383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0" name="object 1510"/>
            <p:cNvSpPr/>
            <p:nvPr/>
          </p:nvSpPr>
          <p:spPr>
            <a:xfrm>
              <a:off x="3741233" y="938690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1" name="object 1511"/>
            <p:cNvSpPr/>
            <p:nvPr/>
          </p:nvSpPr>
          <p:spPr>
            <a:xfrm>
              <a:off x="3684641" y="93839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2" name="object 1512"/>
            <p:cNvSpPr/>
            <p:nvPr/>
          </p:nvSpPr>
          <p:spPr>
            <a:xfrm>
              <a:off x="3684641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3" name="object 1513"/>
            <p:cNvSpPr/>
            <p:nvPr/>
          </p:nvSpPr>
          <p:spPr>
            <a:xfrm>
              <a:off x="3684641" y="93899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4" name="object 1514"/>
            <p:cNvSpPr/>
            <p:nvPr/>
          </p:nvSpPr>
          <p:spPr>
            <a:xfrm>
              <a:off x="3744653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5" name="object 1515"/>
            <p:cNvSpPr/>
            <p:nvPr/>
          </p:nvSpPr>
          <p:spPr>
            <a:xfrm>
              <a:off x="3204372" y="9412826"/>
              <a:ext cx="60325" cy="12700"/>
            </a:xfrm>
            <a:custGeom>
              <a:avLst/>
              <a:gdLst/>
              <a:ahLst/>
              <a:cxnLst/>
              <a:rect l="l" t="t" r="r" b="b"/>
              <a:pathLst>
                <a:path w="60325" h="12700">
                  <a:moveTo>
                    <a:pt x="720" y="12672"/>
                  </a:moveTo>
                  <a:lnTo>
                    <a:pt x="0" y="6696"/>
                  </a:lnTo>
                  <a:lnTo>
                    <a:pt x="59076" y="0"/>
                  </a:lnTo>
                  <a:lnTo>
                    <a:pt x="59724" y="5976"/>
                  </a:lnTo>
                  <a:lnTo>
                    <a:pt x="720" y="1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6" name="object 1516"/>
            <p:cNvSpPr/>
            <p:nvPr/>
          </p:nvSpPr>
          <p:spPr>
            <a:xfrm>
              <a:off x="3211559" y="9417866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897"/>
                  </a:moveTo>
                  <a:lnTo>
                    <a:pt x="7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7" name="object 1517"/>
            <p:cNvSpPr/>
            <p:nvPr/>
          </p:nvSpPr>
          <p:spPr>
            <a:xfrm>
              <a:off x="3262615" y="941772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47"/>
                  </a:moveTo>
                  <a:lnTo>
                    <a:pt x="13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8" name="object 1518"/>
            <p:cNvSpPr/>
            <p:nvPr/>
          </p:nvSpPr>
          <p:spPr>
            <a:xfrm>
              <a:off x="3204375" y="9412826"/>
              <a:ext cx="59690" cy="6985"/>
            </a:xfrm>
            <a:custGeom>
              <a:avLst/>
              <a:gdLst/>
              <a:ahLst/>
              <a:cxnLst/>
              <a:rect l="l" t="t" r="r" b="b"/>
              <a:pathLst>
                <a:path w="59689" h="6984">
                  <a:moveTo>
                    <a:pt x="0" y="6696"/>
                  </a:moveTo>
                  <a:lnTo>
                    <a:pt x="14769" y="4981"/>
                  </a:lnTo>
                  <a:lnTo>
                    <a:pt x="29538" y="3294"/>
                  </a:lnTo>
                  <a:lnTo>
                    <a:pt x="44307" y="1633"/>
                  </a:lnTo>
                  <a:lnTo>
                    <a:pt x="59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9" name="object 1519"/>
            <p:cNvSpPr/>
            <p:nvPr/>
          </p:nvSpPr>
          <p:spPr>
            <a:xfrm>
              <a:off x="3204375" y="941952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360" y="-900"/>
                  </a:moveTo>
                  <a:lnTo>
                    <a:pt x="360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0" name="object 1520"/>
            <p:cNvSpPr/>
            <p:nvPr/>
          </p:nvSpPr>
          <p:spPr>
            <a:xfrm>
              <a:off x="3205077" y="9418802"/>
              <a:ext cx="59055" cy="6985"/>
            </a:xfrm>
            <a:custGeom>
              <a:avLst/>
              <a:gdLst/>
              <a:ahLst/>
              <a:cxnLst/>
              <a:rect l="l" t="t" r="r" b="b"/>
              <a:pathLst>
                <a:path w="59054" h="6984">
                  <a:moveTo>
                    <a:pt x="0" y="6696"/>
                  </a:moveTo>
                  <a:lnTo>
                    <a:pt x="14747" y="4981"/>
                  </a:lnTo>
                  <a:lnTo>
                    <a:pt x="29502" y="3294"/>
                  </a:lnTo>
                  <a:lnTo>
                    <a:pt x="44256" y="1633"/>
                  </a:lnTo>
                  <a:lnTo>
                    <a:pt x="590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1" name="object 1521"/>
            <p:cNvSpPr/>
            <p:nvPr/>
          </p:nvSpPr>
          <p:spPr>
            <a:xfrm>
              <a:off x="3263451" y="9412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324" y="-900"/>
                  </a:moveTo>
                  <a:lnTo>
                    <a:pt x="324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2" name="object 1522"/>
            <p:cNvSpPr/>
            <p:nvPr/>
          </p:nvSpPr>
          <p:spPr>
            <a:xfrm>
              <a:off x="1480145" y="9430754"/>
              <a:ext cx="1635125" cy="420370"/>
            </a:xfrm>
            <a:custGeom>
              <a:avLst/>
              <a:gdLst/>
              <a:ahLst/>
              <a:cxnLst/>
              <a:rect l="l" t="t" r="r" b="b"/>
              <a:pathLst>
                <a:path w="1635125" h="420370">
                  <a:moveTo>
                    <a:pt x="16488" y="420372"/>
                  </a:moveTo>
                  <a:lnTo>
                    <a:pt x="0" y="420372"/>
                  </a:lnTo>
                  <a:lnTo>
                    <a:pt x="264492" y="322920"/>
                  </a:lnTo>
                  <a:lnTo>
                    <a:pt x="532692" y="236268"/>
                  </a:lnTo>
                  <a:lnTo>
                    <a:pt x="804205" y="160524"/>
                  </a:lnTo>
                  <a:lnTo>
                    <a:pt x="1078561" y="95832"/>
                  </a:lnTo>
                  <a:lnTo>
                    <a:pt x="1355294" y="42300"/>
                  </a:lnTo>
                  <a:lnTo>
                    <a:pt x="1633970" y="0"/>
                  </a:lnTo>
                  <a:lnTo>
                    <a:pt x="1634762" y="5976"/>
                  </a:lnTo>
                  <a:lnTo>
                    <a:pt x="1358858" y="47772"/>
                  </a:lnTo>
                  <a:lnTo>
                    <a:pt x="1084825" y="100620"/>
                  </a:lnTo>
                  <a:lnTo>
                    <a:pt x="813133" y="164412"/>
                  </a:lnTo>
                  <a:lnTo>
                    <a:pt x="544248" y="239040"/>
                  </a:lnTo>
                  <a:lnTo>
                    <a:pt x="278568" y="324432"/>
                  </a:lnTo>
                  <a:lnTo>
                    <a:pt x="16488" y="420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3" name="object 1523"/>
            <p:cNvSpPr/>
            <p:nvPr/>
          </p:nvSpPr>
          <p:spPr>
            <a:xfrm>
              <a:off x="3107848" y="94319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13"/>
                  </a:moveTo>
                  <a:lnTo>
                    <a:pt x="6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4" name="object 1524"/>
            <p:cNvSpPr/>
            <p:nvPr/>
          </p:nvSpPr>
          <p:spPr>
            <a:xfrm>
              <a:off x="3000788" y="9446594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36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5" name="object 1525"/>
            <p:cNvSpPr/>
            <p:nvPr/>
          </p:nvSpPr>
          <p:spPr>
            <a:xfrm>
              <a:off x="2893727" y="946265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6" name="object 1526"/>
            <p:cNvSpPr/>
            <p:nvPr/>
          </p:nvSpPr>
          <p:spPr>
            <a:xfrm>
              <a:off x="2782825" y="948176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7" name="object 1527"/>
            <p:cNvSpPr/>
            <p:nvPr/>
          </p:nvSpPr>
          <p:spPr>
            <a:xfrm>
              <a:off x="2670055" y="950300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3"/>
                  </a:moveTo>
                  <a:lnTo>
                    <a:pt x="84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8" name="object 1528"/>
            <p:cNvSpPr/>
            <p:nvPr/>
          </p:nvSpPr>
          <p:spPr>
            <a:xfrm>
              <a:off x="2554616" y="95261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6"/>
                  </a:moveTo>
                  <a:lnTo>
                    <a:pt x="90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9" name="object 1529"/>
            <p:cNvSpPr/>
            <p:nvPr/>
          </p:nvSpPr>
          <p:spPr>
            <a:xfrm>
              <a:off x="2435382" y="955327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4"/>
                  </a:moveTo>
                  <a:lnTo>
                    <a:pt x="90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0" name="object 1530"/>
            <p:cNvSpPr/>
            <p:nvPr/>
          </p:nvSpPr>
          <p:spPr>
            <a:xfrm>
              <a:off x="2313975" y="958176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4"/>
                  </a:moveTo>
                  <a:lnTo>
                    <a:pt x="96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1" name="object 1531"/>
            <p:cNvSpPr/>
            <p:nvPr/>
          </p:nvSpPr>
          <p:spPr>
            <a:xfrm>
              <a:off x="2187408" y="961552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0"/>
                  </a:moveTo>
                  <a:lnTo>
                    <a:pt x="9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2" name="object 1532"/>
            <p:cNvSpPr/>
            <p:nvPr/>
          </p:nvSpPr>
          <p:spPr>
            <a:xfrm>
              <a:off x="2058096" y="96510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80"/>
                  </a:moveTo>
                  <a:lnTo>
                    <a:pt x="10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3" name="object 1533"/>
            <p:cNvSpPr/>
            <p:nvPr/>
          </p:nvSpPr>
          <p:spPr>
            <a:xfrm>
              <a:off x="1922993" y="969254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4" name="object 1534"/>
            <p:cNvSpPr/>
            <p:nvPr/>
          </p:nvSpPr>
          <p:spPr>
            <a:xfrm>
              <a:off x="1783043" y="973759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23"/>
                  </a:moveTo>
                  <a:lnTo>
                    <a:pt x="113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5" name="object 1535"/>
            <p:cNvSpPr/>
            <p:nvPr/>
          </p:nvSpPr>
          <p:spPr>
            <a:xfrm>
              <a:off x="1637962" y="978812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96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6" name="object 1536"/>
            <p:cNvSpPr/>
            <p:nvPr/>
          </p:nvSpPr>
          <p:spPr>
            <a:xfrm>
              <a:off x="1490510" y="98462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832"/>
                  </a:moveTo>
                  <a:lnTo>
                    <a:pt x="52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7" name="object 1537"/>
            <p:cNvSpPr/>
            <p:nvPr/>
          </p:nvSpPr>
          <p:spPr>
            <a:xfrm>
              <a:off x="3054320" y="943853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8" name="object 1538"/>
            <p:cNvSpPr/>
            <p:nvPr/>
          </p:nvSpPr>
          <p:spPr>
            <a:xfrm>
              <a:off x="2952825" y="94546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96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9" name="object 1539"/>
            <p:cNvSpPr/>
            <p:nvPr/>
          </p:nvSpPr>
          <p:spPr>
            <a:xfrm>
              <a:off x="2726438" y="949238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0" name="object 1540"/>
            <p:cNvSpPr/>
            <p:nvPr/>
          </p:nvSpPr>
          <p:spPr>
            <a:xfrm>
              <a:off x="2613668" y="951363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94"/>
                  </a:moveTo>
                  <a:lnTo>
                    <a:pt x="84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1" name="object 1541"/>
            <p:cNvSpPr/>
            <p:nvPr/>
          </p:nvSpPr>
          <p:spPr>
            <a:xfrm>
              <a:off x="2375769" y="956682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79"/>
                  </a:moveTo>
                  <a:lnTo>
                    <a:pt x="90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/>
            <p:cNvSpPr/>
            <p:nvPr/>
          </p:nvSpPr>
          <p:spPr>
            <a:xfrm>
              <a:off x="2124123" y="963240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5"/>
                  </a:moveTo>
                  <a:lnTo>
                    <a:pt x="96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/>
            <p:cNvSpPr/>
            <p:nvPr/>
          </p:nvSpPr>
          <p:spPr>
            <a:xfrm>
              <a:off x="1990540" y="96754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/>
            <p:cNvSpPr/>
            <p:nvPr/>
          </p:nvSpPr>
          <p:spPr>
            <a:xfrm>
              <a:off x="1716345" y="976285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40"/>
                  </a:moveTo>
                  <a:lnTo>
                    <a:pt x="5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/>
            <p:cNvSpPr/>
            <p:nvPr/>
          </p:nvSpPr>
          <p:spPr>
            <a:xfrm>
              <a:off x="1564915" y="9815631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32"/>
                  </a:moveTo>
                  <a:lnTo>
                    <a:pt x="9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/>
            <p:cNvSpPr/>
            <p:nvPr/>
          </p:nvSpPr>
          <p:spPr>
            <a:xfrm>
              <a:off x="1480252" y="9430754"/>
              <a:ext cx="1634489" cy="420370"/>
            </a:xfrm>
            <a:custGeom>
              <a:avLst/>
              <a:gdLst/>
              <a:ahLst/>
              <a:cxnLst/>
              <a:rect l="l" t="t" r="r" b="b"/>
              <a:pathLst>
                <a:path w="1634489" h="420370">
                  <a:moveTo>
                    <a:pt x="0" y="420372"/>
                  </a:moveTo>
                  <a:lnTo>
                    <a:pt x="63643" y="395765"/>
                  </a:lnTo>
                  <a:lnTo>
                    <a:pt x="111094" y="377915"/>
                  </a:lnTo>
                  <a:lnTo>
                    <a:pt x="158669" y="360414"/>
                  </a:lnTo>
                  <a:lnTo>
                    <a:pt x="206366" y="343260"/>
                  </a:lnTo>
                  <a:lnTo>
                    <a:pt x="254182" y="326456"/>
                  </a:lnTo>
                  <a:lnTo>
                    <a:pt x="302117" y="310001"/>
                  </a:lnTo>
                  <a:lnTo>
                    <a:pt x="350168" y="293896"/>
                  </a:lnTo>
                  <a:lnTo>
                    <a:pt x="398332" y="278142"/>
                  </a:lnTo>
                  <a:lnTo>
                    <a:pt x="446609" y="262740"/>
                  </a:lnTo>
                  <a:lnTo>
                    <a:pt x="494996" y="247689"/>
                  </a:lnTo>
                  <a:lnTo>
                    <a:pt x="543492" y="232991"/>
                  </a:lnTo>
                  <a:lnTo>
                    <a:pt x="592094" y="218645"/>
                  </a:lnTo>
                  <a:lnTo>
                    <a:pt x="640800" y="204654"/>
                  </a:lnTo>
                  <a:lnTo>
                    <a:pt x="689609" y="191016"/>
                  </a:lnTo>
                  <a:lnTo>
                    <a:pt x="738518" y="177734"/>
                  </a:lnTo>
                  <a:lnTo>
                    <a:pt x="787526" y="164807"/>
                  </a:lnTo>
                  <a:lnTo>
                    <a:pt x="836631" y="152236"/>
                  </a:lnTo>
                  <a:lnTo>
                    <a:pt x="885830" y="140021"/>
                  </a:lnTo>
                  <a:lnTo>
                    <a:pt x="935123" y="128164"/>
                  </a:lnTo>
                  <a:lnTo>
                    <a:pt x="984506" y="116665"/>
                  </a:lnTo>
                  <a:lnTo>
                    <a:pt x="1033978" y="105523"/>
                  </a:lnTo>
                  <a:lnTo>
                    <a:pt x="1083538" y="94741"/>
                  </a:lnTo>
                  <a:lnTo>
                    <a:pt x="1133182" y="84319"/>
                  </a:lnTo>
                  <a:lnTo>
                    <a:pt x="1182910" y="74256"/>
                  </a:lnTo>
                  <a:lnTo>
                    <a:pt x="1232719" y="64555"/>
                  </a:lnTo>
                  <a:lnTo>
                    <a:pt x="1282607" y="55215"/>
                  </a:lnTo>
                  <a:lnTo>
                    <a:pt x="1332573" y="46236"/>
                  </a:lnTo>
                  <a:lnTo>
                    <a:pt x="1382614" y="37620"/>
                  </a:lnTo>
                  <a:lnTo>
                    <a:pt x="1432729" y="29368"/>
                  </a:lnTo>
                  <a:lnTo>
                    <a:pt x="1482915" y="21479"/>
                  </a:lnTo>
                  <a:lnTo>
                    <a:pt x="1533171" y="13954"/>
                  </a:lnTo>
                  <a:lnTo>
                    <a:pt x="1583495" y="6794"/>
                  </a:lnTo>
                  <a:lnTo>
                    <a:pt x="16338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/>
            <p:cNvSpPr/>
            <p:nvPr/>
          </p:nvSpPr>
          <p:spPr>
            <a:xfrm>
              <a:off x="1496653" y="9436730"/>
              <a:ext cx="1618615" cy="414655"/>
            </a:xfrm>
            <a:custGeom>
              <a:avLst/>
              <a:gdLst/>
              <a:ahLst/>
              <a:cxnLst/>
              <a:rect l="l" t="t" r="r" b="b"/>
              <a:pathLst>
                <a:path w="1618614" h="414654">
                  <a:moveTo>
                    <a:pt x="0" y="414396"/>
                  </a:moveTo>
                  <a:lnTo>
                    <a:pt x="49390" y="395388"/>
                  </a:lnTo>
                  <a:lnTo>
                    <a:pt x="96801" y="377553"/>
                  </a:lnTo>
                  <a:lnTo>
                    <a:pt x="144335" y="360066"/>
                  </a:lnTo>
                  <a:lnTo>
                    <a:pt x="191991" y="342927"/>
                  </a:lnTo>
                  <a:lnTo>
                    <a:pt x="239767" y="326137"/>
                  </a:lnTo>
                  <a:lnTo>
                    <a:pt x="287661" y="309696"/>
                  </a:lnTo>
                  <a:lnTo>
                    <a:pt x="335670" y="293605"/>
                  </a:lnTo>
                  <a:lnTo>
                    <a:pt x="383794" y="277864"/>
                  </a:lnTo>
                  <a:lnTo>
                    <a:pt x="432029" y="262475"/>
                  </a:lnTo>
                  <a:lnTo>
                    <a:pt x="480375" y="247437"/>
                  </a:lnTo>
                  <a:lnTo>
                    <a:pt x="528828" y="232751"/>
                  </a:lnTo>
                  <a:lnTo>
                    <a:pt x="577388" y="218419"/>
                  </a:lnTo>
                  <a:lnTo>
                    <a:pt x="626053" y="204440"/>
                  </a:lnTo>
                  <a:lnTo>
                    <a:pt x="674819" y="190814"/>
                  </a:lnTo>
                  <a:lnTo>
                    <a:pt x="723686" y="177544"/>
                  </a:lnTo>
                  <a:lnTo>
                    <a:pt x="772652" y="164629"/>
                  </a:lnTo>
                  <a:lnTo>
                    <a:pt x="821714" y="152069"/>
                  </a:lnTo>
                  <a:lnTo>
                    <a:pt x="870871" y="139866"/>
                  </a:lnTo>
                  <a:lnTo>
                    <a:pt x="920120" y="128020"/>
                  </a:lnTo>
                  <a:lnTo>
                    <a:pt x="969460" y="116532"/>
                  </a:lnTo>
                  <a:lnTo>
                    <a:pt x="1018889" y="105402"/>
                  </a:lnTo>
                  <a:lnTo>
                    <a:pt x="1068406" y="94631"/>
                  </a:lnTo>
                  <a:lnTo>
                    <a:pt x="1118007" y="84219"/>
                  </a:lnTo>
                  <a:lnTo>
                    <a:pt x="1167691" y="74167"/>
                  </a:lnTo>
                  <a:lnTo>
                    <a:pt x="1217456" y="64476"/>
                  </a:lnTo>
                  <a:lnTo>
                    <a:pt x="1267301" y="55146"/>
                  </a:lnTo>
                  <a:lnTo>
                    <a:pt x="1317223" y="46178"/>
                  </a:lnTo>
                  <a:lnTo>
                    <a:pt x="1367220" y="37572"/>
                  </a:lnTo>
                  <a:lnTo>
                    <a:pt x="1417290" y="29329"/>
                  </a:lnTo>
                  <a:lnTo>
                    <a:pt x="1467433" y="21450"/>
                  </a:lnTo>
                  <a:lnTo>
                    <a:pt x="1517644" y="13935"/>
                  </a:lnTo>
                  <a:lnTo>
                    <a:pt x="1567924" y="6784"/>
                  </a:lnTo>
                  <a:lnTo>
                    <a:pt x="16182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8" name="object 1548"/>
            <p:cNvSpPr/>
            <p:nvPr/>
          </p:nvSpPr>
          <p:spPr>
            <a:xfrm>
              <a:off x="3114112" y="943075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92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9" name="object 1549"/>
            <p:cNvSpPr/>
            <p:nvPr/>
          </p:nvSpPr>
          <p:spPr>
            <a:xfrm>
              <a:off x="13044655" y="93861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/>
            <p:cNvSpPr/>
            <p:nvPr/>
          </p:nvSpPr>
          <p:spPr>
            <a:xfrm>
              <a:off x="13074464" y="9386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/>
            <p:cNvSpPr/>
            <p:nvPr/>
          </p:nvSpPr>
          <p:spPr>
            <a:xfrm>
              <a:off x="13044655" y="93861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/>
            <p:cNvSpPr/>
            <p:nvPr/>
          </p:nvSpPr>
          <p:spPr>
            <a:xfrm>
              <a:off x="13044655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/>
            <p:cNvSpPr/>
            <p:nvPr/>
          </p:nvSpPr>
          <p:spPr>
            <a:xfrm>
              <a:off x="13044655" y="939212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/>
            <p:cNvSpPr/>
            <p:nvPr/>
          </p:nvSpPr>
          <p:spPr>
            <a:xfrm>
              <a:off x="13104919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/>
            <p:cNvSpPr/>
            <p:nvPr/>
          </p:nvSpPr>
          <p:spPr>
            <a:xfrm>
              <a:off x="13284920" y="93861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/>
            <p:cNvSpPr/>
            <p:nvPr/>
          </p:nvSpPr>
          <p:spPr>
            <a:xfrm>
              <a:off x="13342412" y="938993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/>
            <p:cNvSpPr/>
            <p:nvPr/>
          </p:nvSpPr>
          <p:spPr>
            <a:xfrm>
              <a:off x="13299320" y="9390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/>
            <p:cNvSpPr/>
            <p:nvPr/>
          </p:nvSpPr>
          <p:spPr>
            <a:xfrm>
              <a:off x="13284920" y="93861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/>
            <p:cNvSpPr/>
            <p:nvPr/>
          </p:nvSpPr>
          <p:spPr>
            <a:xfrm>
              <a:off x="13284920" y="93861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/>
            <p:cNvSpPr/>
            <p:nvPr/>
          </p:nvSpPr>
          <p:spPr>
            <a:xfrm>
              <a:off x="13284920" y="93921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/>
            <p:cNvSpPr/>
            <p:nvPr/>
          </p:nvSpPr>
          <p:spPr>
            <a:xfrm>
              <a:off x="13344932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/>
            <p:cNvSpPr/>
            <p:nvPr/>
          </p:nvSpPr>
          <p:spPr>
            <a:xfrm>
              <a:off x="1352493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3" name="object 1563"/>
            <p:cNvSpPr/>
            <p:nvPr/>
          </p:nvSpPr>
          <p:spPr>
            <a:xfrm>
              <a:off x="13524932" y="938625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4" name="object 1564"/>
            <p:cNvSpPr/>
            <p:nvPr/>
          </p:nvSpPr>
          <p:spPr>
            <a:xfrm>
              <a:off x="1356568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5" name="object 1565"/>
            <p:cNvSpPr/>
            <p:nvPr/>
          </p:nvSpPr>
          <p:spPr>
            <a:xfrm>
              <a:off x="13524932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6" name="object 1566"/>
            <p:cNvSpPr/>
            <p:nvPr/>
          </p:nvSpPr>
          <p:spPr>
            <a:xfrm>
              <a:off x="1352493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7" name="object 1567"/>
            <p:cNvSpPr/>
            <p:nvPr/>
          </p:nvSpPr>
          <p:spPr>
            <a:xfrm>
              <a:off x="13524932" y="93922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/>
            <p:cNvSpPr/>
            <p:nvPr/>
          </p:nvSpPr>
          <p:spPr>
            <a:xfrm>
              <a:off x="1358490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/>
            <p:cNvSpPr/>
            <p:nvPr/>
          </p:nvSpPr>
          <p:spPr>
            <a:xfrm>
              <a:off x="1376490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0" name="object 1570"/>
            <p:cNvSpPr/>
            <p:nvPr/>
          </p:nvSpPr>
          <p:spPr>
            <a:xfrm>
              <a:off x="13788957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1" name="object 1571"/>
            <p:cNvSpPr/>
            <p:nvPr/>
          </p:nvSpPr>
          <p:spPr>
            <a:xfrm>
              <a:off x="13764908" y="93862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/>
            <p:cNvSpPr/>
            <p:nvPr/>
          </p:nvSpPr>
          <p:spPr>
            <a:xfrm>
              <a:off x="1376490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/>
            <p:cNvSpPr/>
            <p:nvPr/>
          </p:nvSpPr>
          <p:spPr>
            <a:xfrm>
              <a:off x="13764908" y="93923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/>
            <p:cNvSpPr/>
            <p:nvPr/>
          </p:nvSpPr>
          <p:spPr>
            <a:xfrm>
              <a:off x="13824920" y="93863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/>
            <p:cNvSpPr/>
            <p:nvPr/>
          </p:nvSpPr>
          <p:spPr>
            <a:xfrm>
              <a:off x="14004920" y="93863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/>
            <p:cNvSpPr/>
            <p:nvPr/>
          </p:nvSpPr>
          <p:spPr>
            <a:xfrm>
              <a:off x="14056905" y="9386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7" name="object 1577"/>
            <p:cNvSpPr/>
            <p:nvPr/>
          </p:nvSpPr>
          <p:spPr>
            <a:xfrm>
              <a:off x="14004920" y="93863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8" name="object 1578"/>
            <p:cNvSpPr/>
            <p:nvPr/>
          </p:nvSpPr>
          <p:spPr>
            <a:xfrm>
              <a:off x="14004920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9" name="object 1579"/>
            <p:cNvSpPr/>
            <p:nvPr/>
          </p:nvSpPr>
          <p:spPr>
            <a:xfrm>
              <a:off x="14004920" y="93923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/>
            <p:cNvSpPr/>
            <p:nvPr/>
          </p:nvSpPr>
          <p:spPr>
            <a:xfrm>
              <a:off x="14064934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/>
            <p:cNvSpPr/>
            <p:nvPr/>
          </p:nvSpPr>
          <p:spPr>
            <a:xfrm>
              <a:off x="14244933" y="93864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/>
            <p:cNvSpPr/>
            <p:nvPr/>
          </p:nvSpPr>
          <p:spPr>
            <a:xfrm>
              <a:off x="14280213" y="9386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/>
            <p:cNvSpPr/>
            <p:nvPr/>
          </p:nvSpPr>
          <p:spPr>
            <a:xfrm>
              <a:off x="14244933" y="938640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/>
            <p:cNvSpPr/>
            <p:nvPr/>
          </p:nvSpPr>
          <p:spPr>
            <a:xfrm>
              <a:off x="14244933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/>
            <p:cNvSpPr/>
            <p:nvPr/>
          </p:nvSpPr>
          <p:spPr>
            <a:xfrm>
              <a:off x="14244933" y="93924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/>
            <p:cNvSpPr/>
            <p:nvPr/>
          </p:nvSpPr>
          <p:spPr>
            <a:xfrm>
              <a:off x="14304910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/>
            <p:cNvSpPr/>
            <p:nvPr/>
          </p:nvSpPr>
          <p:spPr>
            <a:xfrm>
              <a:off x="14484909" y="93864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/>
            <p:cNvSpPr/>
            <p:nvPr/>
          </p:nvSpPr>
          <p:spPr>
            <a:xfrm>
              <a:off x="14503485" y="93864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/>
            <p:cNvSpPr/>
            <p:nvPr/>
          </p:nvSpPr>
          <p:spPr>
            <a:xfrm>
              <a:off x="14484909" y="93864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/>
            <p:cNvSpPr/>
            <p:nvPr/>
          </p:nvSpPr>
          <p:spPr>
            <a:xfrm>
              <a:off x="14484909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/>
            <p:cNvSpPr/>
            <p:nvPr/>
          </p:nvSpPr>
          <p:spPr>
            <a:xfrm>
              <a:off x="14484909" y="93924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/>
            <p:cNvSpPr/>
            <p:nvPr/>
          </p:nvSpPr>
          <p:spPr>
            <a:xfrm>
              <a:off x="14544921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/>
            <p:cNvSpPr/>
            <p:nvPr/>
          </p:nvSpPr>
          <p:spPr>
            <a:xfrm>
              <a:off x="13308464" y="89061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/>
            <p:cNvSpPr/>
            <p:nvPr/>
          </p:nvSpPr>
          <p:spPr>
            <a:xfrm>
              <a:off x="13335932" y="89061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/>
            <p:cNvSpPr/>
            <p:nvPr/>
          </p:nvSpPr>
          <p:spPr>
            <a:xfrm>
              <a:off x="13308464" y="89121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/>
            <p:cNvSpPr/>
            <p:nvPr/>
          </p:nvSpPr>
          <p:spPr>
            <a:xfrm>
              <a:off x="13368440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/>
            <p:cNvSpPr/>
            <p:nvPr/>
          </p:nvSpPr>
          <p:spPr>
            <a:xfrm>
              <a:off x="13308464" y="890616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8" name="object 1598"/>
            <p:cNvSpPr/>
            <p:nvPr/>
          </p:nvSpPr>
          <p:spPr>
            <a:xfrm>
              <a:off x="13308464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9" name="object 1599"/>
            <p:cNvSpPr/>
            <p:nvPr/>
          </p:nvSpPr>
          <p:spPr>
            <a:xfrm>
              <a:off x="13548440" y="89062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/>
            <p:cNvSpPr/>
            <p:nvPr/>
          </p:nvSpPr>
          <p:spPr>
            <a:xfrm>
              <a:off x="13603880" y="890806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/>
            <p:cNvSpPr/>
            <p:nvPr/>
          </p:nvSpPr>
          <p:spPr>
            <a:xfrm>
              <a:off x="13548440" y="89122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/>
            <p:cNvSpPr/>
            <p:nvPr/>
          </p:nvSpPr>
          <p:spPr>
            <a:xfrm>
              <a:off x="13608452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/>
            <p:cNvSpPr/>
            <p:nvPr/>
          </p:nvSpPr>
          <p:spPr>
            <a:xfrm>
              <a:off x="13548440" y="89062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/>
            <p:cNvSpPr/>
            <p:nvPr/>
          </p:nvSpPr>
          <p:spPr>
            <a:xfrm>
              <a:off x="13548440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/>
            <p:cNvSpPr/>
            <p:nvPr/>
          </p:nvSpPr>
          <p:spPr>
            <a:xfrm>
              <a:off x="13788453" y="89062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/>
            <p:cNvSpPr/>
            <p:nvPr/>
          </p:nvSpPr>
          <p:spPr>
            <a:xfrm>
              <a:off x="13788453" y="89062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612"/>
                  </a:moveTo>
                  <a:lnTo>
                    <a:pt x="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7" name="object 1607"/>
            <p:cNvSpPr/>
            <p:nvPr/>
          </p:nvSpPr>
          <p:spPr>
            <a:xfrm>
              <a:off x="13827153" y="8906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8" name="object 1608"/>
            <p:cNvSpPr/>
            <p:nvPr/>
          </p:nvSpPr>
          <p:spPr>
            <a:xfrm>
              <a:off x="13788453" y="89122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9" name="object 1609"/>
            <p:cNvSpPr/>
            <p:nvPr/>
          </p:nvSpPr>
          <p:spPr>
            <a:xfrm>
              <a:off x="13848465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0" name="object 1610"/>
            <p:cNvSpPr/>
            <p:nvPr/>
          </p:nvSpPr>
          <p:spPr>
            <a:xfrm>
              <a:off x="13788453" y="89062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/>
            <p:cNvSpPr/>
            <p:nvPr/>
          </p:nvSpPr>
          <p:spPr>
            <a:xfrm>
              <a:off x="13788453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/>
            <p:cNvSpPr/>
            <p:nvPr/>
          </p:nvSpPr>
          <p:spPr>
            <a:xfrm>
              <a:off x="14028464" y="890630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/>
            <p:cNvSpPr/>
            <p:nvPr/>
          </p:nvSpPr>
          <p:spPr>
            <a:xfrm>
              <a:off x="14050462" y="89063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/>
            <p:cNvSpPr/>
            <p:nvPr/>
          </p:nvSpPr>
          <p:spPr>
            <a:xfrm>
              <a:off x="14028464" y="89123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5" name="object 1615"/>
            <p:cNvSpPr/>
            <p:nvPr/>
          </p:nvSpPr>
          <p:spPr>
            <a:xfrm>
              <a:off x="14088441" y="89063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6" name="object 1616"/>
            <p:cNvSpPr/>
            <p:nvPr/>
          </p:nvSpPr>
          <p:spPr>
            <a:xfrm>
              <a:off x="14028464" y="890630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/>
            <p:cNvSpPr/>
            <p:nvPr/>
          </p:nvSpPr>
          <p:spPr>
            <a:xfrm>
              <a:off x="14028464" y="89063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8" name="object 1618"/>
            <p:cNvSpPr/>
            <p:nvPr/>
          </p:nvSpPr>
          <p:spPr>
            <a:xfrm>
              <a:off x="14268442" y="89063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9" name="object 1619"/>
            <p:cNvSpPr/>
            <p:nvPr/>
          </p:nvSpPr>
          <p:spPr>
            <a:xfrm>
              <a:off x="14318374" y="8906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/>
            <p:cNvSpPr/>
            <p:nvPr/>
          </p:nvSpPr>
          <p:spPr>
            <a:xfrm>
              <a:off x="14278738" y="89078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/>
            <p:cNvSpPr/>
            <p:nvPr/>
          </p:nvSpPr>
          <p:spPr>
            <a:xfrm>
              <a:off x="14268442" y="89123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2" name="object 1622"/>
            <p:cNvSpPr/>
            <p:nvPr/>
          </p:nvSpPr>
          <p:spPr>
            <a:xfrm>
              <a:off x="14328454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3" name="object 1623"/>
            <p:cNvSpPr/>
            <p:nvPr/>
          </p:nvSpPr>
          <p:spPr>
            <a:xfrm>
              <a:off x="14268442" y="89063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4" name="object 1624"/>
            <p:cNvSpPr/>
            <p:nvPr/>
          </p:nvSpPr>
          <p:spPr>
            <a:xfrm>
              <a:off x="14268442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5" name="object 1625"/>
            <p:cNvSpPr/>
            <p:nvPr/>
          </p:nvSpPr>
          <p:spPr>
            <a:xfrm>
              <a:off x="14508454" y="8906413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4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38412" y="36"/>
                  </a:lnTo>
                  <a:lnTo>
                    <a:pt x="384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6" name="object 1626"/>
            <p:cNvSpPr/>
            <p:nvPr/>
          </p:nvSpPr>
          <p:spPr>
            <a:xfrm>
              <a:off x="14541681" y="890770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716"/>
                  </a:moveTo>
                  <a:lnTo>
                    <a:pt x="51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7" name="object 1627"/>
            <p:cNvSpPr/>
            <p:nvPr/>
          </p:nvSpPr>
          <p:spPr>
            <a:xfrm>
              <a:off x="14508454" y="8912425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 h="0">
                  <a:moveTo>
                    <a:pt x="0" y="0"/>
                  </a:moveTo>
                  <a:lnTo>
                    <a:pt x="384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8" name="object 1628"/>
            <p:cNvSpPr/>
            <p:nvPr/>
          </p:nvSpPr>
          <p:spPr>
            <a:xfrm>
              <a:off x="14508454" y="8906413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4" h="634">
                  <a:moveTo>
                    <a:pt x="384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9" name="object 1629"/>
            <p:cNvSpPr/>
            <p:nvPr/>
          </p:nvSpPr>
          <p:spPr>
            <a:xfrm>
              <a:off x="14508454" y="89064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0" name="object 1630"/>
            <p:cNvSpPr/>
            <p:nvPr/>
          </p:nvSpPr>
          <p:spPr>
            <a:xfrm>
              <a:off x="3599141" y="9137966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1" name="object 1631"/>
            <p:cNvSpPr/>
            <p:nvPr/>
          </p:nvSpPr>
          <p:spPr>
            <a:xfrm>
              <a:off x="4593102" y="9138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2" name="object 1632"/>
            <p:cNvSpPr/>
            <p:nvPr/>
          </p:nvSpPr>
          <p:spPr>
            <a:xfrm>
              <a:off x="4503787" y="9138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3" name="object 1633"/>
            <p:cNvSpPr/>
            <p:nvPr/>
          </p:nvSpPr>
          <p:spPr>
            <a:xfrm>
              <a:off x="4414470" y="91381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4" name="object 1634"/>
            <p:cNvSpPr/>
            <p:nvPr/>
          </p:nvSpPr>
          <p:spPr>
            <a:xfrm>
              <a:off x="4325154" y="9138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5" name="object 1635"/>
            <p:cNvSpPr/>
            <p:nvPr/>
          </p:nvSpPr>
          <p:spPr>
            <a:xfrm>
              <a:off x="4235838" y="91381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6" name="object 1636"/>
            <p:cNvSpPr/>
            <p:nvPr/>
          </p:nvSpPr>
          <p:spPr>
            <a:xfrm>
              <a:off x="4146522" y="91380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7" name="object 1637"/>
            <p:cNvSpPr/>
            <p:nvPr/>
          </p:nvSpPr>
          <p:spPr>
            <a:xfrm>
              <a:off x="4057206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8" name="object 1638"/>
            <p:cNvSpPr/>
            <p:nvPr/>
          </p:nvSpPr>
          <p:spPr>
            <a:xfrm>
              <a:off x="3967890" y="91380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9" name="object 1639"/>
            <p:cNvSpPr/>
            <p:nvPr/>
          </p:nvSpPr>
          <p:spPr>
            <a:xfrm>
              <a:off x="3878574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0" name="object 1640"/>
            <p:cNvSpPr/>
            <p:nvPr/>
          </p:nvSpPr>
          <p:spPr>
            <a:xfrm>
              <a:off x="3789257" y="9138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1" name="object 1641"/>
            <p:cNvSpPr/>
            <p:nvPr/>
          </p:nvSpPr>
          <p:spPr>
            <a:xfrm>
              <a:off x="3699941" y="91380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2" name="object 1642"/>
            <p:cNvSpPr/>
            <p:nvPr/>
          </p:nvSpPr>
          <p:spPr>
            <a:xfrm>
              <a:off x="3610625" y="91379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3" name="object 1643"/>
            <p:cNvSpPr/>
            <p:nvPr/>
          </p:nvSpPr>
          <p:spPr>
            <a:xfrm>
              <a:off x="4637745" y="9138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4" name="object 1644"/>
            <p:cNvSpPr/>
            <p:nvPr/>
          </p:nvSpPr>
          <p:spPr>
            <a:xfrm>
              <a:off x="4548426" y="914224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908"/>
                  </a:moveTo>
                  <a:lnTo>
                    <a:pt x="2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5" name="object 1645"/>
            <p:cNvSpPr/>
            <p:nvPr/>
          </p:nvSpPr>
          <p:spPr>
            <a:xfrm>
              <a:off x="4285158" y="913811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764"/>
                  </a:moveTo>
                  <a:lnTo>
                    <a:pt x="19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6" name="object 1646"/>
            <p:cNvSpPr/>
            <p:nvPr/>
          </p:nvSpPr>
          <p:spPr>
            <a:xfrm>
              <a:off x="4191198" y="91380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7" name="object 1647"/>
            <p:cNvSpPr/>
            <p:nvPr/>
          </p:nvSpPr>
          <p:spPr>
            <a:xfrm>
              <a:off x="4101887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8" name="object 1648"/>
            <p:cNvSpPr/>
            <p:nvPr/>
          </p:nvSpPr>
          <p:spPr>
            <a:xfrm>
              <a:off x="4012566" y="91380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9" name="object 1649"/>
            <p:cNvSpPr/>
            <p:nvPr/>
          </p:nvSpPr>
          <p:spPr>
            <a:xfrm>
              <a:off x="3923249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0" name="object 1650"/>
            <p:cNvSpPr/>
            <p:nvPr/>
          </p:nvSpPr>
          <p:spPr>
            <a:xfrm>
              <a:off x="3833933" y="913922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788"/>
                  </a:moveTo>
                  <a:lnTo>
                    <a:pt x="52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1" name="object 1651"/>
            <p:cNvSpPr/>
            <p:nvPr/>
          </p:nvSpPr>
          <p:spPr>
            <a:xfrm>
              <a:off x="3599127" y="9137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5" y="20"/>
                  </a:lnTo>
                  <a:lnTo>
                    <a:pt x="149813" y="30"/>
                  </a:lnTo>
                  <a:lnTo>
                    <a:pt x="199752" y="41"/>
                  </a:lnTo>
                  <a:lnTo>
                    <a:pt x="249691" y="51"/>
                  </a:lnTo>
                  <a:lnTo>
                    <a:pt x="299631" y="61"/>
                  </a:lnTo>
                  <a:lnTo>
                    <a:pt x="349571" y="72"/>
                  </a:lnTo>
                  <a:lnTo>
                    <a:pt x="399511" y="82"/>
                  </a:lnTo>
                  <a:lnTo>
                    <a:pt x="449451" y="92"/>
                  </a:lnTo>
                  <a:lnTo>
                    <a:pt x="499392" y="102"/>
                  </a:lnTo>
                  <a:lnTo>
                    <a:pt x="549333" y="113"/>
                  </a:lnTo>
                  <a:lnTo>
                    <a:pt x="599275" y="123"/>
                  </a:lnTo>
                  <a:lnTo>
                    <a:pt x="649216" y="133"/>
                  </a:lnTo>
                  <a:lnTo>
                    <a:pt x="699158" y="144"/>
                  </a:lnTo>
                  <a:lnTo>
                    <a:pt x="749100" y="154"/>
                  </a:lnTo>
                  <a:lnTo>
                    <a:pt x="799042" y="164"/>
                  </a:lnTo>
                  <a:lnTo>
                    <a:pt x="848984" y="174"/>
                  </a:lnTo>
                  <a:lnTo>
                    <a:pt x="898926" y="185"/>
                  </a:lnTo>
                  <a:lnTo>
                    <a:pt x="948868" y="195"/>
                  </a:lnTo>
                  <a:lnTo>
                    <a:pt x="998811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2" name="object 1652"/>
            <p:cNvSpPr/>
            <p:nvPr/>
          </p:nvSpPr>
          <p:spPr>
            <a:xfrm>
              <a:off x="3599299" y="9143978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2" y="5"/>
                  </a:lnTo>
                  <a:lnTo>
                    <a:pt x="99865" y="12"/>
                  </a:lnTo>
                  <a:lnTo>
                    <a:pt x="149798" y="19"/>
                  </a:lnTo>
                  <a:lnTo>
                    <a:pt x="199731" y="27"/>
                  </a:lnTo>
                  <a:lnTo>
                    <a:pt x="249665" y="36"/>
                  </a:lnTo>
                  <a:lnTo>
                    <a:pt x="299599" y="45"/>
                  </a:lnTo>
                  <a:lnTo>
                    <a:pt x="349533" y="56"/>
                  </a:lnTo>
                  <a:lnTo>
                    <a:pt x="399468" y="66"/>
                  </a:lnTo>
                  <a:lnTo>
                    <a:pt x="449402" y="77"/>
                  </a:lnTo>
                  <a:lnTo>
                    <a:pt x="499337" y="88"/>
                  </a:lnTo>
                  <a:lnTo>
                    <a:pt x="549272" y="100"/>
                  </a:lnTo>
                  <a:lnTo>
                    <a:pt x="599206" y="112"/>
                  </a:lnTo>
                  <a:lnTo>
                    <a:pt x="649141" y="124"/>
                  </a:lnTo>
                  <a:lnTo>
                    <a:pt x="699075" y="136"/>
                  </a:lnTo>
                  <a:lnTo>
                    <a:pt x="749010" y="147"/>
                  </a:lnTo>
                  <a:lnTo>
                    <a:pt x="798944" y="159"/>
                  </a:lnTo>
                  <a:lnTo>
                    <a:pt x="848877" y="171"/>
                  </a:lnTo>
                  <a:lnTo>
                    <a:pt x="898811" y="183"/>
                  </a:lnTo>
                  <a:lnTo>
                    <a:pt x="948744" y="194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3" name="object 1653"/>
            <p:cNvSpPr/>
            <p:nvPr/>
          </p:nvSpPr>
          <p:spPr>
            <a:xfrm>
              <a:off x="4647895" y="9138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4" name="object 1654"/>
            <p:cNvSpPr/>
            <p:nvPr/>
          </p:nvSpPr>
          <p:spPr>
            <a:xfrm>
              <a:off x="4647895" y="9138181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5" name="object 1655"/>
            <p:cNvSpPr/>
            <p:nvPr/>
          </p:nvSpPr>
          <p:spPr>
            <a:xfrm>
              <a:off x="14417554" y="91404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6" name="object 1656"/>
            <p:cNvSpPr/>
            <p:nvPr/>
          </p:nvSpPr>
          <p:spPr>
            <a:xfrm>
              <a:off x="14328237" y="91404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7" name="object 1657"/>
            <p:cNvSpPr/>
            <p:nvPr/>
          </p:nvSpPr>
          <p:spPr>
            <a:xfrm>
              <a:off x="14238921" y="91403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8" name="object 1658"/>
            <p:cNvSpPr/>
            <p:nvPr/>
          </p:nvSpPr>
          <p:spPr>
            <a:xfrm>
              <a:off x="14149606" y="9140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9" name="object 1659"/>
            <p:cNvSpPr/>
            <p:nvPr/>
          </p:nvSpPr>
          <p:spPr>
            <a:xfrm>
              <a:off x="14060289" y="914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0" name="object 1660"/>
            <p:cNvSpPr/>
            <p:nvPr/>
          </p:nvSpPr>
          <p:spPr>
            <a:xfrm>
              <a:off x="13970973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1" name="object 1661"/>
            <p:cNvSpPr/>
            <p:nvPr/>
          </p:nvSpPr>
          <p:spPr>
            <a:xfrm>
              <a:off x="13881692" y="91403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2" name="object 1662"/>
            <p:cNvSpPr/>
            <p:nvPr/>
          </p:nvSpPr>
          <p:spPr>
            <a:xfrm>
              <a:off x="13792377" y="914028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3" name="object 1663"/>
            <p:cNvSpPr/>
            <p:nvPr/>
          </p:nvSpPr>
          <p:spPr>
            <a:xfrm>
              <a:off x="13703060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4" name="object 1664"/>
            <p:cNvSpPr/>
            <p:nvPr/>
          </p:nvSpPr>
          <p:spPr>
            <a:xfrm>
              <a:off x="13613744" y="91402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5" name="object 1665"/>
            <p:cNvSpPr/>
            <p:nvPr/>
          </p:nvSpPr>
          <p:spPr>
            <a:xfrm>
              <a:off x="13524429" y="9140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6" name="object 1666"/>
            <p:cNvSpPr/>
            <p:nvPr/>
          </p:nvSpPr>
          <p:spPr>
            <a:xfrm>
              <a:off x="13435112" y="914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7" name="object 1667"/>
            <p:cNvSpPr/>
            <p:nvPr/>
          </p:nvSpPr>
          <p:spPr>
            <a:xfrm>
              <a:off x="1334579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8" name="object 1668"/>
            <p:cNvSpPr/>
            <p:nvPr/>
          </p:nvSpPr>
          <p:spPr>
            <a:xfrm>
              <a:off x="13256480" y="91401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9" name="object 1669"/>
            <p:cNvSpPr/>
            <p:nvPr/>
          </p:nvSpPr>
          <p:spPr>
            <a:xfrm>
              <a:off x="13167164" y="91401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0" name="object 1670"/>
            <p:cNvSpPr/>
            <p:nvPr/>
          </p:nvSpPr>
          <p:spPr>
            <a:xfrm>
              <a:off x="1307784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1" name="object 1671"/>
            <p:cNvSpPr/>
            <p:nvPr/>
          </p:nvSpPr>
          <p:spPr>
            <a:xfrm>
              <a:off x="12988531" y="91401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2" name="object 1672"/>
            <p:cNvSpPr/>
            <p:nvPr/>
          </p:nvSpPr>
          <p:spPr>
            <a:xfrm>
              <a:off x="12899216" y="91400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3" name="object 1673"/>
            <p:cNvSpPr/>
            <p:nvPr/>
          </p:nvSpPr>
          <p:spPr>
            <a:xfrm>
              <a:off x="12809935" y="914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4" name="object 1674"/>
            <p:cNvSpPr/>
            <p:nvPr/>
          </p:nvSpPr>
          <p:spPr>
            <a:xfrm>
              <a:off x="12720619" y="91400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5" name="object 1675"/>
            <p:cNvSpPr/>
            <p:nvPr/>
          </p:nvSpPr>
          <p:spPr>
            <a:xfrm>
              <a:off x="12631302" y="91400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6" name="object 1676"/>
            <p:cNvSpPr/>
            <p:nvPr/>
          </p:nvSpPr>
          <p:spPr>
            <a:xfrm>
              <a:off x="12541987" y="91400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7" name="object 1677"/>
            <p:cNvSpPr/>
            <p:nvPr/>
          </p:nvSpPr>
          <p:spPr>
            <a:xfrm>
              <a:off x="12452671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8" name="object 1678"/>
            <p:cNvSpPr/>
            <p:nvPr/>
          </p:nvSpPr>
          <p:spPr>
            <a:xfrm>
              <a:off x="12363354" y="91399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9" name="object 1679"/>
            <p:cNvSpPr/>
            <p:nvPr/>
          </p:nvSpPr>
          <p:spPr>
            <a:xfrm>
              <a:off x="12274038" y="91399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0" name="object 1680"/>
            <p:cNvSpPr/>
            <p:nvPr/>
          </p:nvSpPr>
          <p:spPr>
            <a:xfrm>
              <a:off x="12184722" y="91399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1" name="object 1681"/>
            <p:cNvSpPr/>
            <p:nvPr/>
          </p:nvSpPr>
          <p:spPr>
            <a:xfrm>
              <a:off x="12095406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2" name="object 1682"/>
            <p:cNvSpPr/>
            <p:nvPr/>
          </p:nvSpPr>
          <p:spPr>
            <a:xfrm>
              <a:off x="12006090" y="91398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3" name="object 1683"/>
            <p:cNvSpPr/>
            <p:nvPr/>
          </p:nvSpPr>
          <p:spPr>
            <a:xfrm>
              <a:off x="11916774" y="91398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4" name="object 1684"/>
            <p:cNvSpPr/>
            <p:nvPr/>
          </p:nvSpPr>
          <p:spPr>
            <a:xfrm>
              <a:off x="11827462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5" name="object 1685"/>
            <p:cNvSpPr/>
            <p:nvPr/>
          </p:nvSpPr>
          <p:spPr>
            <a:xfrm>
              <a:off x="11738177" y="91398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6" name="object 1686"/>
            <p:cNvSpPr/>
            <p:nvPr/>
          </p:nvSpPr>
          <p:spPr>
            <a:xfrm>
              <a:off x="11648862" y="91398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7" name="object 1687"/>
            <p:cNvSpPr/>
            <p:nvPr/>
          </p:nvSpPr>
          <p:spPr>
            <a:xfrm>
              <a:off x="11559545" y="91397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8" name="object 1688"/>
            <p:cNvSpPr/>
            <p:nvPr/>
          </p:nvSpPr>
          <p:spPr>
            <a:xfrm>
              <a:off x="11470229" y="91397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9" name="object 1689"/>
            <p:cNvSpPr/>
            <p:nvPr/>
          </p:nvSpPr>
          <p:spPr>
            <a:xfrm>
              <a:off x="11380913" y="91397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0" name="object 1690"/>
            <p:cNvSpPr/>
            <p:nvPr/>
          </p:nvSpPr>
          <p:spPr>
            <a:xfrm>
              <a:off x="11291597" y="913971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1" name="object 1691"/>
            <p:cNvSpPr/>
            <p:nvPr/>
          </p:nvSpPr>
          <p:spPr>
            <a:xfrm>
              <a:off x="11202284" y="91396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2" name="object 1692"/>
            <p:cNvSpPr/>
            <p:nvPr/>
          </p:nvSpPr>
          <p:spPr>
            <a:xfrm>
              <a:off x="11112964" y="91396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3" name="object 1693"/>
            <p:cNvSpPr/>
            <p:nvPr/>
          </p:nvSpPr>
          <p:spPr>
            <a:xfrm>
              <a:off x="11023649" y="91396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4" name="object 1694"/>
            <p:cNvSpPr/>
            <p:nvPr/>
          </p:nvSpPr>
          <p:spPr>
            <a:xfrm>
              <a:off x="10934332" y="91396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5" name="object 1695"/>
            <p:cNvSpPr/>
            <p:nvPr/>
          </p:nvSpPr>
          <p:spPr>
            <a:xfrm>
              <a:off x="10845016" y="91396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6" name="object 1696"/>
            <p:cNvSpPr/>
            <p:nvPr/>
          </p:nvSpPr>
          <p:spPr>
            <a:xfrm>
              <a:off x="10755700" y="91395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7" name="object 1697"/>
            <p:cNvSpPr/>
            <p:nvPr/>
          </p:nvSpPr>
          <p:spPr>
            <a:xfrm>
              <a:off x="10666384" y="91395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8" name="object 1698"/>
            <p:cNvSpPr/>
            <p:nvPr/>
          </p:nvSpPr>
          <p:spPr>
            <a:xfrm>
              <a:off x="10577107" y="91395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9" name="object 1699"/>
            <p:cNvSpPr/>
            <p:nvPr/>
          </p:nvSpPr>
          <p:spPr>
            <a:xfrm>
              <a:off x="10487788" y="91395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0" name="object 1700"/>
            <p:cNvSpPr/>
            <p:nvPr/>
          </p:nvSpPr>
          <p:spPr>
            <a:xfrm>
              <a:off x="10398471" y="91395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1" name="object 1701"/>
            <p:cNvSpPr/>
            <p:nvPr/>
          </p:nvSpPr>
          <p:spPr>
            <a:xfrm>
              <a:off x="10309155" y="91394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2" name="object 1702"/>
            <p:cNvSpPr/>
            <p:nvPr/>
          </p:nvSpPr>
          <p:spPr>
            <a:xfrm>
              <a:off x="10219839" y="9139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3" name="object 1703"/>
            <p:cNvSpPr/>
            <p:nvPr/>
          </p:nvSpPr>
          <p:spPr>
            <a:xfrm>
              <a:off x="10130523" y="91394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4" name="object 1704"/>
            <p:cNvSpPr/>
            <p:nvPr/>
          </p:nvSpPr>
          <p:spPr>
            <a:xfrm>
              <a:off x="10041207" y="91394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5" name="object 1705"/>
            <p:cNvSpPr/>
            <p:nvPr/>
          </p:nvSpPr>
          <p:spPr>
            <a:xfrm>
              <a:off x="9951894" y="91394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6" name="object 1706"/>
            <p:cNvSpPr/>
            <p:nvPr/>
          </p:nvSpPr>
          <p:spPr>
            <a:xfrm>
              <a:off x="9862575" y="91393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7" name="object 1707"/>
            <p:cNvSpPr/>
            <p:nvPr/>
          </p:nvSpPr>
          <p:spPr>
            <a:xfrm>
              <a:off x="9773258" y="91393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8" name="object 1708"/>
            <p:cNvSpPr/>
            <p:nvPr/>
          </p:nvSpPr>
          <p:spPr>
            <a:xfrm>
              <a:off x="9683942" y="91393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9" name="object 1709"/>
            <p:cNvSpPr/>
            <p:nvPr/>
          </p:nvSpPr>
          <p:spPr>
            <a:xfrm>
              <a:off x="9594627" y="91393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0" name="object 1710"/>
            <p:cNvSpPr/>
            <p:nvPr/>
          </p:nvSpPr>
          <p:spPr>
            <a:xfrm>
              <a:off x="9505346" y="91393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1" name="object 1711"/>
            <p:cNvSpPr/>
            <p:nvPr/>
          </p:nvSpPr>
          <p:spPr>
            <a:xfrm>
              <a:off x="941603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2" name="object 1712"/>
            <p:cNvSpPr/>
            <p:nvPr/>
          </p:nvSpPr>
          <p:spPr>
            <a:xfrm>
              <a:off x="9326717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3" name="object 1713"/>
            <p:cNvSpPr/>
            <p:nvPr/>
          </p:nvSpPr>
          <p:spPr>
            <a:xfrm>
              <a:off x="9237398" y="91392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4" name="object 1714"/>
            <p:cNvSpPr/>
            <p:nvPr/>
          </p:nvSpPr>
          <p:spPr>
            <a:xfrm>
              <a:off x="9148082" y="91392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5" name="object 1715"/>
            <p:cNvSpPr/>
            <p:nvPr/>
          </p:nvSpPr>
          <p:spPr>
            <a:xfrm>
              <a:off x="9058765" y="9139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6" name="object 1716"/>
            <p:cNvSpPr/>
            <p:nvPr/>
          </p:nvSpPr>
          <p:spPr>
            <a:xfrm>
              <a:off x="8969449" y="91391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7" name="object 1717"/>
            <p:cNvSpPr/>
            <p:nvPr/>
          </p:nvSpPr>
          <p:spPr>
            <a:xfrm>
              <a:off x="8880133" y="91391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8" name="object 1718"/>
            <p:cNvSpPr/>
            <p:nvPr/>
          </p:nvSpPr>
          <p:spPr>
            <a:xfrm>
              <a:off x="8790817" y="9139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9" name="object 1719"/>
            <p:cNvSpPr/>
            <p:nvPr/>
          </p:nvSpPr>
          <p:spPr>
            <a:xfrm>
              <a:off x="8701504" y="9139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0" name="object 1720"/>
            <p:cNvSpPr/>
            <p:nvPr/>
          </p:nvSpPr>
          <p:spPr>
            <a:xfrm>
              <a:off x="8612185" y="913909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1" name="object 1721"/>
            <p:cNvSpPr/>
            <p:nvPr/>
          </p:nvSpPr>
          <p:spPr>
            <a:xfrm>
              <a:off x="852286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2" name="object 1722"/>
            <p:cNvSpPr/>
            <p:nvPr/>
          </p:nvSpPr>
          <p:spPr>
            <a:xfrm>
              <a:off x="8433588" y="91390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3" name="object 1723"/>
            <p:cNvSpPr/>
            <p:nvPr/>
          </p:nvSpPr>
          <p:spPr>
            <a:xfrm>
              <a:off x="8344273" y="91390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4" name="object 1724"/>
            <p:cNvSpPr/>
            <p:nvPr/>
          </p:nvSpPr>
          <p:spPr>
            <a:xfrm>
              <a:off x="8254956" y="91390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5" name="object 1725"/>
            <p:cNvSpPr/>
            <p:nvPr/>
          </p:nvSpPr>
          <p:spPr>
            <a:xfrm>
              <a:off x="8165640" y="91390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6" name="object 1726"/>
            <p:cNvSpPr/>
            <p:nvPr/>
          </p:nvSpPr>
          <p:spPr>
            <a:xfrm>
              <a:off x="8076327" y="91389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7" name="object 1727"/>
            <p:cNvSpPr/>
            <p:nvPr/>
          </p:nvSpPr>
          <p:spPr>
            <a:xfrm>
              <a:off x="7987008" y="91389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8" name="object 1728"/>
            <p:cNvSpPr/>
            <p:nvPr/>
          </p:nvSpPr>
          <p:spPr>
            <a:xfrm>
              <a:off x="789769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9" name="object 1729"/>
            <p:cNvSpPr/>
            <p:nvPr/>
          </p:nvSpPr>
          <p:spPr>
            <a:xfrm>
              <a:off x="7808375" y="91389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0" name="object 1730"/>
            <p:cNvSpPr/>
            <p:nvPr/>
          </p:nvSpPr>
          <p:spPr>
            <a:xfrm>
              <a:off x="7719060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1" name="object 1731"/>
            <p:cNvSpPr/>
            <p:nvPr/>
          </p:nvSpPr>
          <p:spPr>
            <a:xfrm>
              <a:off x="7629743" y="91388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2" name="object 1732"/>
            <p:cNvSpPr/>
            <p:nvPr/>
          </p:nvSpPr>
          <p:spPr>
            <a:xfrm>
              <a:off x="7540427" y="91388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3" name="object 1733"/>
            <p:cNvSpPr/>
            <p:nvPr/>
          </p:nvSpPr>
          <p:spPr>
            <a:xfrm>
              <a:off x="7451114" y="9138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4" name="object 1734"/>
            <p:cNvSpPr/>
            <p:nvPr/>
          </p:nvSpPr>
          <p:spPr>
            <a:xfrm>
              <a:off x="7361795" y="91388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5" name="object 1735"/>
            <p:cNvSpPr/>
            <p:nvPr/>
          </p:nvSpPr>
          <p:spPr>
            <a:xfrm>
              <a:off x="7272515" y="9138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6" name="object 1736"/>
            <p:cNvSpPr/>
            <p:nvPr/>
          </p:nvSpPr>
          <p:spPr>
            <a:xfrm>
              <a:off x="7183199" y="91387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7" name="object 1737"/>
            <p:cNvSpPr/>
            <p:nvPr/>
          </p:nvSpPr>
          <p:spPr>
            <a:xfrm>
              <a:off x="7093882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8" name="object 1738"/>
            <p:cNvSpPr/>
            <p:nvPr/>
          </p:nvSpPr>
          <p:spPr>
            <a:xfrm>
              <a:off x="7004566" y="91387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9" name="object 1739"/>
            <p:cNvSpPr/>
            <p:nvPr/>
          </p:nvSpPr>
          <p:spPr>
            <a:xfrm>
              <a:off x="691525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0" name="object 1740"/>
            <p:cNvSpPr/>
            <p:nvPr/>
          </p:nvSpPr>
          <p:spPr>
            <a:xfrm>
              <a:off x="6825937" y="91386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1" name="object 1741"/>
            <p:cNvSpPr/>
            <p:nvPr/>
          </p:nvSpPr>
          <p:spPr>
            <a:xfrm>
              <a:off x="6736618" y="91386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2" name="object 1742"/>
            <p:cNvSpPr/>
            <p:nvPr/>
          </p:nvSpPr>
          <p:spPr>
            <a:xfrm>
              <a:off x="6647302" y="91386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3" name="object 1743"/>
            <p:cNvSpPr/>
            <p:nvPr/>
          </p:nvSpPr>
          <p:spPr>
            <a:xfrm>
              <a:off x="6557986" y="91386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4" name="object 1744"/>
            <p:cNvSpPr/>
            <p:nvPr/>
          </p:nvSpPr>
          <p:spPr>
            <a:xfrm>
              <a:off x="6468669" y="91386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5" name="object 1745"/>
            <p:cNvSpPr/>
            <p:nvPr/>
          </p:nvSpPr>
          <p:spPr>
            <a:xfrm>
              <a:off x="6379353" y="91385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6" name="object 1746"/>
            <p:cNvSpPr/>
            <p:nvPr/>
          </p:nvSpPr>
          <p:spPr>
            <a:xfrm>
              <a:off x="6290037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7" name="object 1747"/>
            <p:cNvSpPr/>
            <p:nvPr/>
          </p:nvSpPr>
          <p:spPr>
            <a:xfrm>
              <a:off x="6200760" y="9138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8" name="object 1748"/>
            <p:cNvSpPr/>
            <p:nvPr/>
          </p:nvSpPr>
          <p:spPr>
            <a:xfrm>
              <a:off x="6111441" y="913852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9" name="object 1749"/>
            <p:cNvSpPr/>
            <p:nvPr/>
          </p:nvSpPr>
          <p:spPr>
            <a:xfrm>
              <a:off x="6022133" y="9138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5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0" name="object 1750"/>
            <p:cNvSpPr/>
            <p:nvPr/>
          </p:nvSpPr>
          <p:spPr>
            <a:xfrm>
              <a:off x="5932809" y="91384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1" name="object 1751"/>
            <p:cNvSpPr/>
            <p:nvPr/>
          </p:nvSpPr>
          <p:spPr>
            <a:xfrm>
              <a:off x="5843492" y="9138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2" name="object 1752"/>
            <p:cNvSpPr/>
            <p:nvPr/>
          </p:nvSpPr>
          <p:spPr>
            <a:xfrm>
              <a:off x="5754176" y="9138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3" name="object 1753"/>
            <p:cNvSpPr/>
            <p:nvPr/>
          </p:nvSpPr>
          <p:spPr>
            <a:xfrm>
              <a:off x="5664860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4" name="object 1754"/>
            <p:cNvSpPr/>
            <p:nvPr/>
          </p:nvSpPr>
          <p:spPr>
            <a:xfrm>
              <a:off x="5575547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5" name="object 1755"/>
            <p:cNvSpPr/>
            <p:nvPr/>
          </p:nvSpPr>
          <p:spPr>
            <a:xfrm>
              <a:off x="5486228" y="9138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6" name="object 1756"/>
            <p:cNvSpPr/>
            <p:nvPr/>
          </p:nvSpPr>
          <p:spPr>
            <a:xfrm>
              <a:off x="5396920" y="91383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7" name="object 1757"/>
            <p:cNvSpPr/>
            <p:nvPr/>
          </p:nvSpPr>
          <p:spPr>
            <a:xfrm>
              <a:off x="5307596" y="9138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8" name="object 1758"/>
            <p:cNvSpPr/>
            <p:nvPr/>
          </p:nvSpPr>
          <p:spPr>
            <a:xfrm>
              <a:off x="5218279" y="91383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9" name="object 1759"/>
            <p:cNvSpPr/>
            <p:nvPr/>
          </p:nvSpPr>
          <p:spPr>
            <a:xfrm>
              <a:off x="5129000" y="9138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0" name="object 1760"/>
            <p:cNvSpPr/>
            <p:nvPr/>
          </p:nvSpPr>
          <p:spPr>
            <a:xfrm>
              <a:off x="5039683" y="91382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1" name="object 1761"/>
            <p:cNvSpPr/>
            <p:nvPr/>
          </p:nvSpPr>
          <p:spPr>
            <a:xfrm>
              <a:off x="4950370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2" name="object 1762"/>
            <p:cNvSpPr/>
            <p:nvPr/>
          </p:nvSpPr>
          <p:spPr>
            <a:xfrm>
              <a:off x="4861051" y="91382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3" name="object 1763"/>
            <p:cNvSpPr/>
            <p:nvPr/>
          </p:nvSpPr>
          <p:spPr>
            <a:xfrm>
              <a:off x="4771743" y="91382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4" name="object 1764"/>
            <p:cNvSpPr/>
            <p:nvPr/>
          </p:nvSpPr>
          <p:spPr>
            <a:xfrm>
              <a:off x="4682419" y="9138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5" name="object 1765"/>
            <p:cNvSpPr/>
            <p:nvPr/>
          </p:nvSpPr>
          <p:spPr>
            <a:xfrm>
              <a:off x="14462230" y="91404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6" name="object 1766"/>
            <p:cNvSpPr/>
            <p:nvPr/>
          </p:nvSpPr>
          <p:spPr>
            <a:xfrm>
              <a:off x="14372913" y="9146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24"/>
                  </a:moveTo>
                  <a:lnTo>
                    <a:pt x="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7" name="object 1767"/>
            <p:cNvSpPr/>
            <p:nvPr/>
          </p:nvSpPr>
          <p:spPr>
            <a:xfrm>
              <a:off x="14107881" y="91403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29"/>
                  </a:moveTo>
                  <a:lnTo>
                    <a:pt x="3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8" name="object 1768"/>
            <p:cNvSpPr/>
            <p:nvPr/>
          </p:nvSpPr>
          <p:spPr>
            <a:xfrm>
              <a:off x="14015648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9" name="object 1769"/>
            <p:cNvSpPr/>
            <p:nvPr/>
          </p:nvSpPr>
          <p:spPr>
            <a:xfrm>
              <a:off x="13926333" y="91403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0" name="object 1770"/>
            <p:cNvSpPr/>
            <p:nvPr/>
          </p:nvSpPr>
          <p:spPr>
            <a:xfrm>
              <a:off x="13837017" y="91403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1" name="object 1771"/>
            <p:cNvSpPr/>
            <p:nvPr/>
          </p:nvSpPr>
          <p:spPr>
            <a:xfrm>
              <a:off x="13747700" y="914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2" name="object 1772"/>
            <p:cNvSpPr/>
            <p:nvPr/>
          </p:nvSpPr>
          <p:spPr>
            <a:xfrm>
              <a:off x="13658385" y="91430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68"/>
                  </a:moveTo>
                  <a:lnTo>
                    <a:pt x="35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3" name="object 1773"/>
            <p:cNvSpPr/>
            <p:nvPr/>
          </p:nvSpPr>
          <p:spPr>
            <a:xfrm>
              <a:off x="13396556" y="91401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8"/>
                  </a:moveTo>
                  <a:lnTo>
                    <a:pt x="5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4" name="object 1774"/>
            <p:cNvSpPr/>
            <p:nvPr/>
          </p:nvSpPr>
          <p:spPr>
            <a:xfrm>
              <a:off x="13301156" y="91401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5" name="object 1775"/>
            <p:cNvSpPr/>
            <p:nvPr/>
          </p:nvSpPr>
          <p:spPr>
            <a:xfrm>
              <a:off x="13211840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6" name="object 1776"/>
            <p:cNvSpPr/>
            <p:nvPr/>
          </p:nvSpPr>
          <p:spPr>
            <a:xfrm>
              <a:off x="13122524" y="914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7" name="object 1777"/>
            <p:cNvSpPr/>
            <p:nvPr/>
          </p:nvSpPr>
          <p:spPr>
            <a:xfrm>
              <a:off x="1303320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8" name="object 1778"/>
            <p:cNvSpPr/>
            <p:nvPr/>
          </p:nvSpPr>
          <p:spPr>
            <a:xfrm>
              <a:off x="12943891" y="91400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9" name="object 1779"/>
            <p:cNvSpPr/>
            <p:nvPr/>
          </p:nvSpPr>
          <p:spPr>
            <a:xfrm>
              <a:off x="12854575" y="91459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08"/>
                  </a:moveTo>
                  <a:lnTo>
                    <a:pt x="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0" name="object 1780"/>
            <p:cNvSpPr/>
            <p:nvPr/>
          </p:nvSpPr>
          <p:spPr>
            <a:xfrm>
              <a:off x="12589327" y="914001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28"/>
                  </a:moveTo>
                  <a:lnTo>
                    <a:pt x="39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1" name="object 1781"/>
            <p:cNvSpPr/>
            <p:nvPr/>
          </p:nvSpPr>
          <p:spPr>
            <a:xfrm>
              <a:off x="12497311" y="913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2" name="object 1782"/>
            <p:cNvSpPr/>
            <p:nvPr/>
          </p:nvSpPr>
          <p:spPr>
            <a:xfrm>
              <a:off x="12407994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3" name="object 1783"/>
            <p:cNvSpPr/>
            <p:nvPr/>
          </p:nvSpPr>
          <p:spPr>
            <a:xfrm>
              <a:off x="12318678" y="91399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4" name="object 1784"/>
            <p:cNvSpPr/>
            <p:nvPr/>
          </p:nvSpPr>
          <p:spPr>
            <a:xfrm>
              <a:off x="12229398" y="91399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5" name="object 1785"/>
            <p:cNvSpPr/>
            <p:nvPr/>
          </p:nvSpPr>
          <p:spPr>
            <a:xfrm>
              <a:off x="12140082" y="914293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6" name="object 1786"/>
            <p:cNvSpPr/>
            <p:nvPr/>
          </p:nvSpPr>
          <p:spPr>
            <a:xfrm>
              <a:off x="11877965" y="913984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675"/>
                  </a:moveTo>
                  <a:lnTo>
                    <a:pt x="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7" name="object 1787"/>
            <p:cNvSpPr/>
            <p:nvPr/>
          </p:nvSpPr>
          <p:spPr>
            <a:xfrm>
              <a:off x="11782818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8" name="object 1788"/>
            <p:cNvSpPr/>
            <p:nvPr/>
          </p:nvSpPr>
          <p:spPr>
            <a:xfrm>
              <a:off x="11693502" y="91398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9" name="object 1789"/>
            <p:cNvSpPr/>
            <p:nvPr/>
          </p:nvSpPr>
          <p:spPr>
            <a:xfrm>
              <a:off x="11604185" y="91397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0" name="object 1790"/>
            <p:cNvSpPr/>
            <p:nvPr/>
          </p:nvSpPr>
          <p:spPr>
            <a:xfrm>
              <a:off x="11514873" y="91397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1" name="object 1791"/>
            <p:cNvSpPr/>
            <p:nvPr/>
          </p:nvSpPr>
          <p:spPr>
            <a:xfrm>
              <a:off x="11425553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2" name="object 1792"/>
            <p:cNvSpPr/>
            <p:nvPr/>
          </p:nvSpPr>
          <p:spPr>
            <a:xfrm>
              <a:off x="11070772" y="913966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76"/>
                  </a:moveTo>
                  <a:lnTo>
                    <a:pt x="41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3" name="object 1793"/>
            <p:cNvSpPr/>
            <p:nvPr/>
          </p:nvSpPr>
          <p:spPr>
            <a:xfrm>
              <a:off x="10979008" y="91396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4" name="object 1794"/>
            <p:cNvSpPr/>
            <p:nvPr/>
          </p:nvSpPr>
          <p:spPr>
            <a:xfrm>
              <a:off x="10889696" y="91396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5" name="object 1795"/>
            <p:cNvSpPr/>
            <p:nvPr/>
          </p:nvSpPr>
          <p:spPr>
            <a:xfrm>
              <a:off x="10800376" y="91396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6" name="object 1796"/>
            <p:cNvSpPr/>
            <p:nvPr/>
          </p:nvSpPr>
          <p:spPr>
            <a:xfrm>
              <a:off x="10711060" y="91395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7" name="object 1797"/>
            <p:cNvSpPr/>
            <p:nvPr/>
          </p:nvSpPr>
          <p:spPr>
            <a:xfrm>
              <a:off x="10621744" y="91427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72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8" name="object 1798"/>
            <p:cNvSpPr/>
            <p:nvPr/>
          </p:nvSpPr>
          <p:spPr>
            <a:xfrm>
              <a:off x="10359412" y="91394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6"/>
                  </a:moveTo>
                  <a:lnTo>
                    <a:pt x="9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9" name="object 1799"/>
            <p:cNvSpPr/>
            <p:nvPr/>
          </p:nvSpPr>
          <p:spPr>
            <a:xfrm>
              <a:off x="10264483" y="9139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0" name="object 1800"/>
            <p:cNvSpPr/>
            <p:nvPr/>
          </p:nvSpPr>
          <p:spPr>
            <a:xfrm>
              <a:off x="10175163" y="91394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1" name="object 1801"/>
            <p:cNvSpPr/>
            <p:nvPr/>
          </p:nvSpPr>
          <p:spPr>
            <a:xfrm>
              <a:off x="10085883" y="91394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2" name="object 1802"/>
            <p:cNvSpPr/>
            <p:nvPr/>
          </p:nvSpPr>
          <p:spPr>
            <a:xfrm>
              <a:off x="9996567" y="91394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3" name="object 1803"/>
            <p:cNvSpPr/>
            <p:nvPr/>
          </p:nvSpPr>
          <p:spPr>
            <a:xfrm>
              <a:off x="9907251" y="91397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16"/>
                  </a:moveTo>
                  <a:lnTo>
                    <a:pt x="61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4" name="object 1804"/>
            <p:cNvSpPr/>
            <p:nvPr/>
          </p:nvSpPr>
          <p:spPr>
            <a:xfrm>
              <a:off x="9552218" y="91393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81"/>
                  </a:moveTo>
                  <a:lnTo>
                    <a:pt x="4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5" name="object 1805"/>
            <p:cNvSpPr/>
            <p:nvPr/>
          </p:nvSpPr>
          <p:spPr>
            <a:xfrm>
              <a:off x="946067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6" name="object 1806"/>
            <p:cNvSpPr/>
            <p:nvPr/>
          </p:nvSpPr>
          <p:spPr>
            <a:xfrm>
              <a:off x="9371354" y="91392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7" name="object 1807"/>
            <p:cNvSpPr/>
            <p:nvPr/>
          </p:nvSpPr>
          <p:spPr>
            <a:xfrm>
              <a:off x="9282038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8" name="object 1808"/>
            <p:cNvSpPr/>
            <p:nvPr/>
          </p:nvSpPr>
          <p:spPr>
            <a:xfrm>
              <a:off x="9192722" y="91392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9" name="object 1809"/>
            <p:cNvSpPr/>
            <p:nvPr/>
          </p:nvSpPr>
          <p:spPr>
            <a:xfrm>
              <a:off x="9103405" y="91426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0" name="object 1810"/>
            <p:cNvSpPr/>
            <p:nvPr/>
          </p:nvSpPr>
          <p:spPr>
            <a:xfrm>
              <a:off x="8840857" y="913915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16"/>
                  </a:moveTo>
                  <a:lnTo>
                    <a:pt x="12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1" name="object 1811"/>
            <p:cNvSpPr/>
            <p:nvPr/>
          </p:nvSpPr>
          <p:spPr>
            <a:xfrm>
              <a:off x="8746177" y="9139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2" name="object 1812"/>
            <p:cNvSpPr/>
            <p:nvPr/>
          </p:nvSpPr>
          <p:spPr>
            <a:xfrm>
              <a:off x="8656861" y="9139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3" name="object 1813"/>
            <p:cNvSpPr/>
            <p:nvPr/>
          </p:nvSpPr>
          <p:spPr>
            <a:xfrm>
              <a:off x="8567544" y="91390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4" name="object 1814"/>
            <p:cNvSpPr/>
            <p:nvPr/>
          </p:nvSpPr>
          <p:spPr>
            <a:xfrm>
              <a:off x="847822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5" name="object 1815"/>
            <p:cNvSpPr/>
            <p:nvPr/>
          </p:nvSpPr>
          <p:spPr>
            <a:xfrm>
              <a:off x="8388916" y="91396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97"/>
                  </a:moveTo>
                  <a:lnTo>
                    <a:pt x="59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6" name="object 1816"/>
            <p:cNvSpPr/>
            <p:nvPr/>
          </p:nvSpPr>
          <p:spPr>
            <a:xfrm>
              <a:off x="8033628" y="91389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7" name="object 1817"/>
            <p:cNvSpPr/>
            <p:nvPr/>
          </p:nvSpPr>
          <p:spPr>
            <a:xfrm>
              <a:off x="7942331" y="91389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8" name="object 1818"/>
            <p:cNvSpPr/>
            <p:nvPr/>
          </p:nvSpPr>
          <p:spPr>
            <a:xfrm>
              <a:off x="785305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9" name="object 1819"/>
            <p:cNvSpPr/>
            <p:nvPr/>
          </p:nvSpPr>
          <p:spPr>
            <a:xfrm>
              <a:off x="7763738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0" name="object 1820"/>
            <p:cNvSpPr/>
            <p:nvPr/>
          </p:nvSpPr>
          <p:spPr>
            <a:xfrm>
              <a:off x="7674419" y="91388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1" name="object 1821"/>
            <p:cNvSpPr/>
            <p:nvPr/>
          </p:nvSpPr>
          <p:spPr>
            <a:xfrm>
              <a:off x="7585103" y="914253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04"/>
                  </a:moveTo>
                  <a:lnTo>
                    <a:pt x="2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2" name="object 1822"/>
            <p:cNvSpPr/>
            <p:nvPr/>
          </p:nvSpPr>
          <p:spPr>
            <a:xfrm>
              <a:off x="7322302" y="91387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327"/>
                  </a:moveTo>
                  <a:lnTo>
                    <a:pt x="14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3" name="object 1823"/>
            <p:cNvSpPr/>
            <p:nvPr/>
          </p:nvSpPr>
          <p:spPr>
            <a:xfrm>
              <a:off x="7227838" y="9138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4" name="object 1824"/>
            <p:cNvSpPr/>
            <p:nvPr/>
          </p:nvSpPr>
          <p:spPr>
            <a:xfrm>
              <a:off x="7138525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5" name="object 1825"/>
            <p:cNvSpPr/>
            <p:nvPr/>
          </p:nvSpPr>
          <p:spPr>
            <a:xfrm>
              <a:off x="7049206" y="91387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6" name="object 1826"/>
            <p:cNvSpPr/>
            <p:nvPr/>
          </p:nvSpPr>
          <p:spPr>
            <a:xfrm>
              <a:off x="695989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7" name="object 1827"/>
            <p:cNvSpPr/>
            <p:nvPr/>
          </p:nvSpPr>
          <p:spPr>
            <a:xfrm>
              <a:off x="6870574" y="91395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184"/>
                  </a:moveTo>
                  <a:lnTo>
                    <a:pt x="57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8" name="object 1828"/>
            <p:cNvSpPr/>
            <p:nvPr/>
          </p:nvSpPr>
          <p:spPr>
            <a:xfrm>
              <a:off x="6515073" y="91386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428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9" name="object 1829"/>
            <p:cNvSpPr/>
            <p:nvPr/>
          </p:nvSpPr>
          <p:spPr>
            <a:xfrm>
              <a:off x="6424029" y="91385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0" name="object 1830"/>
            <p:cNvSpPr/>
            <p:nvPr/>
          </p:nvSpPr>
          <p:spPr>
            <a:xfrm>
              <a:off x="6334722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1" name="object 1831"/>
            <p:cNvSpPr/>
            <p:nvPr/>
          </p:nvSpPr>
          <p:spPr>
            <a:xfrm>
              <a:off x="6245397" y="91385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2" name="object 1832"/>
            <p:cNvSpPr/>
            <p:nvPr/>
          </p:nvSpPr>
          <p:spPr>
            <a:xfrm>
              <a:off x="6156081" y="9138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3" name="object 1833"/>
            <p:cNvSpPr/>
            <p:nvPr/>
          </p:nvSpPr>
          <p:spPr>
            <a:xfrm>
              <a:off x="6066765" y="9142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24"/>
                  </a:moveTo>
                  <a:lnTo>
                    <a:pt x="2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4" name="object 1834"/>
            <p:cNvSpPr/>
            <p:nvPr/>
          </p:nvSpPr>
          <p:spPr>
            <a:xfrm>
              <a:off x="5803748" y="91384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69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5" name="object 1835"/>
            <p:cNvSpPr/>
            <p:nvPr/>
          </p:nvSpPr>
          <p:spPr>
            <a:xfrm>
              <a:off x="5709508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6" name="object 1836"/>
            <p:cNvSpPr/>
            <p:nvPr/>
          </p:nvSpPr>
          <p:spPr>
            <a:xfrm>
              <a:off x="5620220" y="9138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7" name="object 1837"/>
            <p:cNvSpPr/>
            <p:nvPr/>
          </p:nvSpPr>
          <p:spPr>
            <a:xfrm>
              <a:off x="5530904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8" name="object 1838"/>
            <p:cNvSpPr/>
            <p:nvPr/>
          </p:nvSpPr>
          <p:spPr>
            <a:xfrm>
              <a:off x="5441588" y="9138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9" name="object 1839"/>
            <p:cNvSpPr/>
            <p:nvPr/>
          </p:nvSpPr>
          <p:spPr>
            <a:xfrm>
              <a:off x="5352272" y="91393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968"/>
                  </a:moveTo>
                  <a:lnTo>
                    <a:pt x="54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0" name="object 1840"/>
            <p:cNvSpPr/>
            <p:nvPr/>
          </p:nvSpPr>
          <p:spPr>
            <a:xfrm>
              <a:off x="4996519" y="91382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634"/>
                  </a:moveTo>
                  <a:lnTo>
                    <a:pt x="51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1" name="object 1841"/>
            <p:cNvSpPr/>
            <p:nvPr/>
          </p:nvSpPr>
          <p:spPr>
            <a:xfrm>
              <a:off x="4905691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2" name="object 1842"/>
            <p:cNvSpPr/>
            <p:nvPr/>
          </p:nvSpPr>
          <p:spPr>
            <a:xfrm>
              <a:off x="4816375" y="9138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3" name="object 1843"/>
            <p:cNvSpPr/>
            <p:nvPr/>
          </p:nvSpPr>
          <p:spPr>
            <a:xfrm>
              <a:off x="4727059" y="91382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4" name="object 1844"/>
            <p:cNvSpPr/>
            <p:nvPr/>
          </p:nvSpPr>
          <p:spPr>
            <a:xfrm>
              <a:off x="14501074" y="91404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5" name="object 1845"/>
            <p:cNvSpPr/>
            <p:nvPr/>
          </p:nvSpPr>
          <p:spPr>
            <a:xfrm>
              <a:off x="4647894" y="9138181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215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6" name="object 1846"/>
            <p:cNvSpPr/>
            <p:nvPr/>
          </p:nvSpPr>
          <p:spPr>
            <a:xfrm>
              <a:off x="4647895" y="9138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7" name="object 1847"/>
            <p:cNvSpPr/>
            <p:nvPr/>
          </p:nvSpPr>
          <p:spPr>
            <a:xfrm>
              <a:off x="3599141" y="9149954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8" name="object 1848"/>
            <p:cNvSpPr/>
            <p:nvPr/>
          </p:nvSpPr>
          <p:spPr>
            <a:xfrm>
              <a:off x="4579870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9" name="object 1849"/>
            <p:cNvSpPr/>
            <p:nvPr/>
          </p:nvSpPr>
          <p:spPr>
            <a:xfrm>
              <a:off x="4490538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0" name="object 1850"/>
            <p:cNvSpPr/>
            <p:nvPr/>
          </p:nvSpPr>
          <p:spPr>
            <a:xfrm>
              <a:off x="4401239" y="91501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1" name="object 1851"/>
            <p:cNvSpPr/>
            <p:nvPr/>
          </p:nvSpPr>
          <p:spPr>
            <a:xfrm>
              <a:off x="4311906" y="91501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2" name="object 1852"/>
            <p:cNvSpPr/>
            <p:nvPr/>
          </p:nvSpPr>
          <p:spPr>
            <a:xfrm>
              <a:off x="4222607" y="91500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3" name="object 1853"/>
            <p:cNvSpPr/>
            <p:nvPr/>
          </p:nvSpPr>
          <p:spPr>
            <a:xfrm>
              <a:off x="4133310" y="91500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4" name="object 1854"/>
            <p:cNvSpPr/>
            <p:nvPr/>
          </p:nvSpPr>
          <p:spPr>
            <a:xfrm>
              <a:off x="4044011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5" name="object 1855"/>
            <p:cNvSpPr/>
            <p:nvPr/>
          </p:nvSpPr>
          <p:spPr>
            <a:xfrm>
              <a:off x="3954678" y="9150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6" name="object 1856"/>
            <p:cNvSpPr/>
            <p:nvPr/>
          </p:nvSpPr>
          <p:spPr>
            <a:xfrm>
              <a:off x="3865361" y="9150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7" name="object 1857"/>
            <p:cNvSpPr/>
            <p:nvPr/>
          </p:nvSpPr>
          <p:spPr>
            <a:xfrm>
              <a:off x="3776045" y="91499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8" name="object 1858"/>
            <p:cNvSpPr/>
            <p:nvPr/>
          </p:nvSpPr>
          <p:spPr>
            <a:xfrm>
              <a:off x="368672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9" name="object 1859"/>
            <p:cNvSpPr/>
            <p:nvPr/>
          </p:nvSpPr>
          <p:spPr>
            <a:xfrm>
              <a:off x="3599249" y="91499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18"/>
                  </a:moveTo>
                  <a:lnTo>
                    <a:pt x="47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0" name="object 1860"/>
            <p:cNvSpPr/>
            <p:nvPr/>
          </p:nvSpPr>
          <p:spPr>
            <a:xfrm>
              <a:off x="4624536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1" name="object 1861"/>
            <p:cNvSpPr/>
            <p:nvPr/>
          </p:nvSpPr>
          <p:spPr>
            <a:xfrm>
              <a:off x="4535214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2" name="object 1862"/>
            <p:cNvSpPr/>
            <p:nvPr/>
          </p:nvSpPr>
          <p:spPr>
            <a:xfrm>
              <a:off x="4445904" y="91501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3" name="object 1863"/>
            <p:cNvSpPr/>
            <p:nvPr/>
          </p:nvSpPr>
          <p:spPr>
            <a:xfrm>
              <a:off x="4356582" y="91540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016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4" name="object 1864"/>
            <p:cNvSpPr/>
            <p:nvPr/>
          </p:nvSpPr>
          <p:spPr>
            <a:xfrm>
              <a:off x="4093458" y="91500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5" name="object 1865"/>
            <p:cNvSpPr/>
            <p:nvPr/>
          </p:nvSpPr>
          <p:spPr>
            <a:xfrm>
              <a:off x="3999318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6" name="object 1866"/>
            <p:cNvSpPr/>
            <p:nvPr/>
          </p:nvSpPr>
          <p:spPr>
            <a:xfrm>
              <a:off x="3910010" y="9150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7" name="object 1867"/>
            <p:cNvSpPr/>
            <p:nvPr/>
          </p:nvSpPr>
          <p:spPr>
            <a:xfrm>
              <a:off x="3820685" y="9150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8" name="object 1868"/>
            <p:cNvSpPr/>
            <p:nvPr/>
          </p:nvSpPr>
          <p:spPr>
            <a:xfrm>
              <a:off x="373137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9" name="object 1869"/>
            <p:cNvSpPr/>
            <p:nvPr/>
          </p:nvSpPr>
          <p:spPr>
            <a:xfrm>
              <a:off x="3642053" y="91510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0" name="object 1870"/>
            <p:cNvSpPr/>
            <p:nvPr/>
          </p:nvSpPr>
          <p:spPr>
            <a:xfrm>
              <a:off x="3599123" y="9149954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6" y="20"/>
                  </a:lnTo>
                  <a:lnTo>
                    <a:pt x="149815" y="30"/>
                  </a:lnTo>
                  <a:lnTo>
                    <a:pt x="199755" y="41"/>
                  </a:lnTo>
                  <a:lnTo>
                    <a:pt x="249696" y="51"/>
                  </a:lnTo>
                  <a:lnTo>
                    <a:pt x="299637" y="61"/>
                  </a:lnTo>
                  <a:lnTo>
                    <a:pt x="349579" y="72"/>
                  </a:lnTo>
                  <a:lnTo>
                    <a:pt x="399521" y="82"/>
                  </a:lnTo>
                  <a:lnTo>
                    <a:pt x="449463" y="92"/>
                  </a:lnTo>
                  <a:lnTo>
                    <a:pt x="499405" y="102"/>
                  </a:lnTo>
                  <a:lnTo>
                    <a:pt x="549347" y="113"/>
                  </a:lnTo>
                  <a:lnTo>
                    <a:pt x="599290" y="123"/>
                  </a:lnTo>
                  <a:lnTo>
                    <a:pt x="649232" y="133"/>
                  </a:lnTo>
                  <a:lnTo>
                    <a:pt x="699174" y="144"/>
                  </a:lnTo>
                  <a:lnTo>
                    <a:pt x="749116" y="154"/>
                  </a:lnTo>
                  <a:lnTo>
                    <a:pt x="799057" y="164"/>
                  </a:lnTo>
                  <a:lnTo>
                    <a:pt x="848997" y="174"/>
                  </a:lnTo>
                  <a:lnTo>
                    <a:pt x="898937" y="185"/>
                  </a:lnTo>
                  <a:lnTo>
                    <a:pt x="948877" y="195"/>
                  </a:lnTo>
                  <a:lnTo>
                    <a:pt x="998815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1" name="object 1871"/>
            <p:cNvSpPr/>
            <p:nvPr/>
          </p:nvSpPr>
          <p:spPr>
            <a:xfrm>
              <a:off x="3599296" y="9155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6" y="10"/>
                  </a:lnTo>
                  <a:lnTo>
                    <a:pt x="99873" y="20"/>
                  </a:lnTo>
                  <a:lnTo>
                    <a:pt x="149809" y="30"/>
                  </a:lnTo>
                  <a:lnTo>
                    <a:pt x="199745" y="41"/>
                  </a:lnTo>
                  <a:lnTo>
                    <a:pt x="249680" y="51"/>
                  </a:lnTo>
                  <a:lnTo>
                    <a:pt x="299615" y="61"/>
                  </a:lnTo>
                  <a:lnTo>
                    <a:pt x="349549" y="72"/>
                  </a:lnTo>
                  <a:lnTo>
                    <a:pt x="399484" y="82"/>
                  </a:lnTo>
                  <a:lnTo>
                    <a:pt x="449417" y="92"/>
                  </a:lnTo>
                  <a:lnTo>
                    <a:pt x="499351" y="102"/>
                  </a:lnTo>
                  <a:lnTo>
                    <a:pt x="549284" y="113"/>
                  </a:lnTo>
                  <a:lnTo>
                    <a:pt x="599218" y="123"/>
                  </a:lnTo>
                  <a:lnTo>
                    <a:pt x="649151" y="133"/>
                  </a:lnTo>
                  <a:lnTo>
                    <a:pt x="699083" y="144"/>
                  </a:lnTo>
                  <a:lnTo>
                    <a:pt x="749016" y="154"/>
                  </a:lnTo>
                  <a:lnTo>
                    <a:pt x="798948" y="164"/>
                  </a:lnTo>
                  <a:lnTo>
                    <a:pt x="848881" y="174"/>
                  </a:lnTo>
                  <a:lnTo>
                    <a:pt x="898813" y="185"/>
                  </a:lnTo>
                  <a:lnTo>
                    <a:pt x="948745" y="195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2" name="object 1872"/>
            <p:cNvSpPr/>
            <p:nvPr/>
          </p:nvSpPr>
          <p:spPr>
            <a:xfrm>
              <a:off x="4647895" y="91501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3" name="object 1873"/>
            <p:cNvSpPr/>
            <p:nvPr/>
          </p:nvSpPr>
          <p:spPr>
            <a:xfrm>
              <a:off x="4647895" y="9150169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4" name="object 1874"/>
            <p:cNvSpPr/>
            <p:nvPr/>
          </p:nvSpPr>
          <p:spPr>
            <a:xfrm>
              <a:off x="1449362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5" name="object 1875"/>
            <p:cNvSpPr/>
            <p:nvPr/>
          </p:nvSpPr>
          <p:spPr>
            <a:xfrm>
              <a:off x="14404305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6" name="object 1876"/>
            <p:cNvSpPr/>
            <p:nvPr/>
          </p:nvSpPr>
          <p:spPr>
            <a:xfrm>
              <a:off x="14315033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7" name="object 1877"/>
            <p:cNvSpPr/>
            <p:nvPr/>
          </p:nvSpPr>
          <p:spPr>
            <a:xfrm>
              <a:off x="14225710" y="9152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8" name="object 1878"/>
            <p:cNvSpPr/>
            <p:nvPr/>
          </p:nvSpPr>
          <p:spPr>
            <a:xfrm>
              <a:off x="14136407" y="91523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9" name="object 1879"/>
            <p:cNvSpPr/>
            <p:nvPr/>
          </p:nvSpPr>
          <p:spPr>
            <a:xfrm>
              <a:off x="14047077" y="9152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0" name="object 1880"/>
            <p:cNvSpPr/>
            <p:nvPr/>
          </p:nvSpPr>
          <p:spPr>
            <a:xfrm>
              <a:off x="13957760" y="91523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1" name="object 1881"/>
            <p:cNvSpPr/>
            <p:nvPr/>
          </p:nvSpPr>
          <p:spPr>
            <a:xfrm>
              <a:off x="13868446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2" name="object 1882"/>
            <p:cNvSpPr/>
            <p:nvPr/>
          </p:nvSpPr>
          <p:spPr>
            <a:xfrm>
              <a:off x="13779128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3" name="object 1883"/>
            <p:cNvSpPr/>
            <p:nvPr/>
          </p:nvSpPr>
          <p:spPr>
            <a:xfrm>
              <a:off x="13689820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4" name="object 1884"/>
            <p:cNvSpPr/>
            <p:nvPr/>
          </p:nvSpPr>
          <p:spPr>
            <a:xfrm>
              <a:off x="13600496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5" name="object 1885"/>
            <p:cNvSpPr/>
            <p:nvPr/>
          </p:nvSpPr>
          <p:spPr>
            <a:xfrm>
              <a:off x="13511193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6" name="object 1886"/>
            <p:cNvSpPr/>
            <p:nvPr/>
          </p:nvSpPr>
          <p:spPr>
            <a:xfrm>
              <a:off x="13421864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7" name="object 1887"/>
            <p:cNvSpPr/>
            <p:nvPr/>
          </p:nvSpPr>
          <p:spPr>
            <a:xfrm>
              <a:off x="13332548" y="91521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8" name="object 1888"/>
            <p:cNvSpPr/>
            <p:nvPr/>
          </p:nvSpPr>
          <p:spPr>
            <a:xfrm>
              <a:off x="1324326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9" name="object 1889"/>
            <p:cNvSpPr/>
            <p:nvPr/>
          </p:nvSpPr>
          <p:spPr>
            <a:xfrm>
              <a:off x="13153952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0" name="object 1890"/>
            <p:cNvSpPr/>
            <p:nvPr/>
          </p:nvSpPr>
          <p:spPr>
            <a:xfrm>
              <a:off x="13064643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1" name="object 1891"/>
            <p:cNvSpPr/>
            <p:nvPr/>
          </p:nvSpPr>
          <p:spPr>
            <a:xfrm>
              <a:off x="1297531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2" name="object 1892"/>
            <p:cNvSpPr/>
            <p:nvPr/>
          </p:nvSpPr>
          <p:spPr>
            <a:xfrm>
              <a:off x="12886016" y="91520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3" name="object 1893"/>
            <p:cNvSpPr/>
            <p:nvPr/>
          </p:nvSpPr>
          <p:spPr>
            <a:xfrm>
              <a:off x="12796687" y="91520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4" name="object 1894"/>
            <p:cNvSpPr/>
            <p:nvPr/>
          </p:nvSpPr>
          <p:spPr>
            <a:xfrm>
              <a:off x="12707371" y="91520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5" name="object 1895"/>
            <p:cNvSpPr/>
            <p:nvPr/>
          </p:nvSpPr>
          <p:spPr>
            <a:xfrm>
              <a:off x="12618056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6" name="object 1896"/>
            <p:cNvSpPr/>
            <p:nvPr/>
          </p:nvSpPr>
          <p:spPr>
            <a:xfrm>
              <a:off x="12528739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7" name="object 1897"/>
            <p:cNvSpPr/>
            <p:nvPr/>
          </p:nvSpPr>
          <p:spPr>
            <a:xfrm>
              <a:off x="12439430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8" name="object 1898"/>
            <p:cNvSpPr/>
            <p:nvPr/>
          </p:nvSpPr>
          <p:spPr>
            <a:xfrm>
              <a:off x="12350106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9" name="object 1899"/>
            <p:cNvSpPr/>
            <p:nvPr/>
          </p:nvSpPr>
          <p:spPr>
            <a:xfrm>
              <a:off x="12260803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0" name="object 1900"/>
            <p:cNvSpPr/>
            <p:nvPr/>
          </p:nvSpPr>
          <p:spPr>
            <a:xfrm>
              <a:off x="12171474" y="91519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1" name="object 1901"/>
            <p:cNvSpPr/>
            <p:nvPr/>
          </p:nvSpPr>
          <p:spPr>
            <a:xfrm>
              <a:off x="12082194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2" name="object 1902"/>
            <p:cNvSpPr/>
            <p:nvPr/>
          </p:nvSpPr>
          <p:spPr>
            <a:xfrm>
              <a:off x="11992879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3" name="object 1903"/>
            <p:cNvSpPr/>
            <p:nvPr/>
          </p:nvSpPr>
          <p:spPr>
            <a:xfrm>
              <a:off x="11903562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4" name="object 1904"/>
            <p:cNvSpPr/>
            <p:nvPr/>
          </p:nvSpPr>
          <p:spPr>
            <a:xfrm>
              <a:off x="11814252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5" name="object 1905"/>
            <p:cNvSpPr/>
            <p:nvPr/>
          </p:nvSpPr>
          <p:spPr>
            <a:xfrm>
              <a:off x="11724929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6" name="object 1906"/>
            <p:cNvSpPr/>
            <p:nvPr/>
          </p:nvSpPr>
          <p:spPr>
            <a:xfrm>
              <a:off x="11635626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7" name="object 1907"/>
            <p:cNvSpPr/>
            <p:nvPr/>
          </p:nvSpPr>
          <p:spPr>
            <a:xfrm>
              <a:off x="11546297" y="91517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8" name="object 1908"/>
            <p:cNvSpPr/>
            <p:nvPr/>
          </p:nvSpPr>
          <p:spPr>
            <a:xfrm>
              <a:off x="11456981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9" name="object 1909"/>
            <p:cNvSpPr/>
            <p:nvPr/>
          </p:nvSpPr>
          <p:spPr>
            <a:xfrm>
              <a:off x="11367666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0" name="object 1910"/>
            <p:cNvSpPr/>
            <p:nvPr/>
          </p:nvSpPr>
          <p:spPr>
            <a:xfrm>
              <a:off x="11278349" y="91517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1" name="object 1911"/>
            <p:cNvSpPr/>
            <p:nvPr/>
          </p:nvSpPr>
          <p:spPr>
            <a:xfrm>
              <a:off x="11189039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2" name="object 1912"/>
            <p:cNvSpPr/>
            <p:nvPr/>
          </p:nvSpPr>
          <p:spPr>
            <a:xfrm>
              <a:off x="11099717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3" name="object 1913"/>
            <p:cNvSpPr/>
            <p:nvPr/>
          </p:nvSpPr>
          <p:spPr>
            <a:xfrm>
              <a:off x="11010449" y="91516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4" name="object 1914"/>
            <p:cNvSpPr/>
            <p:nvPr/>
          </p:nvSpPr>
          <p:spPr>
            <a:xfrm>
              <a:off x="10921120" y="915161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5" name="object 1915"/>
            <p:cNvSpPr/>
            <p:nvPr/>
          </p:nvSpPr>
          <p:spPr>
            <a:xfrm>
              <a:off x="10831804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6" name="object 1916"/>
            <p:cNvSpPr/>
            <p:nvPr/>
          </p:nvSpPr>
          <p:spPr>
            <a:xfrm>
              <a:off x="10742489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7" name="object 1917"/>
            <p:cNvSpPr/>
            <p:nvPr/>
          </p:nvSpPr>
          <p:spPr>
            <a:xfrm>
              <a:off x="10653172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8" name="object 1918"/>
            <p:cNvSpPr/>
            <p:nvPr/>
          </p:nvSpPr>
          <p:spPr>
            <a:xfrm>
              <a:off x="10563863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9" name="object 1919"/>
            <p:cNvSpPr/>
            <p:nvPr/>
          </p:nvSpPr>
          <p:spPr>
            <a:xfrm>
              <a:off x="10474540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0" name="object 1920"/>
            <p:cNvSpPr/>
            <p:nvPr/>
          </p:nvSpPr>
          <p:spPr>
            <a:xfrm>
              <a:off x="10385236" y="91515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1" name="object 1921"/>
            <p:cNvSpPr/>
            <p:nvPr/>
          </p:nvSpPr>
          <p:spPr>
            <a:xfrm>
              <a:off x="10295907" y="91514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2" name="object 1922"/>
            <p:cNvSpPr/>
            <p:nvPr/>
          </p:nvSpPr>
          <p:spPr>
            <a:xfrm>
              <a:off x="10206609" y="9151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3" name="object 1923"/>
            <p:cNvSpPr/>
            <p:nvPr/>
          </p:nvSpPr>
          <p:spPr>
            <a:xfrm>
              <a:off x="10117276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4" name="object 1924"/>
            <p:cNvSpPr/>
            <p:nvPr/>
          </p:nvSpPr>
          <p:spPr>
            <a:xfrm>
              <a:off x="10027959" y="91514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5" name="object 1925"/>
            <p:cNvSpPr/>
            <p:nvPr/>
          </p:nvSpPr>
          <p:spPr>
            <a:xfrm>
              <a:off x="9938685" y="91513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6" name="object 1926"/>
            <p:cNvSpPr/>
            <p:nvPr/>
          </p:nvSpPr>
          <p:spPr>
            <a:xfrm>
              <a:off x="9849363" y="91513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7" name="object 1927"/>
            <p:cNvSpPr/>
            <p:nvPr/>
          </p:nvSpPr>
          <p:spPr>
            <a:xfrm>
              <a:off x="9760059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8" name="object 1928"/>
            <p:cNvSpPr/>
            <p:nvPr/>
          </p:nvSpPr>
          <p:spPr>
            <a:xfrm>
              <a:off x="9670730" y="91513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9" name="object 1929"/>
            <p:cNvSpPr/>
            <p:nvPr/>
          </p:nvSpPr>
          <p:spPr>
            <a:xfrm>
              <a:off x="9581432" y="9151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0" name="object 1930"/>
            <p:cNvSpPr/>
            <p:nvPr/>
          </p:nvSpPr>
          <p:spPr>
            <a:xfrm>
              <a:off x="9492099" y="91512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1" name="object 1931"/>
            <p:cNvSpPr/>
            <p:nvPr/>
          </p:nvSpPr>
          <p:spPr>
            <a:xfrm>
              <a:off x="9402782" y="91512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2" name="object 1932"/>
            <p:cNvSpPr/>
            <p:nvPr/>
          </p:nvSpPr>
          <p:spPr>
            <a:xfrm>
              <a:off x="9313472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3" name="object 1933"/>
            <p:cNvSpPr/>
            <p:nvPr/>
          </p:nvSpPr>
          <p:spPr>
            <a:xfrm>
              <a:off x="9224150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4" name="object 1934"/>
            <p:cNvSpPr/>
            <p:nvPr/>
          </p:nvSpPr>
          <p:spPr>
            <a:xfrm>
              <a:off x="9134845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5" name="object 1935"/>
            <p:cNvSpPr/>
            <p:nvPr/>
          </p:nvSpPr>
          <p:spPr>
            <a:xfrm>
              <a:off x="9045517" y="915118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6" name="object 1936"/>
            <p:cNvSpPr/>
            <p:nvPr/>
          </p:nvSpPr>
          <p:spPr>
            <a:xfrm>
              <a:off x="8956219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7" name="object 1937"/>
            <p:cNvSpPr/>
            <p:nvPr/>
          </p:nvSpPr>
          <p:spPr>
            <a:xfrm>
              <a:off x="8866886" y="91511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8" name="object 1938"/>
            <p:cNvSpPr/>
            <p:nvPr/>
          </p:nvSpPr>
          <p:spPr>
            <a:xfrm>
              <a:off x="8777605" y="9151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9" name="object 1939"/>
            <p:cNvSpPr/>
            <p:nvPr/>
          </p:nvSpPr>
          <p:spPr>
            <a:xfrm>
              <a:off x="8688295" y="91511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0" name="object 1940"/>
            <p:cNvSpPr/>
            <p:nvPr/>
          </p:nvSpPr>
          <p:spPr>
            <a:xfrm>
              <a:off x="8598973" y="91511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1" name="object 1941"/>
            <p:cNvSpPr/>
            <p:nvPr/>
          </p:nvSpPr>
          <p:spPr>
            <a:xfrm>
              <a:off x="8509669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2" name="object 1942"/>
            <p:cNvSpPr/>
            <p:nvPr/>
          </p:nvSpPr>
          <p:spPr>
            <a:xfrm>
              <a:off x="8420340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3" name="object 1943"/>
            <p:cNvSpPr/>
            <p:nvPr/>
          </p:nvSpPr>
          <p:spPr>
            <a:xfrm>
              <a:off x="8331042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4" name="object 1944"/>
            <p:cNvSpPr/>
            <p:nvPr/>
          </p:nvSpPr>
          <p:spPr>
            <a:xfrm>
              <a:off x="8241708" y="9150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5" name="object 1945"/>
            <p:cNvSpPr/>
            <p:nvPr/>
          </p:nvSpPr>
          <p:spPr>
            <a:xfrm>
              <a:off x="8152392" y="9150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6" name="object 1946"/>
            <p:cNvSpPr/>
            <p:nvPr/>
          </p:nvSpPr>
          <p:spPr>
            <a:xfrm>
              <a:off x="8063082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7" name="object 1947"/>
            <p:cNvSpPr/>
            <p:nvPr/>
          </p:nvSpPr>
          <p:spPr>
            <a:xfrm>
              <a:off x="7973760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8" name="object 1948"/>
            <p:cNvSpPr/>
            <p:nvPr/>
          </p:nvSpPr>
          <p:spPr>
            <a:xfrm>
              <a:off x="7884456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9" name="object 1949"/>
            <p:cNvSpPr/>
            <p:nvPr/>
          </p:nvSpPr>
          <p:spPr>
            <a:xfrm>
              <a:off x="7795127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0" name="object 1950"/>
            <p:cNvSpPr/>
            <p:nvPr/>
          </p:nvSpPr>
          <p:spPr>
            <a:xfrm>
              <a:off x="7705865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1" name="object 1951"/>
            <p:cNvSpPr/>
            <p:nvPr/>
          </p:nvSpPr>
          <p:spPr>
            <a:xfrm>
              <a:off x="7616532" y="91508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2" name="object 1952"/>
            <p:cNvSpPr/>
            <p:nvPr/>
          </p:nvSpPr>
          <p:spPr>
            <a:xfrm>
              <a:off x="7527215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3" name="object 1953"/>
            <p:cNvSpPr/>
            <p:nvPr/>
          </p:nvSpPr>
          <p:spPr>
            <a:xfrm>
              <a:off x="7437905" y="91508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4" name="object 1954"/>
            <p:cNvSpPr/>
            <p:nvPr/>
          </p:nvSpPr>
          <p:spPr>
            <a:xfrm>
              <a:off x="7348583" y="91508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5" name="object 1955"/>
            <p:cNvSpPr/>
            <p:nvPr/>
          </p:nvSpPr>
          <p:spPr>
            <a:xfrm>
              <a:off x="7259278" y="91507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6" name="object 1956"/>
            <p:cNvSpPr/>
            <p:nvPr/>
          </p:nvSpPr>
          <p:spPr>
            <a:xfrm>
              <a:off x="7169951" y="91507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7" name="object 1957"/>
            <p:cNvSpPr/>
            <p:nvPr/>
          </p:nvSpPr>
          <p:spPr>
            <a:xfrm>
              <a:off x="7080652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8" name="object 1958"/>
            <p:cNvSpPr/>
            <p:nvPr/>
          </p:nvSpPr>
          <p:spPr>
            <a:xfrm>
              <a:off x="6991319" y="91507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9" name="object 1959"/>
            <p:cNvSpPr/>
            <p:nvPr/>
          </p:nvSpPr>
          <p:spPr>
            <a:xfrm>
              <a:off x="690200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0" name="object 1960"/>
            <p:cNvSpPr/>
            <p:nvPr/>
          </p:nvSpPr>
          <p:spPr>
            <a:xfrm>
              <a:off x="6812692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1" name="object 1961"/>
            <p:cNvSpPr/>
            <p:nvPr/>
          </p:nvSpPr>
          <p:spPr>
            <a:xfrm>
              <a:off x="6723370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2" name="object 1962"/>
            <p:cNvSpPr/>
            <p:nvPr/>
          </p:nvSpPr>
          <p:spPr>
            <a:xfrm>
              <a:off x="6634101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3" name="object 1963"/>
            <p:cNvSpPr/>
            <p:nvPr/>
          </p:nvSpPr>
          <p:spPr>
            <a:xfrm>
              <a:off x="6544774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4" name="object 1964"/>
            <p:cNvSpPr/>
            <p:nvPr/>
          </p:nvSpPr>
          <p:spPr>
            <a:xfrm>
              <a:off x="6455475" y="91506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5" name="object 1965"/>
            <p:cNvSpPr/>
            <p:nvPr/>
          </p:nvSpPr>
          <p:spPr>
            <a:xfrm>
              <a:off x="6366142" y="91505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6" name="object 1966"/>
            <p:cNvSpPr/>
            <p:nvPr/>
          </p:nvSpPr>
          <p:spPr>
            <a:xfrm>
              <a:off x="6276825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7" name="object 1967"/>
            <p:cNvSpPr/>
            <p:nvPr/>
          </p:nvSpPr>
          <p:spPr>
            <a:xfrm>
              <a:off x="6187515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8" name="object 1968"/>
            <p:cNvSpPr/>
            <p:nvPr/>
          </p:nvSpPr>
          <p:spPr>
            <a:xfrm>
              <a:off x="6098193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9" name="object 1969"/>
            <p:cNvSpPr/>
            <p:nvPr/>
          </p:nvSpPr>
          <p:spPr>
            <a:xfrm>
              <a:off x="6008888" y="91504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0" name="object 1970"/>
            <p:cNvSpPr/>
            <p:nvPr/>
          </p:nvSpPr>
          <p:spPr>
            <a:xfrm>
              <a:off x="5919561" y="91504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1" name="object 1971"/>
            <p:cNvSpPr/>
            <p:nvPr/>
          </p:nvSpPr>
          <p:spPr>
            <a:xfrm>
              <a:off x="5830262" y="91504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2" name="object 1972"/>
            <p:cNvSpPr/>
            <p:nvPr/>
          </p:nvSpPr>
          <p:spPr>
            <a:xfrm>
              <a:off x="5740928" y="91504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3" name="object 1973"/>
            <p:cNvSpPr/>
            <p:nvPr/>
          </p:nvSpPr>
          <p:spPr>
            <a:xfrm>
              <a:off x="5651612" y="9150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4" name="object 1974"/>
            <p:cNvSpPr/>
            <p:nvPr/>
          </p:nvSpPr>
          <p:spPr>
            <a:xfrm>
              <a:off x="5562302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5" name="object 1975"/>
            <p:cNvSpPr/>
            <p:nvPr/>
          </p:nvSpPr>
          <p:spPr>
            <a:xfrm>
              <a:off x="5473016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6" name="object 1976"/>
            <p:cNvSpPr/>
            <p:nvPr/>
          </p:nvSpPr>
          <p:spPr>
            <a:xfrm>
              <a:off x="5383711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7" name="object 1977"/>
            <p:cNvSpPr/>
            <p:nvPr/>
          </p:nvSpPr>
          <p:spPr>
            <a:xfrm>
              <a:off x="529438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8" name="object 1978"/>
            <p:cNvSpPr/>
            <p:nvPr/>
          </p:nvSpPr>
          <p:spPr>
            <a:xfrm>
              <a:off x="5205085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9" name="object 1979"/>
            <p:cNvSpPr/>
            <p:nvPr/>
          </p:nvSpPr>
          <p:spPr>
            <a:xfrm>
              <a:off x="5115751" y="91502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0" name="object 1980"/>
            <p:cNvSpPr/>
            <p:nvPr/>
          </p:nvSpPr>
          <p:spPr>
            <a:xfrm>
              <a:off x="5026458" y="915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1" name="object 1981"/>
            <p:cNvSpPr/>
            <p:nvPr/>
          </p:nvSpPr>
          <p:spPr>
            <a:xfrm>
              <a:off x="4937125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2" name="object 1982"/>
            <p:cNvSpPr/>
            <p:nvPr/>
          </p:nvSpPr>
          <p:spPr>
            <a:xfrm>
              <a:off x="4847803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3" name="object 1983"/>
            <p:cNvSpPr/>
            <p:nvPr/>
          </p:nvSpPr>
          <p:spPr>
            <a:xfrm>
              <a:off x="4758498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4" name="object 1984"/>
            <p:cNvSpPr/>
            <p:nvPr/>
          </p:nvSpPr>
          <p:spPr>
            <a:xfrm>
              <a:off x="4669171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5" name="object 1985"/>
            <p:cNvSpPr/>
            <p:nvPr/>
          </p:nvSpPr>
          <p:spPr>
            <a:xfrm>
              <a:off x="1444899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6" name="object 1986"/>
            <p:cNvSpPr/>
            <p:nvPr/>
          </p:nvSpPr>
          <p:spPr>
            <a:xfrm>
              <a:off x="14359666" y="9152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7" name="object 1987"/>
            <p:cNvSpPr/>
            <p:nvPr/>
          </p:nvSpPr>
          <p:spPr>
            <a:xfrm>
              <a:off x="14270349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8" name="object 1988"/>
            <p:cNvSpPr/>
            <p:nvPr/>
          </p:nvSpPr>
          <p:spPr>
            <a:xfrm>
              <a:off x="14181035" y="9157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6"/>
                  </a:moveTo>
                  <a:lnTo>
                    <a:pt x="5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9" name="object 1989"/>
            <p:cNvSpPr/>
            <p:nvPr/>
          </p:nvSpPr>
          <p:spPr>
            <a:xfrm>
              <a:off x="13916181" y="91523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229"/>
                  </a:moveTo>
                  <a:lnTo>
                    <a:pt x="35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0" name="object 1990"/>
            <p:cNvSpPr/>
            <p:nvPr/>
          </p:nvSpPr>
          <p:spPr>
            <a:xfrm>
              <a:off x="13823781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1" name="object 1991"/>
            <p:cNvSpPr/>
            <p:nvPr/>
          </p:nvSpPr>
          <p:spPr>
            <a:xfrm>
              <a:off x="13734489" y="915226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2" name="object 1992"/>
            <p:cNvSpPr/>
            <p:nvPr/>
          </p:nvSpPr>
          <p:spPr>
            <a:xfrm>
              <a:off x="13645172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3" name="object 1993"/>
            <p:cNvSpPr/>
            <p:nvPr/>
          </p:nvSpPr>
          <p:spPr>
            <a:xfrm>
              <a:off x="1355585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4" name="object 1994"/>
            <p:cNvSpPr/>
            <p:nvPr/>
          </p:nvSpPr>
          <p:spPr>
            <a:xfrm>
              <a:off x="13466540" y="915488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12"/>
                  </a:moveTo>
                  <a:lnTo>
                    <a:pt x="36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5" name="object 1995"/>
            <p:cNvSpPr/>
            <p:nvPr/>
          </p:nvSpPr>
          <p:spPr>
            <a:xfrm>
              <a:off x="13204819" y="91521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3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6" name="object 1996"/>
            <p:cNvSpPr/>
            <p:nvPr/>
          </p:nvSpPr>
          <p:spPr>
            <a:xfrm>
              <a:off x="13109276" y="91521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7" name="object 1997"/>
            <p:cNvSpPr/>
            <p:nvPr/>
          </p:nvSpPr>
          <p:spPr>
            <a:xfrm>
              <a:off x="1301995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8" name="object 1998"/>
            <p:cNvSpPr/>
            <p:nvPr/>
          </p:nvSpPr>
          <p:spPr>
            <a:xfrm>
              <a:off x="12930645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9" name="object 1999"/>
            <p:cNvSpPr/>
            <p:nvPr/>
          </p:nvSpPr>
          <p:spPr>
            <a:xfrm>
              <a:off x="12841327" y="91520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0" name="object 2000"/>
            <p:cNvSpPr/>
            <p:nvPr/>
          </p:nvSpPr>
          <p:spPr>
            <a:xfrm>
              <a:off x="12752018" y="91520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1" name="object 2001"/>
            <p:cNvSpPr/>
            <p:nvPr/>
          </p:nvSpPr>
          <p:spPr>
            <a:xfrm>
              <a:off x="12662731" y="91578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2" name="object 2002"/>
            <p:cNvSpPr/>
            <p:nvPr/>
          </p:nvSpPr>
          <p:spPr>
            <a:xfrm>
              <a:off x="12397590" y="91519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420"/>
                  </a:moveTo>
                  <a:lnTo>
                    <a:pt x="38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3" name="object 2003"/>
            <p:cNvSpPr/>
            <p:nvPr/>
          </p:nvSpPr>
          <p:spPr>
            <a:xfrm>
              <a:off x="12305467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4" name="object 2004"/>
            <p:cNvSpPr/>
            <p:nvPr/>
          </p:nvSpPr>
          <p:spPr>
            <a:xfrm>
              <a:off x="12216150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5" name="object 2005"/>
            <p:cNvSpPr/>
            <p:nvPr/>
          </p:nvSpPr>
          <p:spPr>
            <a:xfrm>
              <a:off x="12126841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6" name="object 2006"/>
            <p:cNvSpPr/>
            <p:nvPr/>
          </p:nvSpPr>
          <p:spPr>
            <a:xfrm>
              <a:off x="12037518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7" name="object 2007"/>
            <p:cNvSpPr/>
            <p:nvPr/>
          </p:nvSpPr>
          <p:spPr>
            <a:xfrm>
              <a:off x="11948215" y="91547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84"/>
                  </a:moveTo>
                  <a:lnTo>
                    <a:pt x="34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8" name="object 2008"/>
            <p:cNvSpPr/>
            <p:nvPr/>
          </p:nvSpPr>
          <p:spPr>
            <a:xfrm>
              <a:off x="11686266" y="91517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575"/>
                  </a:moveTo>
                  <a:lnTo>
                    <a:pt x="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9" name="object 2009"/>
            <p:cNvSpPr/>
            <p:nvPr/>
          </p:nvSpPr>
          <p:spPr>
            <a:xfrm>
              <a:off x="11590973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0" name="object 2010"/>
            <p:cNvSpPr/>
            <p:nvPr/>
          </p:nvSpPr>
          <p:spPr>
            <a:xfrm>
              <a:off x="11501664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1" name="object 2011"/>
            <p:cNvSpPr/>
            <p:nvPr/>
          </p:nvSpPr>
          <p:spPr>
            <a:xfrm>
              <a:off x="11412341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2" name="object 2012"/>
            <p:cNvSpPr/>
            <p:nvPr/>
          </p:nvSpPr>
          <p:spPr>
            <a:xfrm>
              <a:off x="11323037" y="91517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3" name="object 2013"/>
            <p:cNvSpPr/>
            <p:nvPr/>
          </p:nvSpPr>
          <p:spPr>
            <a:xfrm>
              <a:off x="11233709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4" name="object 2014"/>
            <p:cNvSpPr/>
            <p:nvPr/>
          </p:nvSpPr>
          <p:spPr>
            <a:xfrm>
              <a:off x="10879036" y="915161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5" name="object 2015"/>
            <p:cNvSpPr/>
            <p:nvPr/>
          </p:nvSpPr>
          <p:spPr>
            <a:xfrm>
              <a:off x="10787128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6" name="object 2016"/>
            <p:cNvSpPr/>
            <p:nvPr/>
          </p:nvSpPr>
          <p:spPr>
            <a:xfrm>
              <a:off x="10697824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7" name="object 2017"/>
            <p:cNvSpPr/>
            <p:nvPr/>
          </p:nvSpPr>
          <p:spPr>
            <a:xfrm>
              <a:off x="10608496" y="91515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8" name="object 2018"/>
            <p:cNvSpPr/>
            <p:nvPr/>
          </p:nvSpPr>
          <p:spPr>
            <a:xfrm>
              <a:off x="10519179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9" name="object 2019"/>
            <p:cNvSpPr/>
            <p:nvPr/>
          </p:nvSpPr>
          <p:spPr>
            <a:xfrm>
              <a:off x="10429900" y="91546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79"/>
                  </a:moveTo>
                  <a:lnTo>
                    <a:pt x="31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0" name="object 2020"/>
            <p:cNvSpPr/>
            <p:nvPr/>
          </p:nvSpPr>
          <p:spPr>
            <a:xfrm>
              <a:off x="10167675" y="91514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92"/>
                  </a:moveTo>
                  <a:lnTo>
                    <a:pt x="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1" name="object 2021"/>
            <p:cNvSpPr/>
            <p:nvPr/>
          </p:nvSpPr>
          <p:spPr>
            <a:xfrm>
              <a:off x="10072647" y="91514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2" name="object 2022"/>
            <p:cNvSpPr/>
            <p:nvPr/>
          </p:nvSpPr>
          <p:spPr>
            <a:xfrm>
              <a:off x="9983319" y="91514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3" name="object 2023"/>
            <p:cNvSpPr/>
            <p:nvPr/>
          </p:nvSpPr>
          <p:spPr>
            <a:xfrm>
              <a:off x="9894021" y="91513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4" name="object 2024"/>
            <p:cNvSpPr/>
            <p:nvPr/>
          </p:nvSpPr>
          <p:spPr>
            <a:xfrm>
              <a:off x="9804687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5" name="object 2025"/>
            <p:cNvSpPr/>
            <p:nvPr/>
          </p:nvSpPr>
          <p:spPr>
            <a:xfrm>
              <a:off x="9715370" y="91516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24"/>
                  </a:moveTo>
                  <a:lnTo>
                    <a:pt x="6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6" name="object 2026"/>
            <p:cNvSpPr/>
            <p:nvPr/>
          </p:nvSpPr>
          <p:spPr>
            <a:xfrm>
              <a:off x="9360482" y="91512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882"/>
                  </a:moveTo>
                  <a:lnTo>
                    <a:pt x="42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7" name="object 2027"/>
            <p:cNvSpPr/>
            <p:nvPr/>
          </p:nvSpPr>
          <p:spPr>
            <a:xfrm>
              <a:off x="9268843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8" name="object 2028"/>
            <p:cNvSpPr/>
            <p:nvPr/>
          </p:nvSpPr>
          <p:spPr>
            <a:xfrm>
              <a:off x="9179510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9" name="object 2029"/>
            <p:cNvSpPr/>
            <p:nvPr/>
          </p:nvSpPr>
          <p:spPr>
            <a:xfrm>
              <a:off x="9090194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0" name="object 2030"/>
            <p:cNvSpPr/>
            <p:nvPr/>
          </p:nvSpPr>
          <p:spPr>
            <a:xfrm>
              <a:off x="9000884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1" name="object 2031"/>
            <p:cNvSpPr/>
            <p:nvPr/>
          </p:nvSpPr>
          <p:spPr>
            <a:xfrm>
              <a:off x="8911561" y="91544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64"/>
                  </a:moveTo>
                  <a:lnTo>
                    <a:pt x="29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2" name="object 2032"/>
            <p:cNvSpPr/>
            <p:nvPr/>
          </p:nvSpPr>
          <p:spPr>
            <a:xfrm>
              <a:off x="8649121" y="91511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08"/>
                  </a:moveTo>
                  <a:lnTo>
                    <a:pt x="1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3" name="object 2033"/>
            <p:cNvSpPr/>
            <p:nvPr/>
          </p:nvSpPr>
          <p:spPr>
            <a:xfrm>
              <a:off x="8554297" y="91510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4" name="object 2034"/>
            <p:cNvSpPr/>
            <p:nvPr/>
          </p:nvSpPr>
          <p:spPr>
            <a:xfrm>
              <a:off x="8464981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5" name="object 2035"/>
            <p:cNvSpPr/>
            <p:nvPr/>
          </p:nvSpPr>
          <p:spPr>
            <a:xfrm>
              <a:off x="8375671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6" name="object 2036"/>
            <p:cNvSpPr/>
            <p:nvPr/>
          </p:nvSpPr>
          <p:spPr>
            <a:xfrm>
              <a:off x="8286384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7" name="object 2037"/>
            <p:cNvSpPr/>
            <p:nvPr/>
          </p:nvSpPr>
          <p:spPr>
            <a:xfrm>
              <a:off x="8197080" y="91514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33"/>
                  </a:moveTo>
                  <a:lnTo>
                    <a:pt x="60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8" name="object 2038"/>
            <p:cNvSpPr/>
            <p:nvPr/>
          </p:nvSpPr>
          <p:spPr>
            <a:xfrm>
              <a:off x="7841927" y="915092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9" name="object 2039"/>
            <p:cNvSpPr/>
            <p:nvPr/>
          </p:nvSpPr>
          <p:spPr>
            <a:xfrm>
              <a:off x="7750493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0" name="object 2040"/>
            <p:cNvSpPr/>
            <p:nvPr/>
          </p:nvSpPr>
          <p:spPr>
            <a:xfrm>
              <a:off x="7661171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1" name="object 2041"/>
            <p:cNvSpPr/>
            <p:nvPr/>
          </p:nvSpPr>
          <p:spPr>
            <a:xfrm>
              <a:off x="7571867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2" name="object 2042"/>
            <p:cNvSpPr/>
            <p:nvPr/>
          </p:nvSpPr>
          <p:spPr>
            <a:xfrm>
              <a:off x="7482539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3" name="object 2043"/>
            <p:cNvSpPr/>
            <p:nvPr/>
          </p:nvSpPr>
          <p:spPr>
            <a:xfrm>
              <a:off x="7393240" y="91543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32"/>
                  </a:moveTo>
                  <a:lnTo>
                    <a:pt x="26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4" name="object 2044"/>
            <p:cNvSpPr/>
            <p:nvPr/>
          </p:nvSpPr>
          <p:spPr>
            <a:xfrm>
              <a:off x="7130566" y="91507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24"/>
                  </a:moveTo>
                  <a:lnTo>
                    <a:pt x="1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5" name="object 2045"/>
            <p:cNvSpPr/>
            <p:nvPr/>
          </p:nvSpPr>
          <p:spPr>
            <a:xfrm>
              <a:off x="7035994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6" name="object 2046"/>
            <p:cNvSpPr/>
            <p:nvPr/>
          </p:nvSpPr>
          <p:spPr>
            <a:xfrm>
              <a:off x="6946690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7" name="object 2047"/>
            <p:cNvSpPr/>
            <p:nvPr/>
          </p:nvSpPr>
          <p:spPr>
            <a:xfrm>
              <a:off x="685736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8" name="object 2048"/>
            <p:cNvSpPr/>
            <p:nvPr/>
          </p:nvSpPr>
          <p:spPr>
            <a:xfrm>
              <a:off x="6768063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9" name="object 2049"/>
            <p:cNvSpPr/>
            <p:nvPr/>
          </p:nvSpPr>
          <p:spPr>
            <a:xfrm>
              <a:off x="6678730" y="91513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91"/>
                  </a:moveTo>
                  <a:lnTo>
                    <a:pt x="58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0" name="object 2050"/>
            <p:cNvSpPr/>
            <p:nvPr/>
          </p:nvSpPr>
          <p:spPr>
            <a:xfrm>
              <a:off x="6323337" y="9150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20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1" name="object 2051"/>
            <p:cNvSpPr/>
            <p:nvPr/>
          </p:nvSpPr>
          <p:spPr>
            <a:xfrm>
              <a:off x="6232149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2" name="object 2052"/>
            <p:cNvSpPr/>
            <p:nvPr/>
          </p:nvSpPr>
          <p:spPr>
            <a:xfrm>
              <a:off x="6142850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3" name="object 2053"/>
            <p:cNvSpPr/>
            <p:nvPr/>
          </p:nvSpPr>
          <p:spPr>
            <a:xfrm>
              <a:off x="6053553" y="91504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4" name="object 2054"/>
            <p:cNvSpPr/>
            <p:nvPr/>
          </p:nvSpPr>
          <p:spPr>
            <a:xfrm>
              <a:off x="5964237" y="91504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5" name="object 2055"/>
            <p:cNvSpPr/>
            <p:nvPr/>
          </p:nvSpPr>
          <p:spPr>
            <a:xfrm>
              <a:off x="5874926" y="915423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26"/>
                  </a:moveTo>
                  <a:lnTo>
                    <a:pt x="2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6" name="object 2056"/>
            <p:cNvSpPr/>
            <p:nvPr/>
          </p:nvSpPr>
          <p:spPr>
            <a:xfrm>
              <a:off x="5612012" y="91504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7" name="object 2057"/>
            <p:cNvSpPr/>
            <p:nvPr/>
          </p:nvSpPr>
          <p:spPr>
            <a:xfrm>
              <a:off x="5517673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8" name="object 2058"/>
            <p:cNvSpPr/>
            <p:nvPr/>
          </p:nvSpPr>
          <p:spPr>
            <a:xfrm>
              <a:off x="5428340" y="91503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9" name="object 2059"/>
            <p:cNvSpPr/>
            <p:nvPr/>
          </p:nvSpPr>
          <p:spPr>
            <a:xfrm>
              <a:off x="533902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0" name="object 2060"/>
            <p:cNvSpPr/>
            <p:nvPr/>
          </p:nvSpPr>
          <p:spPr>
            <a:xfrm>
              <a:off x="5249713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1" name="object 2061"/>
            <p:cNvSpPr/>
            <p:nvPr/>
          </p:nvSpPr>
          <p:spPr>
            <a:xfrm>
              <a:off x="5160391" y="915121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2" name="object 2062"/>
            <p:cNvSpPr/>
            <p:nvPr/>
          </p:nvSpPr>
          <p:spPr>
            <a:xfrm>
              <a:off x="4804783" y="9150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34"/>
                  </a:moveTo>
                  <a:lnTo>
                    <a:pt x="49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3" name="object 2063"/>
            <p:cNvSpPr/>
            <p:nvPr/>
          </p:nvSpPr>
          <p:spPr>
            <a:xfrm>
              <a:off x="4713869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4" name="object 2064"/>
            <p:cNvSpPr/>
            <p:nvPr/>
          </p:nvSpPr>
          <p:spPr>
            <a:xfrm>
              <a:off x="4647895" y="9156182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0" y="0"/>
                  </a:moveTo>
                  <a:lnTo>
                    <a:pt x="9853179" y="22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5" name="object 2065"/>
            <p:cNvSpPr/>
            <p:nvPr/>
          </p:nvSpPr>
          <p:spPr>
            <a:xfrm>
              <a:off x="14501074" y="91524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6" name="object 2066"/>
            <p:cNvSpPr/>
            <p:nvPr/>
          </p:nvSpPr>
          <p:spPr>
            <a:xfrm>
              <a:off x="4647894" y="9150169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179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7" name="object 2067"/>
            <p:cNvSpPr/>
            <p:nvPr/>
          </p:nvSpPr>
          <p:spPr>
            <a:xfrm>
              <a:off x="4647895" y="91501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8" name="object 2068"/>
            <p:cNvSpPr/>
            <p:nvPr/>
          </p:nvSpPr>
          <p:spPr>
            <a:xfrm>
              <a:off x="14501074" y="9146462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5" h="6350">
                  <a:moveTo>
                    <a:pt x="4579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45792" y="36"/>
                  </a:lnTo>
                  <a:lnTo>
                    <a:pt x="4579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9" name="object 2069"/>
            <p:cNvSpPr/>
            <p:nvPr/>
          </p:nvSpPr>
          <p:spPr>
            <a:xfrm>
              <a:off x="14501074" y="91464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20"/>
                  </a:moveTo>
                  <a:lnTo>
                    <a:pt x="57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0" name="object 2070"/>
            <p:cNvSpPr/>
            <p:nvPr/>
          </p:nvSpPr>
          <p:spPr>
            <a:xfrm>
              <a:off x="14544886" y="915067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1" name="object 2071"/>
            <p:cNvSpPr/>
            <p:nvPr/>
          </p:nvSpPr>
          <p:spPr>
            <a:xfrm>
              <a:off x="14501074" y="915247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 h="0">
                  <a:moveTo>
                    <a:pt x="0" y="0"/>
                  </a:moveTo>
                  <a:lnTo>
                    <a:pt x="457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2" name="object 2072"/>
            <p:cNvSpPr/>
            <p:nvPr/>
          </p:nvSpPr>
          <p:spPr>
            <a:xfrm>
              <a:off x="14501074" y="9146462"/>
              <a:ext cx="46355" cy="635"/>
            </a:xfrm>
            <a:custGeom>
              <a:avLst/>
              <a:gdLst/>
              <a:ahLst/>
              <a:cxnLst/>
              <a:rect l="l" t="t" r="r" b="b"/>
              <a:pathLst>
                <a:path w="46355" h="634">
                  <a:moveTo>
                    <a:pt x="457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3" name="object 2073"/>
            <p:cNvSpPr/>
            <p:nvPr/>
          </p:nvSpPr>
          <p:spPr>
            <a:xfrm>
              <a:off x="14501074" y="91464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w="0"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4" name="object 2074"/>
            <p:cNvSpPr/>
            <p:nvPr/>
          </p:nvSpPr>
          <p:spPr>
            <a:xfrm>
              <a:off x="10443796" y="430359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5" name="object 2075"/>
            <p:cNvSpPr/>
            <p:nvPr/>
          </p:nvSpPr>
          <p:spPr>
            <a:xfrm>
              <a:off x="10453234" y="431377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6" name="object 2076"/>
            <p:cNvSpPr/>
            <p:nvPr/>
          </p:nvSpPr>
          <p:spPr>
            <a:xfrm>
              <a:off x="10473712" y="43357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7" name="object 2077"/>
            <p:cNvSpPr/>
            <p:nvPr/>
          </p:nvSpPr>
          <p:spPr>
            <a:xfrm>
              <a:off x="10443796" y="43076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8" name="object 2078"/>
            <p:cNvSpPr/>
            <p:nvPr/>
          </p:nvSpPr>
          <p:spPr>
            <a:xfrm>
              <a:off x="10484727" y="43474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9" name="object 2079"/>
            <p:cNvSpPr/>
            <p:nvPr/>
          </p:nvSpPr>
          <p:spPr>
            <a:xfrm>
              <a:off x="10448188" y="430359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0" name="object 2080"/>
            <p:cNvSpPr/>
            <p:nvPr/>
          </p:nvSpPr>
          <p:spPr>
            <a:xfrm>
              <a:off x="10443796" y="4303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1" name="object 2081"/>
            <p:cNvSpPr/>
            <p:nvPr/>
          </p:nvSpPr>
          <p:spPr>
            <a:xfrm>
              <a:off x="10607524" y="447905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2" name="object 2082"/>
            <p:cNvSpPr/>
            <p:nvPr/>
          </p:nvSpPr>
          <p:spPr>
            <a:xfrm>
              <a:off x="10616992" y="44892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3" name="object 2083"/>
            <p:cNvSpPr/>
            <p:nvPr/>
          </p:nvSpPr>
          <p:spPr>
            <a:xfrm>
              <a:off x="10637476" y="4511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4" name="object 2084"/>
            <p:cNvSpPr/>
            <p:nvPr/>
          </p:nvSpPr>
          <p:spPr>
            <a:xfrm>
              <a:off x="10607524" y="44831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5" name="object 2085"/>
            <p:cNvSpPr/>
            <p:nvPr/>
          </p:nvSpPr>
          <p:spPr>
            <a:xfrm>
              <a:off x="10648456" y="45229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6" name="object 2086"/>
            <p:cNvSpPr/>
            <p:nvPr/>
          </p:nvSpPr>
          <p:spPr>
            <a:xfrm>
              <a:off x="10611916" y="447905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7" name="object 2087"/>
            <p:cNvSpPr/>
            <p:nvPr/>
          </p:nvSpPr>
          <p:spPr>
            <a:xfrm>
              <a:off x="10607524" y="44790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8" name="object 2088"/>
            <p:cNvSpPr/>
            <p:nvPr/>
          </p:nvSpPr>
          <p:spPr>
            <a:xfrm>
              <a:off x="10771252" y="465455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9" name="object 2089"/>
            <p:cNvSpPr/>
            <p:nvPr/>
          </p:nvSpPr>
          <p:spPr>
            <a:xfrm>
              <a:off x="10780756" y="4664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0" name="object 2090"/>
            <p:cNvSpPr/>
            <p:nvPr/>
          </p:nvSpPr>
          <p:spPr>
            <a:xfrm>
              <a:off x="10801204" y="468671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1" name="object 2091"/>
            <p:cNvSpPr/>
            <p:nvPr/>
          </p:nvSpPr>
          <p:spPr>
            <a:xfrm>
              <a:off x="10771252" y="46586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2" name="object 2092"/>
            <p:cNvSpPr/>
            <p:nvPr/>
          </p:nvSpPr>
          <p:spPr>
            <a:xfrm>
              <a:off x="10812184" y="46984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3" name="object 2093"/>
            <p:cNvSpPr/>
            <p:nvPr/>
          </p:nvSpPr>
          <p:spPr>
            <a:xfrm>
              <a:off x="10775644" y="465455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4" name="object 2094"/>
            <p:cNvSpPr/>
            <p:nvPr/>
          </p:nvSpPr>
          <p:spPr>
            <a:xfrm>
              <a:off x="10771252" y="46545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5" name="object 2095"/>
            <p:cNvSpPr/>
            <p:nvPr/>
          </p:nvSpPr>
          <p:spPr>
            <a:xfrm>
              <a:off x="10934980" y="483001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6" name="object 2096"/>
            <p:cNvSpPr/>
            <p:nvPr/>
          </p:nvSpPr>
          <p:spPr>
            <a:xfrm>
              <a:off x="10944488" y="484028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7" name="object 2097"/>
            <p:cNvSpPr/>
            <p:nvPr/>
          </p:nvSpPr>
          <p:spPr>
            <a:xfrm>
              <a:off x="10964968" y="48622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8" name="object 2098"/>
            <p:cNvSpPr/>
            <p:nvPr/>
          </p:nvSpPr>
          <p:spPr>
            <a:xfrm>
              <a:off x="10934980" y="483412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9" name="object 2099"/>
            <p:cNvSpPr/>
            <p:nvPr/>
          </p:nvSpPr>
          <p:spPr>
            <a:xfrm>
              <a:off x="10975912" y="48739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0" name="object 2100"/>
            <p:cNvSpPr/>
            <p:nvPr/>
          </p:nvSpPr>
          <p:spPr>
            <a:xfrm>
              <a:off x="10939372" y="483001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1" name="object 2101"/>
            <p:cNvSpPr/>
            <p:nvPr/>
          </p:nvSpPr>
          <p:spPr>
            <a:xfrm>
              <a:off x="10934980" y="48300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2" name="object 2102"/>
            <p:cNvSpPr/>
            <p:nvPr/>
          </p:nvSpPr>
          <p:spPr>
            <a:xfrm>
              <a:off x="11098708" y="500548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3" name="object 2103"/>
            <p:cNvSpPr/>
            <p:nvPr/>
          </p:nvSpPr>
          <p:spPr>
            <a:xfrm>
              <a:off x="11108248" y="5015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6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4" name="object 2104"/>
            <p:cNvSpPr/>
            <p:nvPr/>
          </p:nvSpPr>
          <p:spPr>
            <a:xfrm>
              <a:off x="11128696" y="503770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8"/>
                  </a:moveTo>
                  <a:lnTo>
                    <a:pt x="4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5" name="object 2105"/>
            <p:cNvSpPr/>
            <p:nvPr/>
          </p:nvSpPr>
          <p:spPr>
            <a:xfrm>
              <a:off x="11098708" y="500958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6" name="object 2106"/>
            <p:cNvSpPr/>
            <p:nvPr/>
          </p:nvSpPr>
          <p:spPr>
            <a:xfrm>
              <a:off x="11139641" y="50493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7" name="object 2107"/>
            <p:cNvSpPr/>
            <p:nvPr/>
          </p:nvSpPr>
          <p:spPr>
            <a:xfrm>
              <a:off x="11103100" y="500548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8" name="object 2108"/>
            <p:cNvSpPr/>
            <p:nvPr/>
          </p:nvSpPr>
          <p:spPr>
            <a:xfrm>
              <a:off x="11098708" y="50054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9" name="object 2109"/>
            <p:cNvSpPr/>
            <p:nvPr/>
          </p:nvSpPr>
          <p:spPr>
            <a:xfrm>
              <a:off x="11262436" y="518098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0" name="object 2110"/>
            <p:cNvSpPr/>
            <p:nvPr/>
          </p:nvSpPr>
          <p:spPr>
            <a:xfrm>
              <a:off x="11271977" y="51912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4"/>
                  </a:moveTo>
                  <a:lnTo>
                    <a:pt x="444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1" name="object 2111"/>
            <p:cNvSpPr/>
            <p:nvPr/>
          </p:nvSpPr>
          <p:spPr>
            <a:xfrm>
              <a:off x="11292467" y="5213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6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2" name="object 2112"/>
            <p:cNvSpPr/>
            <p:nvPr/>
          </p:nvSpPr>
          <p:spPr>
            <a:xfrm>
              <a:off x="11262436" y="518508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3" name="object 2113"/>
            <p:cNvSpPr/>
            <p:nvPr/>
          </p:nvSpPr>
          <p:spPr>
            <a:xfrm>
              <a:off x="11303404" y="52248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4" name="object 2114"/>
            <p:cNvSpPr/>
            <p:nvPr/>
          </p:nvSpPr>
          <p:spPr>
            <a:xfrm>
              <a:off x="11266828" y="518098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5" name="object 2115"/>
            <p:cNvSpPr/>
            <p:nvPr/>
          </p:nvSpPr>
          <p:spPr>
            <a:xfrm>
              <a:off x="11262436" y="51809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6" name="object 2116"/>
            <p:cNvSpPr/>
            <p:nvPr/>
          </p:nvSpPr>
          <p:spPr>
            <a:xfrm>
              <a:off x="11426201" y="53564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288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7" name="object 2117"/>
            <p:cNvSpPr/>
            <p:nvPr/>
          </p:nvSpPr>
          <p:spPr>
            <a:xfrm>
              <a:off x="11435743" y="5366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5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8" name="object 2118"/>
            <p:cNvSpPr/>
            <p:nvPr/>
          </p:nvSpPr>
          <p:spPr>
            <a:xfrm>
              <a:off x="11456219" y="53887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9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9" name="object 2119"/>
            <p:cNvSpPr/>
            <p:nvPr/>
          </p:nvSpPr>
          <p:spPr>
            <a:xfrm>
              <a:off x="11426201" y="536055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0" name="object 2120"/>
            <p:cNvSpPr/>
            <p:nvPr/>
          </p:nvSpPr>
          <p:spPr>
            <a:xfrm>
              <a:off x="11467133" y="54003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1" name="object 2121"/>
            <p:cNvSpPr/>
            <p:nvPr/>
          </p:nvSpPr>
          <p:spPr>
            <a:xfrm>
              <a:off x="11430557" y="53564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2" name="object 2122"/>
            <p:cNvSpPr/>
            <p:nvPr/>
          </p:nvSpPr>
          <p:spPr>
            <a:xfrm>
              <a:off x="11426201" y="53564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3" name="object 2123"/>
            <p:cNvSpPr/>
            <p:nvPr/>
          </p:nvSpPr>
          <p:spPr>
            <a:xfrm>
              <a:off x="11589930" y="55319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4" name="object 2124"/>
            <p:cNvSpPr/>
            <p:nvPr/>
          </p:nvSpPr>
          <p:spPr>
            <a:xfrm>
              <a:off x="11599486" y="5542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5" name="object 2125"/>
            <p:cNvSpPr/>
            <p:nvPr/>
          </p:nvSpPr>
          <p:spPr>
            <a:xfrm>
              <a:off x="11619953" y="556416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6" name="object 2126"/>
            <p:cNvSpPr/>
            <p:nvPr/>
          </p:nvSpPr>
          <p:spPr>
            <a:xfrm>
              <a:off x="11589930" y="553601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7" name="object 2127"/>
            <p:cNvSpPr/>
            <p:nvPr/>
          </p:nvSpPr>
          <p:spPr>
            <a:xfrm>
              <a:off x="11630861" y="55757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8" name="object 2128"/>
            <p:cNvSpPr/>
            <p:nvPr/>
          </p:nvSpPr>
          <p:spPr>
            <a:xfrm>
              <a:off x="11594322" y="55319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9" name="object 2129"/>
            <p:cNvSpPr/>
            <p:nvPr/>
          </p:nvSpPr>
          <p:spPr>
            <a:xfrm>
              <a:off x="11589930" y="55319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0" name="object 2130"/>
            <p:cNvSpPr/>
            <p:nvPr/>
          </p:nvSpPr>
          <p:spPr>
            <a:xfrm>
              <a:off x="11917386" y="58828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1" name="object 2131"/>
            <p:cNvSpPr/>
            <p:nvPr/>
          </p:nvSpPr>
          <p:spPr>
            <a:xfrm>
              <a:off x="11926997" y="5893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2" name="object 2132"/>
            <p:cNvSpPr/>
            <p:nvPr/>
          </p:nvSpPr>
          <p:spPr>
            <a:xfrm>
              <a:off x="11947455" y="591585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339"/>
                  </a:moveTo>
                  <a:lnTo>
                    <a:pt x="36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3" name="object 2133"/>
            <p:cNvSpPr/>
            <p:nvPr/>
          </p:nvSpPr>
          <p:spPr>
            <a:xfrm>
              <a:off x="11917386" y="588698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4" name="object 2134"/>
            <p:cNvSpPr/>
            <p:nvPr/>
          </p:nvSpPr>
          <p:spPr>
            <a:xfrm>
              <a:off x="11958318" y="59267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5" name="object 2135"/>
            <p:cNvSpPr/>
            <p:nvPr/>
          </p:nvSpPr>
          <p:spPr>
            <a:xfrm>
              <a:off x="11921778" y="58828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6" name="object 2136"/>
            <p:cNvSpPr/>
            <p:nvPr/>
          </p:nvSpPr>
          <p:spPr>
            <a:xfrm>
              <a:off x="11917386" y="58828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7" name="object 2137"/>
            <p:cNvSpPr/>
            <p:nvPr/>
          </p:nvSpPr>
          <p:spPr>
            <a:xfrm>
              <a:off x="12081114" y="60583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8" name="object 2138"/>
            <p:cNvSpPr/>
            <p:nvPr/>
          </p:nvSpPr>
          <p:spPr>
            <a:xfrm>
              <a:off x="12090739" y="6068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9" name="object 2139"/>
            <p:cNvSpPr/>
            <p:nvPr/>
          </p:nvSpPr>
          <p:spPr>
            <a:xfrm>
              <a:off x="12111210" y="60936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44"/>
                  </a:moveTo>
                  <a:lnTo>
                    <a:pt x="1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0" name="object 2140"/>
            <p:cNvSpPr/>
            <p:nvPr/>
          </p:nvSpPr>
          <p:spPr>
            <a:xfrm>
              <a:off x="12081114" y="60624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1" name="object 2141"/>
            <p:cNvSpPr/>
            <p:nvPr/>
          </p:nvSpPr>
          <p:spPr>
            <a:xfrm>
              <a:off x="12122046" y="610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2" name="object 2142"/>
            <p:cNvSpPr/>
            <p:nvPr/>
          </p:nvSpPr>
          <p:spPr>
            <a:xfrm>
              <a:off x="12085506" y="60583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3" name="object 2143"/>
            <p:cNvSpPr/>
            <p:nvPr/>
          </p:nvSpPr>
          <p:spPr>
            <a:xfrm>
              <a:off x="12081114" y="60583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4" name="object 2144"/>
            <p:cNvSpPr/>
            <p:nvPr/>
          </p:nvSpPr>
          <p:spPr>
            <a:xfrm>
              <a:off x="12244842" y="6233841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5" name="object 2145"/>
            <p:cNvSpPr/>
            <p:nvPr/>
          </p:nvSpPr>
          <p:spPr>
            <a:xfrm>
              <a:off x="12254491" y="6244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6" name="object 2146"/>
            <p:cNvSpPr/>
            <p:nvPr/>
          </p:nvSpPr>
          <p:spPr>
            <a:xfrm>
              <a:off x="12244842" y="62379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7" name="object 2147"/>
            <p:cNvSpPr/>
            <p:nvPr/>
          </p:nvSpPr>
          <p:spPr>
            <a:xfrm>
              <a:off x="12285774" y="627768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8" name="object 2148"/>
            <p:cNvSpPr/>
            <p:nvPr/>
          </p:nvSpPr>
          <p:spPr>
            <a:xfrm>
              <a:off x="12249234" y="623384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9" name="object 2149"/>
            <p:cNvSpPr/>
            <p:nvPr/>
          </p:nvSpPr>
          <p:spPr>
            <a:xfrm>
              <a:off x="12244842" y="6233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0" name="object 2150"/>
            <p:cNvSpPr/>
            <p:nvPr/>
          </p:nvSpPr>
          <p:spPr>
            <a:xfrm>
              <a:off x="12408570" y="640930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1" name="object 2151"/>
            <p:cNvSpPr/>
            <p:nvPr/>
          </p:nvSpPr>
          <p:spPr>
            <a:xfrm>
              <a:off x="12418219" y="641971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2" name="object 2152"/>
            <p:cNvSpPr/>
            <p:nvPr/>
          </p:nvSpPr>
          <p:spPr>
            <a:xfrm>
              <a:off x="12408570" y="641340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3" name="object 2153"/>
            <p:cNvSpPr/>
            <p:nvPr/>
          </p:nvSpPr>
          <p:spPr>
            <a:xfrm>
              <a:off x="12449503" y="6453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4" name="object 2154"/>
            <p:cNvSpPr/>
            <p:nvPr/>
          </p:nvSpPr>
          <p:spPr>
            <a:xfrm>
              <a:off x="12412962" y="64093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5" name="object 2155"/>
            <p:cNvSpPr/>
            <p:nvPr/>
          </p:nvSpPr>
          <p:spPr>
            <a:xfrm>
              <a:off x="12408570" y="64093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6" name="object 2156"/>
            <p:cNvSpPr/>
            <p:nvPr/>
          </p:nvSpPr>
          <p:spPr>
            <a:xfrm>
              <a:off x="12572299" y="658480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7" name="object 2157"/>
            <p:cNvSpPr/>
            <p:nvPr/>
          </p:nvSpPr>
          <p:spPr>
            <a:xfrm>
              <a:off x="12581983" y="65952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8" name="object 2158"/>
            <p:cNvSpPr/>
            <p:nvPr/>
          </p:nvSpPr>
          <p:spPr>
            <a:xfrm>
              <a:off x="12572299" y="65888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9" name="object 2159"/>
            <p:cNvSpPr/>
            <p:nvPr/>
          </p:nvSpPr>
          <p:spPr>
            <a:xfrm>
              <a:off x="12613231" y="66286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0" name="object 2160"/>
            <p:cNvSpPr/>
            <p:nvPr/>
          </p:nvSpPr>
          <p:spPr>
            <a:xfrm>
              <a:off x="12576691" y="65848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1" name="object 2161"/>
            <p:cNvSpPr/>
            <p:nvPr/>
          </p:nvSpPr>
          <p:spPr>
            <a:xfrm>
              <a:off x="12572299" y="6584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2" name="object 2162"/>
            <p:cNvSpPr/>
            <p:nvPr/>
          </p:nvSpPr>
          <p:spPr>
            <a:xfrm>
              <a:off x="12736027" y="676027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3" name="object 2163"/>
            <p:cNvSpPr/>
            <p:nvPr/>
          </p:nvSpPr>
          <p:spPr>
            <a:xfrm>
              <a:off x="12745711" y="677071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4" name="object 2164"/>
            <p:cNvSpPr/>
            <p:nvPr/>
          </p:nvSpPr>
          <p:spPr>
            <a:xfrm>
              <a:off x="12736027" y="67643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5" name="object 2165"/>
            <p:cNvSpPr/>
            <p:nvPr/>
          </p:nvSpPr>
          <p:spPr>
            <a:xfrm>
              <a:off x="12776959" y="6804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6" name="object 2166"/>
            <p:cNvSpPr/>
            <p:nvPr/>
          </p:nvSpPr>
          <p:spPr>
            <a:xfrm>
              <a:off x="12740419" y="676027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7" name="object 2167"/>
            <p:cNvSpPr/>
            <p:nvPr/>
          </p:nvSpPr>
          <p:spPr>
            <a:xfrm>
              <a:off x="12736027" y="67602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8" name="object 2168"/>
            <p:cNvSpPr/>
            <p:nvPr/>
          </p:nvSpPr>
          <p:spPr>
            <a:xfrm>
              <a:off x="12899755" y="693573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68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68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9" name="object 2169"/>
            <p:cNvSpPr/>
            <p:nvPr/>
          </p:nvSpPr>
          <p:spPr>
            <a:xfrm>
              <a:off x="12909475" y="69462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0" name="object 2170"/>
            <p:cNvSpPr/>
            <p:nvPr/>
          </p:nvSpPr>
          <p:spPr>
            <a:xfrm>
              <a:off x="12899755" y="693983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1" name="object 2171"/>
            <p:cNvSpPr/>
            <p:nvPr/>
          </p:nvSpPr>
          <p:spPr>
            <a:xfrm>
              <a:off x="12940687" y="6979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2" name="object 2172"/>
            <p:cNvSpPr/>
            <p:nvPr/>
          </p:nvSpPr>
          <p:spPr>
            <a:xfrm>
              <a:off x="12904147" y="693573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3" name="object 2173"/>
            <p:cNvSpPr/>
            <p:nvPr/>
          </p:nvSpPr>
          <p:spPr>
            <a:xfrm>
              <a:off x="12899755" y="69357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4" name="object 2174"/>
            <p:cNvSpPr/>
            <p:nvPr/>
          </p:nvSpPr>
          <p:spPr>
            <a:xfrm>
              <a:off x="13063519" y="711123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45288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5" name="object 2175"/>
            <p:cNvSpPr/>
            <p:nvPr/>
          </p:nvSpPr>
          <p:spPr>
            <a:xfrm>
              <a:off x="13073249" y="71217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6" name="object 2176"/>
            <p:cNvSpPr/>
            <p:nvPr/>
          </p:nvSpPr>
          <p:spPr>
            <a:xfrm>
              <a:off x="13063519" y="711530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7" name="object 2177"/>
            <p:cNvSpPr/>
            <p:nvPr/>
          </p:nvSpPr>
          <p:spPr>
            <a:xfrm>
              <a:off x="13104452" y="71550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8" name="object 2178"/>
            <p:cNvSpPr/>
            <p:nvPr/>
          </p:nvSpPr>
          <p:spPr>
            <a:xfrm>
              <a:off x="13067876" y="711123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9" name="object 2179"/>
            <p:cNvSpPr/>
            <p:nvPr/>
          </p:nvSpPr>
          <p:spPr>
            <a:xfrm>
              <a:off x="13063519" y="71112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0" name="object 2180"/>
            <p:cNvSpPr/>
            <p:nvPr/>
          </p:nvSpPr>
          <p:spPr>
            <a:xfrm>
              <a:off x="13227247" y="728669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1" name="object 2181"/>
            <p:cNvSpPr/>
            <p:nvPr/>
          </p:nvSpPr>
          <p:spPr>
            <a:xfrm>
              <a:off x="13236981" y="72972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2" name="object 2182"/>
            <p:cNvSpPr/>
            <p:nvPr/>
          </p:nvSpPr>
          <p:spPr>
            <a:xfrm>
              <a:off x="13227247" y="729080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3" name="object 2183"/>
            <p:cNvSpPr/>
            <p:nvPr/>
          </p:nvSpPr>
          <p:spPr>
            <a:xfrm>
              <a:off x="13268180" y="7330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4" name="object 2184"/>
            <p:cNvSpPr/>
            <p:nvPr/>
          </p:nvSpPr>
          <p:spPr>
            <a:xfrm>
              <a:off x="13231639" y="728669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5" name="object 2185"/>
            <p:cNvSpPr/>
            <p:nvPr/>
          </p:nvSpPr>
          <p:spPr>
            <a:xfrm>
              <a:off x="13227247" y="72866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6" name="object 2186"/>
            <p:cNvSpPr/>
            <p:nvPr/>
          </p:nvSpPr>
          <p:spPr>
            <a:xfrm>
              <a:off x="13390976" y="74621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7" name="object 2187"/>
            <p:cNvSpPr/>
            <p:nvPr/>
          </p:nvSpPr>
          <p:spPr>
            <a:xfrm>
              <a:off x="13400732" y="74726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8" name="object 2188"/>
            <p:cNvSpPr/>
            <p:nvPr/>
          </p:nvSpPr>
          <p:spPr>
            <a:xfrm>
              <a:off x="13424096" y="74946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68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9" name="object 2189"/>
            <p:cNvSpPr/>
            <p:nvPr/>
          </p:nvSpPr>
          <p:spPr>
            <a:xfrm>
              <a:off x="13390976" y="74662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0" name="object 2190"/>
            <p:cNvSpPr/>
            <p:nvPr/>
          </p:nvSpPr>
          <p:spPr>
            <a:xfrm>
              <a:off x="13431908" y="750604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1" name="object 2191"/>
            <p:cNvSpPr/>
            <p:nvPr/>
          </p:nvSpPr>
          <p:spPr>
            <a:xfrm>
              <a:off x="13395368" y="74621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2" name="object 2192"/>
            <p:cNvSpPr/>
            <p:nvPr/>
          </p:nvSpPr>
          <p:spPr>
            <a:xfrm>
              <a:off x="13390976" y="7462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3" name="object 2193"/>
            <p:cNvSpPr/>
            <p:nvPr/>
          </p:nvSpPr>
          <p:spPr>
            <a:xfrm>
              <a:off x="13554704" y="76376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4" name="object 2194"/>
            <p:cNvSpPr/>
            <p:nvPr/>
          </p:nvSpPr>
          <p:spPr>
            <a:xfrm>
              <a:off x="13564469" y="76481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5" name="object 2195"/>
            <p:cNvSpPr/>
            <p:nvPr/>
          </p:nvSpPr>
          <p:spPr>
            <a:xfrm>
              <a:off x="13585304" y="767013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8"/>
                  </a:moveTo>
                  <a:lnTo>
                    <a:pt x="4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6" name="object 2196"/>
            <p:cNvSpPr/>
            <p:nvPr/>
          </p:nvSpPr>
          <p:spPr>
            <a:xfrm>
              <a:off x="13554704" y="764173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7" name="object 2197"/>
            <p:cNvSpPr/>
            <p:nvPr/>
          </p:nvSpPr>
          <p:spPr>
            <a:xfrm>
              <a:off x="13595637" y="7681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8" name="object 2198"/>
            <p:cNvSpPr/>
            <p:nvPr/>
          </p:nvSpPr>
          <p:spPr>
            <a:xfrm>
              <a:off x="13559096" y="76376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9" name="object 2199"/>
            <p:cNvSpPr/>
            <p:nvPr/>
          </p:nvSpPr>
          <p:spPr>
            <a:xfrm>
              <a:off x="13554704" y="76376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0" name="object 2200"/>
            <p:cNvSpPr/>
            <p:nvPr/>
          </p:nvSpPr>
          <p:spPr>
            <a:xfrm>
              <a:off x="13718432" y="781312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1112" y="4813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504" y="44064"/>
                  </a:lnTo>
                  <a:lnTo>
                    <a:pt x="41112" y="48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1" name="object 2201"/>
            <p:cNvSpPr/>
            <p:nvPr/>
          </p:nvSpPr>
          <p:spPr>
            <a:xfrm>
              <a:off x="13728225" y="78236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2" name="object 2202"/>
            <p:cNvSpPr/>
            <p:nvPr/>
          </p:nvSpPr>
          <p:spPr>
            <a:xfrm>
              <a:off x="13748680" y="78456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3" name="object 2203"/>
            <p:cNvSpPr/>
            <p:nvPr/>
          </p:nvSpPr>
          <p:spPr>
            <a:xfrm>
              <a:off x="13718432" y="781723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1112" y="440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4" name="object 2204"/>
            <p:cNvSpPr/>
            <p:nvPr/>
          </p:nvSpPr>
          <p:spPr>
            <a:xfrm>
              <a:off x="13759544" y="785719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5" name="object 2205"/>
            <p:cNvSpPr/>
            <p:nvPr/>
          </p:nvSpPr>
          <p:spPr>
            <a:xfrm>
              <a:off x="13722824" y="781312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1112" y="440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6" name="object 2206"/>
            <p:cNvSpPr/>
            <p:nvPr/>
          </p:nvSpPr>
          <p:spPr>
            <a:xfrm>
              <a:off x="13718432" y="78131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7" name="object 2207"/>
            <p:cNvSpPr/>
            <p:nvPr/>
          </p:nvSpPr>
          <p:spPr>
            <a:xfrm>
              <a:off x="10116339" y="39526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8" name="object 2208"/>
            <p:cNvSpPr/>
            <p:nvPr/>
          </p:nvSpPr>
          <p:spPr>
            <a:xfrm>
              <a:off x="10125738" y="396277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9" name="object 2209"/>
            <p:cNvSpPr/>
            <p:nvPr/>
          </p:nvSpPr>
          <p:spPr>
            <a:xfrm>
              <a:off x="10146222" y="39847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0" name="object 2210"/>
            <p:cNvSpPr/>
            <p:nvPr/>
          </p:nvSpPr>
          <p:spPr>
            <a:xfrm>
              <a:off x="10116339" y="395673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1" name="object 2211"/>
            <p:cNvSpPr/>
            <p:nvPr/>
          </p:nvSpPr>
          <p:spPr>
            <a:xfrm>
              <a:off x="10157271" y="39965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2" name="object 2212"/>
            <p:cNvSpPr/>
            <p:nvPr/>
          </p:nvSpPr>
          <p:spPr>
            <a:xfrm>
              <a:off x="10120731" y="39526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3" name="object 2213"/>
            <p:cNvSpPr/>
            <p:nvPr/>
          </p:nvSpPr>
          <p:spPr>
            <a:xfrm>
              <a:off x="10116339" y="39526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4" name="object 2214"/>
            <p:cNvSpPr/>
            <p:nvPr/>
          </p:nvSpPr>
          <p:spPr>
            <a:xfrm>
              <a:off x="10280067" y="41281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5" name="object 2215"/>
            <p:cNvSpPr/>
            <p:nvPr/>
          </p:nvSpPr>
          <p:spPr>
            <a:xfrm>
              <a:off x="10289501" y="41382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6" name="object 2216"/>
            <p:cNvSpPr/>
            <p:nvPr/>
          </p:nvSpPr>
          <p:spPr>
            <a:xfrm>
              <a:off x="10309968" y="41602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7" name="object 2217"/>
            <p:cNvSpPr/>
            <p:nvPr/>
          </p:nvSpPr>
          <p:spPr>
            <a:xfrm>
              <a:off x="10280067" y="41321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8" name="object 2218"/>
            <p:cNvSpPr/>
            <p:nvPr/>
          </p:nvSpPr>
          <p:spPr>
            <a:xfrm>
              <a:off x="10320999" y="41719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9" name="object 2219"/>
            <p:cNvSpPr/>
            <p:nvPr/>
          </p:nvSpPr>
          <p:spPr>
            <a:xfrm>
              <a:off x="10284459" y="41281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0" name="object 2220"/>
            <p:cNvSpPr/>
            <p:nvPr/>
          </p:nvSpPr>
          <p:spPr>
            <a:xfrm>
              <a:off x="10280067" y="41281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1" name="object 2221"/>
            <p:cNvSpPr/>
            <p:nvPr/>
          </p:nvSpPr>
          <p:spPr>
            <a:xfrm>
              <a:off x="9943035" y="376693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2" name="object 2222"/>
            <p:cNvSpPr/>
            <p:nvPr/>
          </p:nvSpPr>
          <p:spPr>
            <a:xfrm>
              <a:off x="9962006" y="37873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3" name="object 2223"/>
            <p:cNvSpPr/>
            <p:nvPr/>
          </p:nvSpPr>
          <p:spPr>
            <a:xfrm>
              <a:off x="9983535" y="380924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57"/>
                  </a:moveTo>
                  <a:lnTo>
                    <a:pt x="33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4" name="object 2224"/>
            <p:cNvSpPr/>
            <p:nvPr/>
          </p:nvSpPr>
          <p:spPr>
            <a:xfrm>
              <a:off x="9943035" y="37710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5" name="object 2225"/>
            <p:cNvSpPr/>
            <p:nvPr/>
          </p:nvSpPr>
          <p:spPr>
            <a:xfrm>
              <a:off x="9983967" y="38107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6" name="object 2226"/>
            <p:cNvSpPr/>
            <p:nvPr/>
          </p:nvSpPr>
          <p:spPr>
            <a:xfrm>
              <a:off x="9947427" y="376693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7" name="object 2227"/>
            <p:cNvSpPr/>
            <p:nvPr/>
          </p:nvSpPr>
          <p:spPr>
            <a:xfrm>
              <a:off x="9943035" y="37669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8" name="object 2228"/>
            <p:cNvSpPr/>
            <p:nvPr/>
          </p:nvSpPr>
          <p:spPr>
            <a:xfrm>
              <a:off x="9317822" y="3100936"/>
              <a:ext cx="33020" cy="31115"/>
            </a:xfrm>
            <a:custGeom>
              <a:avLst/>
              <a:gdLst/>
              <a:ahLst/>
              <a:cxnLst/>
              <a:rect l="l" t="t" r="r" b="b"/>
              <a:pathLst>
                <a:path w="33020" h="31114">
                  <a:moveTo>
                    <a:pt x="28620" y="30672"/>
                  </a:moveTo>
                  <a:lnTo>
                    <a:pt x="0" y="0"/>
                  </a:lnTo>
                  <a:lnTo>
                    <a:pt x="8208" y="0"/>
                  </a:lnTo>
                  <a:lnTo>
                    <a:pt x="33012" y="26568"/>
                  </a:lnTo>
                  <a:lnTo>
                    <a:pt x="28620" y="30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9" name="object 2229"/>
            <p:cNvSpPr/>
            <p:nvPr/>
          </p:nvSpPr>
          <p:spPr>
            <a:xfrm>
              <a:off x="9317822" y="3100940"/>
              <a:ext cx="29209" cy="31115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0" y="0"/>
                  </a:moveTo>
                  <a:lnTo>
                    <a:pt x="28620" y="306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0" name="object 2230"/>
            <p:cNvSpPr/>
            <p:nvPr/>
          </p:nvSpPr>
          <p:spPr>
            <a:xfrm>
              <a:off x="9346442" y="31275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1" name="object 2231"/>
            <p:cNvSpPr/>
            <p:nvPr/>
          </p:nvSpPr>
          <p:spPr>
            <a:xfrm>
              <a:off x="9326030" y="310094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69">
                  <a:moveTo>
                    <a:pt x="24804" y="26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2" name="object 2232"/>
            <p:cNvSpPr/>
            <p:nvPr/>
          </p:nvSpPr>
          <p:spPr>
            <a:xfrm>
              <a:off x="9469238" y="325911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3" name="object 2233"/>
            <p:cNvSpPr/>
            <p:nvPr/>
          </p:nvSpPr>
          <p:spPr>
            <a:xfrm>
              <a:off x="9470750" y="32608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4" name="object 2234"/>
            <p:cNvSpPr/>
            <p:nvPr/>
          </p:nvSpPr>
          <p:spPr>
            <a:xfrm>
              <a:off x="9469238" y="326321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5" name="object 2235"/>
            <p:cNvSpPr/>
            <p:nvPr/>
          </p:nvSpPr>
          <p:spPr>
            <a:xfrm>
              <a:off x="9510170" y="33029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6" name="object 2236"/>
            <p:cNvSpPr/>
            <p:nvPr/>
          </p:nvSpPr>
          <p:spPr>
            <a:xfrm>
              <a:off x="9473630" y="32591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7" name="object 2237"/>
            <p:cNvSpPr/>
            <p:nvPr/>
          </p:nvSpPr>
          <p:spPr>
            <a:xfrm>
              <a:off x="9469238" y="32591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8" name="object 2238"/>
            <p:cNvSpPr/>
            <p:nvPr/>
          </p:nvSpPr>
          <p:spPr>
            <a:xfrm>
              <a:off x="11565773" y="576018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9" name="object 2239"/>
            <p:cNvSpPr/>
            <p:nvPr/>
          </p:nvSpPr>
          <p:spPr>
            <a:xfrm>
              <a:off x="11669494" y="587161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0" name="object 2240"/>
            <p:cNvSpPr/>
            <p:nvPr/>
          </p:nvSpPr>
          <p:spPr>
            <a:xfrm>
              <a:off x="11628557" y="58277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1" name="object 2241"/>
            <p:cNvSpPr/>
            <p:nvPr/>
          </p:nvSpPr>
          <p:spPr>
            <a:xfrm>
              <a:off x="11587625" y="57838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2" name="object 2242"/>
            <p:cNvSpPr/>
            <p:nvPr/>
          </p:nvSpPr>
          <p:spPr>
            <a:xfrm>
              <a:off x="11689973" y="5893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3" name="object 2243"/>
            <p:cNvSpPr/>
            <p:nvPr/>
          </p:nvSpPr>
          <p:spPr>
            <a:xfrm>
              <a:off x="11649026" y="584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4" name="object 2244"/>
            <p:cNvSpPr/>
            <p:nvPr/>
          </p:nvSpPr>
          <p:spPr>
            <a:xfrm>
              <a:off x="11608086" y="5805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5" name="object 2245"/>
            <p:cNvSpPr/>
            <p:nvPr/>
          </p:nvSpPr>
          <p:spPr>
            <a:xfrm>
              <a:off x="11567146" y="57619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6" name="object 2246"/>
            <p:cNvSpPr/>
            <p:nvPr/>
          </p:nvSpPr>
          <p:spPr>
            <a:xfrm>
              <a:off x="11565773" y="577656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7" name="object 2247"/>
            <p:cNvSpPr/>
            <p:nvPr/>
          </p:nvSpPr>
          <p:spPr>
            <a:xfrm>
              <a:off x="11696742" y="59005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8" name="object 2248"/>
            <p:cNvSpPr/>
            <p:nvPr/>
          </p:nvSpPr>
          <p:spPr>
            <a:xfrm>
              <a:off x="11583305" y="57601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9" name="object 2249"/>
            <p:cNvSpPr/>
            <p:nvPr/>
          </p:nvSpPr>
          <p:spPr>
            <a:xfrm>
              <a:off x="11565773" y="57601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0" name="object 2250"/>
            <p:cNvSpPr/>
            <p:nvPr/>
          </p:nvSpPr>
          <p:spPr>
            <a:xfrm>
              <a:off x="11630933" y="5742116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1" name="object 2251"/>
            <p:cNvSpPr/>
            <p:nvPr/>
          </p:nvSpPr>
          <p:spPr>
            <a:xfrm>
              <a:off x="11754882" y="587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2" name="object 2252"/>
            <p:cNvSpPr/>
            <p:nvPr/>
          </p:nvSpPr>
          <p:spPr>
            <a:xfrm>
              <a:off x="11713949" y="58313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3" name="object 2253"/>
            <p:cNvSpPr/>
            <p:nvPr/>
          </p:nvSpPr>
          <p:spPr>
            <a:xfrm>
              <a:off x="11673020" y="57874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4" name="object 2254"/>
            <p:cNvSpPr/>
            <p:nvPr/>
          </p:nvSpPr>
          <p:spPr>
            <a:xfrm>
              <a:off x="11632085" y="57435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5" name="object 2255"/>
            <p:cNvSpPr/>
            <p:nvPr/>
          </p:nvSpPr>
          <p:spPr>
            <a:xfrm>
              <a:off x="11741345" y="5853260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60">
                  <a:moveTo>
                    <a:pt x="0" y="9816"/>
                  </a:moveTo>
                  <a:lnTo>
                    <a:pt x="108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6" name="object 2256"/>
            <p:cNvSpPr/>
            <p:nvPr/>
          </p:nvSpPr>
          <p:spPr>
            <a:xfrm>
              <a:off x="11701062" y="5809365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9250"/>
                  </a:moveTo>
                  <a:lnTo>
                    <a:pt x="101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7" name="object 2257"/>
            <p:cNvSpPr/>
            <p:nvPr/>
          </p:nvSpPr>
          <p:spPr>
            <a:xfrm>
              <a:off x="11660777" y="5765516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8640"/>
                  </a:moveTo>
                  <a:lnTo>
                    <a:pt x="95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8" name="object 2258"/>
            <p:cNvSpPr/>
            <p:nvPr/>
          </p:nvSpPr>
          <p:spPr>
            <a:xfrm>
              <a:off x="11630933" y="575846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9" name="object 2259"/>
            <p:cNvSpPr/>
            <p:nvPr/>
          </p:nvSpPr>
          <p:spPr>
            <a:xfrm>
              <a:off x="11761938" y="58824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0" name="object 2260"/>
            <p:cNvSpPr/>
            <p:nvPr/>
          </p:nvSpPr>
          <p:spPr>
            <a:xfrm>
              <a:off x="11648501" y="574211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1" name="object 2261"/>
            <p:cNvSpPr/>
            <p:nvPr/>
          </p:nvSpPr>
          <p:spPr>
            <a:xfrm>
              <a:off x="11630933" y="5742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2" name="object 2262"/>
            <p:cNvSpPr/>
            <p:nvPr/>
          </p:nvSpPr>
          <p:spPr>
            <a:xfrm>
              <a:off x="11696129" y="572400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3" name="object 2263"/>
            <p:cNvSpPr/>
            <p:nvPr/>
          </p:nvSpPr>
          <p:spPr>
            <a:xfrm>
              <a:off x="11799348" y="583489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4" name="object 2264"/>
            <p:cNvSpPr/>
            <p:nvPr/>
          </p:nvSpPr>
          <p:spPr>
            <a:xfrm>
              <a:off x="11758409" y="57910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5" name="object 2265"/>
            <p:cNvSpPr/>
            <p:nvPr/>
          </p:nvSpPr>
          <p:spPr>
            <a:xfrm>
              <a:off x="11717478" y="57471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6" name="object 2266"/>
            <p:cNvSpPr/>
            <p:nvPr/>
          </p:nvSpPr>
          <p:spPr>
            <a:xfrm>
              <a:off x="11837214" y="58568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44"/>
                  </a:moveTo>
                  <a:lnTo>
                    <a:pt x="3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7" name="object 2267"/>
            <p:cNvSpPr/>
            <p:nvPr/>
          </p:nvSpPr>
          <p:spPr>
            <a:xfrm>
              <a:off x="11696129" y="57403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8" name="object 2268"/>
            <p:cNvSpPr/>
            <p:nvPr/>
          </p:nvSpPr>
          <p:spPr>
            <a:xfrm>
              <a:off x="11827097" y="58644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9" name="object 2269"/>
            <p:cNvSpPr/>
            <p:nvPr/>
          </p:nvSpPr>
          <p:spPr>
            <a:xfrm>
              <a:off x="11713662" y="57240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0" name="object 2270"/>
            <p:cNvSpPr/>
            <p:nvPr/>
          </p:nvSpPr>
          <p:spPr>
            <a:xfrm>
              <a:off x="11696129" y="5724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1" name="object 2271"/>
            <p:cNvSpPr/>
            <p:nvPr/>
          </p:nvSpPr>
          <p:spPr>
            <a:xfrm>
              <a:off x="11761325" y="570590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00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2" name="object 2272"/>
            <p:cNvSpPr/>
            <p:nvPr/>
          </p:nvSpPr>
          <p:spPr>
            <a:xfrm>
              <a:off x="11884736" y="58384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3" name="object 2273"/>
            <p:cNvSpPr/>
            <p:nvPr/>
          </p:nvSpPr>
          <p:spPr>
            <a:xfrm>
              <a:off x="11843802" y="57945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4" name="object 2274"/>
            <p:cNvSpPr/>
            <p:nvPr/>
          </p:nvSpPr>
          <p:spPr>
            <a:xfrm>
              <a:off x="11802869" y="5750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5" name="object 2275"/>
            <p:cNvSpPr/>
            <p:nvPr/>
          </p:nvSpPr>
          <p:spPr>
            <a:xfrm>
              <a:off x="11761952" y="5706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6" name="object 2276"/>
            <p:cNvSpPr/>
            <p:nvPr/>
          </p:nvSpPr>
          <p:spPr>
            <a:xfrm>
              <a:off x="11864286" y="58269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5688"/>
                  </a:moveTo>
                  <a:lnTo>
                    <a:pt x="6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7" name="object 2277"/>
            <p:cNvSpPr/>
            <p:nvPr/>
          </p:nvSpPr>
          <p:spPr>
            <a:xfrm>
              <a:off x="11823335" y="57824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83"/>
                  </a:moveTo>
                  <a:lnTo>
                    <a:pt x="69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8" name="object 2278"/>
            <p:cNvSpPr/>
            <p:nvPr/>
          </p:nvSpPr>
          <p:spPr>
            <a:xfrm>
              <a:off x="11782401" y="573801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0" y="6861"/>
                  </a:moveTo>
                  <a:lnTo>
                    <a:pt x="7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9" name="object 2279"/>
            <p:cNvSpPr/>
            <p:nvPr/>
          </p:nvSpPr>
          <p:spPr>
            <a:xfrm>
              <a:off x="11761325" y="572228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0" name="object 2280"/>
            <p:cNvSpPr/>
            <p:nvPr/>
          </p:nvSpPr>
          <p:spPr>
            <a:xfrm>
              <a:off x="11892294" y="58463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1" name="object 2281"/>
            <p:cNvSpPr/>
            <p:nvPr/>
          </p:nvSpPr>
          <p:spPr>
            <a:xfrm>
              <a:off x="11778858" y="57059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2" name="object 2282"/>
            <p:cNvSpPr/>
            <p:nvPr/>
          </p:nvSpPr>
          <p:spPr>
            <a:xfrm>
              <a:off x="11761325" y="57059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3" name="object 2283"/>
            <p:cNvSpPr/>
            <p:nvPr/>
          </p:nvSpPr>
          <p:spPr>
            <a:xfrm>
              <a:off x="11826486" y="568782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4" name="object 2284"/>
            <p:cNvSpPr/>
            <p:nvPr/>
          </p:nvSpPr>
          <p:spPr>
            <a:xfrm>
              <a:off x="11929196" y="57981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89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5" name="object 2285"/>
            <p:cNvSpPr/>
            <p:nvPr/>
          </p:nvSpPr>
          <p:spPr>
            <a:xfrm>
              <a:off x="11888269" y="57542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6" name="object 2286"/>
            <p:cNvSpPr/>
            <p:nvPr/>
          </p:nvSpPr>
          <p:spPr>
            <a:xfrm>
              <a:off x="11847329" y="57104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7" name="object 2287"/>
            <p:cNvSpPr/>
            <p:nvPr/>
          </p:nvSpPr>
          <p:spPr>
            <a:xfrm>
              <a:off x="11949687" y="582102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15183"/>
                  </a:moveTo>
                  <a:lnTo>
                    <a:pt x="167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8" name="object 2288"/>
            <p:cNvSpPr/>
            <p:nvPr/>
          </p:nvSpPr>
          <p:spPr>
            <a:xfrm>
              <a:off x="11908746" y="5776568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0" y="15768"/>
                  </a:moveTo>
                  <a:lnTo>
                    <a:pt x="17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9" name="object 2289"/>
            <p:cNvSpPr/>
            <p:nvPr/>
          </p:nvSpPr>
          <p:spPr>
            <a:xfrm>
              <a:off x="11867778" y="57323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0" name="object 2290"/>
            <p:cNvSpPr/>
            <p:nvPr/>
          </p:nvSpPr>
          <p:spPr>
            <a:xfrm>
              <a:off x="11826850" y="56884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1" name="object 2291"/>
            <p:cNvSpPr/>
            <p:nvPr/>
          </p:nvSpPr>
          <p:spPr>
            <a:xfrm>
              <a:off x="11826486" y="57042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2" name="object 2292"/>
            <p:cNvSpPr/>
            <p:nvPr/>
          </p:nvSpPr>
          <p:spPr>
            <a:xfrm>
              <a:off x="11957490" y="58281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3" name="object 2293"/>
            <p:cNvSpPr/>
            <p:nvPr/>
          </p:nvSpPr>
          <p:spPr>
            <a:xfrm>
              <a:off x="11844054" y="56878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4" name="object 2294"/>
            <p:cNvSpPr/>
            <p:nvPr/>
          </p:nvSpPr>
          <p:spPr>
            <a:xfrm>
              <a:off x="11826486" y="56878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5" name="object 2295"/>
            <p:cNvSpPr/>
            <p:nvPr/>
          </p:nvSpPr>
          <p:spPr>
            <a:xfrm>
              <a:off x="11891682" y="566972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6" name="object 2296"/>
            <p:cNvSpPr/>
            <p:nvPr/>
          </p:nvSpPr>
          <p:spPr>
            <a:xfrm>
              <a:off x="12014588" y="58017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7" name="object 2297"/>
            <p:cNvSpPr/>
            <p:nvPr/>
          </p:nvSpPr>
          <p:spPr>
            <a:xfrm>
              <a:off x="11973654" y="57578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8" name="object 2298"/>
            <p:cNvSpPr/>
            <p:nvPr/>
          </p:nvSpPr>
          <p:spPr>
            <a:xfrm>
              <a:off x="11932722" y="57139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9" name="object 2299"/>
            <p:cNvSpPr/>
            <p:nvPr/>
          </p:nvSpPr>
          <p:spPr>
            <a:xfrm>
              <a:off x="11891789" y="5670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0" name="object 2300"/>
            <p:cNvSpPr/>
            <p:nvPr/>
          </p:nvSpPr>
          <p:spPr>
            <a:xfrm>
              <a:off x="11994137" y="577978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1" name="object 2301"/>
            <p:cNvSpPr/>
            <p:nvPr/>
          </p:nvSpPr>
          <p:spPr>
            <a:xfrm>
              <a:off x="11953206" y="57359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2" name="object 2302"/>
            <p:cNvSpPr/>
            <p:nvPr/>
          </p:nvSpPr>
          <p:spPr>
            <a:xfrm>
              <a:off x="11912253" y="56920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3" name="object 2303"/>
            <p:cNvSpPr/>
            <p:nvPr/>
          </p:nvSpPr>
          <p:spPr>
            <a:xfrm>
              <a:off x="11891682" y="56861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4" name="object 2304"/>
            <p:cNvSpPr/>
            <p:nvPr/>
          </p:nvSpPr>
          <p:spPr>
            <a:xfrm>
              <a:off x="12022650" y="58101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5" name="object 2305"/>
            <p:cNvSpPr/>
            <p:nvPr/>
          </p:nvSpPr>
          <p:spPr>
            <a:xfrm>
              <a:off x="11909214" y="566972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6" name="object 2306"/>
            <p:cNvSpPr/>
            <p:nvPr/>
          </p:nvSpPr>
          <p:spPr>
            <a:xfrm>
              <a:off x="11891682" y="5669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7" name="object 2307"/>
            <p:cNvSpPr/>
            <p:nvPr/>
          </p:nvSpPr>
          <p:spPr>
            <a:xfrm>
              <a:off x="11956842" y="565164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8" name="object 2308"/>
            <p:cNvSpPr/>
            <p:nvPr/>
          </p:nvSpPr>
          <p:spPr>
            <a:xfrm>
              <a:off x="12059049" y="57614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9" name="object 2309"/>
            <p:cNvSpPr/>
            <p:nvPr/>
          </p:nvSpPr>
          <p:spPr>
            <a:xfrm>
              <a:off x="12018114" y="57175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0" name="object 2310"/>
            <p:cNvSpPr/>
            <p:nvPr/>
          </p:nvSpPr>
          <p:spPr>
            <a:xfrm>
              <a:off x="11977182" y="56736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1" name="object 2311"/>
            <p:cNvSpPr/>
            <p:nvPr/>
          </p:nvSpPr>
          <p:spPr>
            <a:xfrm>
              <a:off x="12084534" y="5783372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0" y="11592"/>
                  </a:moveTo>
                  <a:lnTo>
                    <a:pt x="12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2" name="object 2312"/>
            <p:cNvSpPr/>
            <p:nvPr/>
          </p:nvSpPr>
          <p:spPr>
            <a:xfrm>
              <a:off x="12044214" y="57394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10"/>
                  </a:moveTo>
                  <a:lnTo>
                    <a:pt x="121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3" name="object 2313"/>
            <p:cNvSpPr/>
            <p:nvPr/>
          </p:nvSpPr>
          <p:spPr>
            <a:xfrm>
              <a:off x="12003930" y="5695604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40"/>
                  </a:moveTo>
                  <a:lnTo>
                    <a:pt x="11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4" name="object 2314"/>
            <p:cNvSpPr/>
            <p:nvPr/>
          </p:nvSpPr>
          <p:spPr>
            <a:xfrm>
              <a:off x="11967787" y="56517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66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5" name="object 2315"/>
            <p:cNvSpPr/>
            <p:nvPr/>
          </p:nvSpPr>
          <p:spPr>
            <a:xfrm>
              <a:off x="11956842" y="56680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6" name="object 2316"/>
            <p:cNvSpPr/>
            <p:nvPr/>
          </p:nvSpPr>
          <p:spPr>
            <a:xfrm>
              <a:off x="12087846" y="57920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7" name="object 2317"/>
            <p:cNvSpPr/>
            <p:nvPr/>
          </p:nvSpPr>
          <p:spPr>
            <a:xfrm>
              <a:off x="11974410" y="565164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8" name="object 2318"/>
            <p:cNvSpPr/>
            <p:nvPr/>
          </p:nvSpPr>
          <p:spPr>
            <a:xfrm>
              <a:off x="11956842" y="56516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9" name="object 2319"/>
            <p:cNvSpPr/>
            <p:nvPr/>
          </p:nvSpPr>
          <p:spPr>
            <a:xfrm>
              <a:off x="3960438" y="80715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0" name="object 2320"/>
            <p:cNvSpPr/>
            <p:nvPr/>
          </p:nvSpPr>
          <p:spPr>
            <a:xfrm>
              <a:off x="6122637" y="6606154"/>
              <a:ext cx="464184" cy="432434"/>
            </a:xfrm>
            <a:custGeom>
              <a:avLst/>
              <a:gdLst/>
              <a:ahLst/>
              <a:cxnLst/>
              <a:rect l="l" t="t" r="r" b="b"/>
              <a:pathLst>
                <a:path w="464184" h="432434">
                  <a:moveTo>
                    <a:pt x="0" y="431820"/>
                  </a:moveTo>
                  <a:lnTo>
                    <a:pt x="463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1" name="object 2321"/>
            <p:cNvSpPr/>
            <p:nvPr/>
          </p:nvSpPr>
          <p:spPr>
            <a:xfrm>
              <a:off x="6586354" y="6606154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2" name="object 2322"/>
            <p:cNvSpPr/>
            <p:nvPr/>
          </p:nvSpPr>
          <p:spPr>
            <a:xfrm>
              <a:off x="6684490" y="6629770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5">
                  <a:moveTo>
                    <a:pt x="0" y="81756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3" name="object 2323"/>
            <p:cNvSpPr/>
            <p:nvPr/>
          </p:nvSpPr>
          <p:spPr>
            <a:xfrm>
              <a:off x="6674194" y="652436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98100" y="1054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4" name="object 2324"/>
            <p:cNvSpPr/>
            <p:nvPr/>
          </p:nvSpPr>
          <p:spPr>
            <a:xfrm>
              <a:off x="6674194" y="5583932"/>
              <a:ext cx="1010285" cy="940435"/>
            </a:xfrm>
            <a:custGeom>
              <a:avLst/>
              <a:gdLst/>
              <a:ahLst/>
              <a:cxnLst/>
              <a:rect l="l" t="t" r="r" b="b"/>
              <a:pathLst>
                <a:path w="1010284" h="940434">
                  <a:moveTo>
                    <a:pt x="0" y="940429"/>
                  </a:moveTo>
                  <a:lnTo>
                    <a:pt x="1009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5" name="object 2325"/>
            <p:cNvSpPr/>
            <p:nvPr/>
          </p:nvSpPr>
          <p:spPr>
            <a:xfrm>
              <a:off x="7684139" y="558393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6" name="object 2326"/>
            <p:cNvSpPr/>
            <p:nvPr/>
          </p:nvSpPr>
          <p:spPr>
            <a:xfrm>
              <a:off x="7782275" y="5607548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7" name="object 2327"/>
            <p:cNvSpPr/>
            <p:nvPr/>
          </p:nvSpPr>
          <p:spPr>
            <a:xfrm>
              <a:off x="7771943" y="550217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8" name="object 2328"/>
            <p:cNvSpPr/>
            <p:nvPr/>
          </p:nvSpPr>
          <p:spPr>
            <a:xfrm>
              <a:off x="7771943" y="4888843"/>
              <a:ext cx="659130" cy="613410"/>
            </a:xfrm>
            <a:custGeom>
              <a:avLst/>
              <a:gdLst/>
              <a:ahLst/>
              <a:cxnLst/>
              <a:rect l="l" t="t" r="r" b="b"/>
              <a:pathLst>
                <a:path w="659129" h="613410">
                  <a:moveTo>
                    <a:pt x="0" y="613332"/>
                  </a:moveTo>
                  <a:lnTo>
                    <a:pt x="65865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9" name="object 2329"/>
            <p:cNvSpPr/>
            <p:nvPr/>
          </p:nvSpPr>
          <p:spPr>
            <a:xfrm>
              <a:off x="8430601" y="4888843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0" name="object 2330"/>
            <p:cNvSpPr/>
            <p:nvPr/>
          </p:nvSpPr>
          <p:spPr>
            <a:xfrm>
              <a:off x="8528737" y="4912459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1" name="object 2331"/>
            <p:cNvSpPr/>
            <p:nvPr/>
          </p:nvSpPr>
          <p:spPr>
            <a:xfrm>
              <a:off x="8518440" y="4807087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2" name="object 2332"/>
            <p:cNvSpPr/>
            <p:nvPr/>
          </p:nvSpPr>
          <p:spPr>
            <a:xfrm>
              <a:off x="8518440" y="4119810"/>
              <a:ext cx="738505" cy="687705"/>
            </a:xfrm>
            <a:custGeom>
              <a:avLst/>
              <a:gdLst/>
              <a:ahLst/>
              <a:cxnLst/>
              <a:rect l="l" t="t" r="r" b="b"/>
              <a:pathLst>
                <a:path w="738504" h="687704">
                  <a:moveTo>
                    <a:pt x="0" y="687277"/>
                  </a:moveTo>
                  <a:lnTo>
                    <a:pt x="73807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3" name="object 233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4" name="object 2334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5" name="object 2335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6" name="object 233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7" name="object 2337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8" name="object 2338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9" name="object 2339"/>
            <p:cNvSpPr/>
            <p:nvPr/>
          </p:nvSpPr>
          <p:spPr>
            <a:xfrm>
              <a:off x="3739721" y="3868530"/>
              <a:ext cx="774700" cy="830580"/>
            </a:xfrm>
            <a:custGeom>
              <a:avLst/>
              <a:gdLst/>
              <a:ahLst/>
              <a:cxnLst/>
              <a:rect l="l" t="t" r="r" b="b"/>
              <a:pathLst>
                <a:path w="774700" h="830579">
                  <a:moveTo>
                    <a:pt x="0" y="0"/>
                  </a:moveTo>
                  <a:lnTo>
                    <a:pt x="774541" y="83008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0" name="object 234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1" name="object 2341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2" name="object 2342"/>
            <p:cNvSpPr/>
            <p:nvPr/>
          </p:nvSpPr>
          <p:spPr>
            <a:xfrm>
              <a:off x="4136982" y="4735123"/>
              <a:ext cx="1410970" cy="1351915"/>
            </a:xfrm>
            <a:custGeom>
              <a:avLst/>
              <a:gdLst/>
              <a:ahLst/>
              <a:cxnLst/>
              <a:rect l="l" t="t" r="r" b="b"/>
              <a:pathLst>
                <a:path w="1410970" h="1351914">
                  <a:moveTo>
                    <a:pt x="0" y="1351910"/>
                  </a:moveTo>
                  <a:lnTo>
                    <a:pt x="141080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3" name="object 2343"/>
            <p:cNvSpPr/>
            <p:nvPr/>
          </p:nvSpPr>
          <p:spPr>
            <a:xfrm>
              <a:off x="3604505" y="5547464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476" y="53956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4" name="object 2344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5" name="object 2345"/>
            <p:cNvSpPr/>
            <p:nvPr/>
          </p:nvSpPr>
          <p:spPr>
            <a:xfrm>
              <a:off x="11458709" y="9819447"/>
              <a:ext cx="474345" cy="474980"/>
            </a:xfrm>
            <a:custGeom>
              <a:avLst/>
              <a:gdLst/>
              <a:ahLst/>
              <a:cxnLst/>
              <a:rect l="l" t="t" r="r" b="b"/>
              <a:pathLst>
                <a:path w="474345" h="474979">
                  <a:moveTo>
                    <a:pt x="225504" y="474444"/>
                  </a:moveTo>
                  <a:lnTo>
                    <a:pt x="173052" y="465912"/>
                  </a:lnTo>
                  <a:lnTo>
                    <a:pt x="123804" y="445932"/>
                  </a:lnTo>
                  <a:lnTo>
                    <a:pt x="80208" y="415476"/>
                  </a:lnTo>
                  <a:lnTo>
                    <a:pt x="44496" y="376128"/>
                  </a:lnTo>
                  <a:lnTo>
                    <a:pt x="18432" y="329796"/>
                  </a:lnTo>
                  <a:lnTo>
                    <a:pt x="3348" y="278820"/>
                  </a:lnTo>
                  <a:lnTo>
                    <a:pt x="0" y="225756"/>
                  </a:lnTo>
                  <a:lnTo>
                    <a:pt x="8244" y="174312"/>
                  </a:lnTo>
                  <a:lnTo>
                    <a:pt x="27504" y="125892"/>
                  </a:lnTo>
                  <a:lnTo>
                    <a:pt x="56844" y="82872"/>
                  </a:lnTo>
                  <a:lnTo>
                    <a:pt x="94896" y="47268"/>
                  </a:lnTo>
                  <a:lnTo>
                    <a:pt x="139788" y="20808"/>
                  </a:lnTo>
                  <a:lnTo>
                    <a:pt x="189360" y="4788"/>
                  </a:lnTo>
                  <a:lnTo>
                    <a:pt x="241236" y="0"/>
                  </a:lnTo>
                  <a:lnTo>
                    <a:pt x="256104" y="720"/>
                  </a:lnTo>
                  <a:lnTo>
                    <a:pt x="269033" y="3204"/>
                  </a:lnTo>
                  <a:lnTo>
                    <a:pt x="241056" y="3204"/>
                  </a:lnTo>
                  <a:lnTo>
                    <a:pt x="189900" y="7956"/>
                  </a:lnTo>
                  <a:lnTo>
                    <a:pt x="141012" y="23796"/>
                  </a:lnTo>
                  <a:lnTo>
                    <a:pt x="96768" y="49860"/>
                  </a:lnTo>
                  <a:lnTo>
                    <a:pt x="59256" y="84996"/>
                  </a:lnTo>
                  <a:lnTo>
                    <a:pt x="30312" y="127440"/>
                  </a:lnTo>
                  <a:lnTo>
                    <a:pt x="11340" y="175176"/>
                  </a:lnTo>
                  <a:lnTo>
                    <a:pt x="3204" y="225900"/>
                  </a:lnTo>
                  <a:lnTo>
                    <a:pt x="6516" y="278244"/>
                  </a:lnTo>
                  <a:lnTo>
                    <a:pt x="21420" y="328536"/>
                  </a:lnTo>
                  <a:lnTo>
                    <a:pt x="47124" y="374220"/>
                  </a:lnTo>
                  <a:lnTo>
                    <a:pt x="82332" y="413064"/>
                  </a:lnTo>
                  <a:lnTo>
                    <a:pt x="125316" y="443124"/>
                  </a:lnTo>
                  <a:lnTo>
                    <a:pt x="173916" y="462816"/>
                  </a:lnTo>
                  <a:lnTo>
                    <a:pt x="225684" y="471240"/>
                  </a:lnTo>
                  <a:lnTo>
                    <a:pt x="275745" y="471240"/>
                  </a:lnTo>
                  <a:lnTo>
                    <a:pt x="225504" y="474444"/>
                  </a:lnTo>
                  <a:close/>
                </a:path>
                <a:path w="474345" h="474979">
                  <a:moveTo>
                    <a:pt x="244548" y="237708"/>
                  </a:moveTo>
                  <a:lnTo>
                    <a:pt x="229644" y="236988"/>
                  </a:lnTo>
                  <a:lnTo>
                    <a:pt x="241056" y="3204"/>
                  </a:lnTo>
                  <a:lnTo>
                    <a:pt x="269033" y="3204"/>
                  </a:lnTo>
                  <a:lnTo>
                    <a:pt x="272781" y="3924"/>
                  </a:lnTo>
                  <a:lnTo>
                    <a:pt x="255960" y="3924"/>
                  </a:lnTo>
                  <a:lnTo>
                    <a:pt x="244548" y="237708"/>
                  </a:lnTo>
                  <a:close/>
                </a:path>
                <a:path w="474345" h="474979">
                  <a:moveTo>
                    <a:pt x="275745" y="471240"/>
                  </a:moveTo>
                  <a:lnTo>
                    <a:pt x="225684" y="471240"/>
                  </a:lnTo>
                  <a:lnTo>
                    <a:pt x="277992" y="467892"/>
                  </a:lnTo>
                  <a:lnTo>
                    <a:pt x="328284" y="453024"/>
                  </a:lnTo>
                  <a:lnTo>
                    <a:pt x="374004" y="427320"/>
                  </a:lnTo>
                  <a:lnTo>
                    <a:pt x="412848" y="392076"/>
                  </a:lnTo>
                  <a:lnTo>
                    <a:pt x="442872" y="349092"/>
                  </a:lnTo>
                  <a:lnTo>
                    <a:pt x="462564" y="300528"/>
                  </a:lnTo>
                  <a:lnTo>
                    <a:pt x="470988" y="248760"/>
                  </a:lnTo>
                  <a:lnTo>
                    <a:pt x="467856" y="197460"/>
                  </a:lnTo>
                  <a:lnTo>
                    <a:pt x="453600" y="148104"/>
                  </a:lnTo>
                  <a:lnTo>
                    <a:pt x="428940" y="103032"/>
                  </a:lnTo>
                  <a:lnTo>
                    <a:pt x="395028" y="64440"/>
                  </a:lnTo>
                  <a:lnTo>
                    <a:pt x="353520" y="34164"/>
                  </a:lnTo>
                  <a:lnTo>
                    <a:pt x="306396" y="13644"/>
                  </a:lnTo>
                  <a:lnTo>
                    <a:pt x="255960" y="3924"/>
                  </a:lnTo>
                  <a:lnTo>
                    <a:pt x="272781" y="3924"/>
                  </a:lnTo>
                  <a:lnTo>
                    <a:pt x="355032" y="31320"/>
                  </a:lnTo>
                  <a:lnTo>
                    <a:pt x="397152" y="62028"/>
                  </a:lnTo>
                  <a:lnTo>
                    <a:pt x="431532" y="101160"/>
                  </a:lnTo>
                  <a:lnTo>
                    <a:pt x="456552" y="146844"/>
                  </a:lnTo>
                  <a:lnTo>
                    <a:pt x="471024" y="196920"/>
                  </a:lnTo>
                  <a:lnTo>
                    <a:pt x="474192" y="248904"/>
                  </a:lnTo>
                  <a:lnTo>
                    <a:pt x="465660" y="301392"/>
                  </a:lnTo>
                  <a:lnTo>
                    <a:pt x="445680" y="350640"/>
                  </a:lnTo>
                  <a:lnTo>
                    <a:pt x="415260" y="394200"/>
                  </a:lnTo>
                  <a:lnTo>
                    <a:pt x="375876" y="429912"/>
                  </a:lnTo>
                  <a:lnTo>
                    <a:pt x="329544" y="455976"/>
                  </a:lnTo>
                  <a:lnTo>
                    <a:pt x="278568" y="471060"/>
                  </a:lnTo>
                  <a:lnTo>
                    <a:pt x="275745" y="471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6" name="object 2346"/>
            <p:cNvSpPr/>
            <p:nvPr/>
          </p:nvSpPr>
          <p:spPr>
            <a:xfrm>
              <a:off x="816063" y="3103723"/>
              <a:ext cx="13895069" cy="6924040"/>
            </a:xfrm>
            <a:custGeom>
              <a:avLst/>
              <a:gdLst/>
              <a:ahLst/>
              <a:cxnLst/>
              <a:rect l="l" t="t" r="r" b="b"/>
              <a:pathLst>
                <a:path w="13895069" h="6924040">
                  <a:moveTo>
                    <a:pt x="13894581" y="6923710"/>
                  </a:moveTo>
                  <a:lnTo>
                    <a:pt x="0" y="6923710"/>
                  </a:lnTo>
                  <a:lnTo>
                    <a:pt x="0" y="0"/>
                  </a:lnTo>
                  <a:lnTo>
                    <a:pt x="13894581" y="0"/>
                  </a:lnTo>
                  <a:lnTo>
                    <a:pt x="13894581" y="692371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7" name="object 2347"/>
            <p:cNvSpPr/>
            <p:nvPr/>
          </p:nvSpPr>
          <p:spPr>
            <a:xfrm>
              <a:off x="12146850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8" name="object 2348"/>
            <p:cNvSpPr/>
            <p:nvPr/>
          </p:nvSpPr>
          <p:spPr>
            <a:xfrm>
              <a:off x="12146850" y="9851126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 h="0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9" name="object 2349"/>
            <p:cNvSpPr/>
            <p:nvPr/>
          </p:nvSpPr>
          <p:spPr>
            <a:xfrm>
              <a:off x="12746863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0" name="object 2350"/>
            <p:cNvSpPr/>
            <p:nvPr/>
          </p:nvSpPr>
          <p:spPr>
            <a:xfrm>
              <a:off x="12746863" y="994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 h="0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1" name="object 2351"/>
            <p:cNvSpPr/>
            <p:nvPr/>
          </p:nvSpPr>
          <p:spPr>
            <a:xfrm>
              <a:off x="13346876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2" name="object 2352"/>
            <p:cNvSpPr/>
            <p:nvPr/>
          </p:nvSpPr>
          <p:spPr>
            <a:xfrm>
              <a:off x="13346876" y="9851126"/>
              <a:ext cx="1200150" cy="0"/>
            </a:xfrm>
            <a:custGeom>
              <a:avLst/>
              <a:gdLst/>
              <a:ahLst/>
              <a:cxnLst/>
              <a:rect l="l" t="t" r="r" b="b"/>
              <a:pathLst>
                <a:path w="1200150" h="0">
                  <a:moveTo>
                    <a:pt x="0" y="0"/>
                  </a:moveTo>
                  <a:lnTo>
                    <a:pt x="1199989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3" name="object 2353"/>
            <p:cNvSpPr/>
            <p:nvPr/>
          </p:nvSpPr>
          <p:spPr>
            <a:xfrm>
              <a:off x="14546865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54" name="object 2354"/>
          <p:cNvSpPr txBox="1"/>
          <p:nvPr/>
        </p:nvSpPr>
        <p:spPr>
          <a:xfrm>
            <a:off x="12134109" y="9939803"/>
            <a:ext cx="1181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5" name="object 2355"/>
          <p:cNvSpPr txBox="1"/>
          <p:nvPr/>
        </p:nvSpPr>
        <p:spPr>
          <a:xfrm>
            <a:off x="12734122" y="9948452"/>
            <a:ext cx="1981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70">
                <a:latin typeface="Microsoft Sans Serif"/>
                <a:cs typeface="Microsoft Sans Serif"/>
              </a:rPr>
              <a:t>1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6" name="object 2356"/>
          <p:cNvSpPr txBox="1"/>
          <p:nvPr/>
        </p:nvSpPr>
        <p:spPr>
          <a:xfrm>
            <a:off x="13325181" y="9948452"/>
            <a:ext cx="2101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5">
                <a:latin typeface="Microsoft Sans Serif"/>
                <a:cs typeface="Microsoft Sans Serif"/>
              </a:rPr>
              <a:t>2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7" name="object 2357"/>
          <p:cNvSpPr txBox="1"/>
          <p:nvPr/>
        </p:nvSpPr>
        <p:spPr>
          <a:xfrm>
            <a:off x="14230058" y="9948452"/>
            <a:ext cx="34163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0">
                <a:latin typeface="Microsoft Sans Serif"/>
                <a:cs typeface="Microsoft Sans Serif"/>
              </a:rPr>
              <a:t>4</a:t>
            </a:r>
            <a:r>
              <a:rPr dirty="0" sz="1250" spc="30">
                <a:latin typeface="Microsoft Sans Serif"/>
                <a:cs typeface="Microsoft Sans Serif"/>
              </a:rPr>
              <a:t>0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55">
                <a:latin typeface="Microsoft Sans Serif"/>
                <a:cs typeface="Microsoft Sans Serif"/>
              </a:rPr>
              <a:t>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8" name="object 2358"/>
          <p:cNvSpPr txBox="1"/>
          <p:nvPr/>
        </p:nvSpPr>
        <p:spPr>
          <a:xfrm>
            <a:off x="890153" y="1164212"/>
            <a:ext cx="203644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114">
                <a:latin typeface="Microsoft Sans Serif"/>
                <a:cs typeface="Microsoft Sans Serif"/>
              </a:rPr>
              <a:t>УСЛОВНЫ</a:t>
            </a:r>
            <a:r>
              <a:rPr dirty="0" sz="1250" spc="-90">
                <a:latin typeface="Microsoft Sans Serif"/>
                <a:cs typeface="Microsoft Sans Serif"/>
              </a:rPr>
              <a:t>Е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ОБОЗНАЧЕНИ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 spc="-25">
                <a:latin typeface="Microsoft Sans Serif"/>
                <a:cs typeface="Microsoft Sans Serif"/>
              </a:rPr>
              <a:t>: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9" name="object 2359"/>
          <p:cNvSpPr txBox="1"/>
          <p:nvPr/>
        </p:nvSpPr>
        <p:spPr>
          <a:xfrm>
            <a:off x="1347353" y="1458469"/>
            <a:ext cx="2648585" cy="1221740"/>
          </a:xfrm>
          <a:prstGeom prst="rect">
            <a:avLst/>
          </a:prstGeom>
        </p:spPr>
        <p:txBody>
          <a:bodyPr wrap="square" lIns="0" tIns="120014" rIns="0" bIns="0" rtlCol="0" vert="horz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944"/>
              </a:spcBef>
              <a:buChar char="-"/>
              <a:tabLst>
                <a:tab pos="10604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существующи</a:t>
            </a:r>
            <a:r>
              <a:rPr dirty="0" sz="1250" spc="-70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деревья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55"/>
              </a:spcBef>
              <a:buChar char="-"/>
              <a:tabLst>
                <a:tab pos="10604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проектируемы</a:t>
            </a:r>
            <a:r>
              <a:rPr dirty="0" sz="1250" spc="-70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деревья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55"/>
              </a:spcBef>
              <a:buChar char="-"/>
              <a:tabLst>
                <a:tab pos="10604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проектируемы</a:t>
            </a:r>
            <a:r>
              <a:rPr dirty="0" sz="1250" spc="-70">
                <a:latin typeface="Microsoft Sans Serif"/>
                <a:cs typeface="Microsoft Sans Serif"/>
              </a:rPr>
              <a:t>е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кустарники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55"/>
              </a:spcBef>
              <a:buChar char="-"/>
              <a:tabLst>
                <a:tab pos="10604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проектируемые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цветущие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кустарники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60" name="object 2360"/>
          <p:cNvSpPr txBox="1"/>
          <p:nvPr/>
        </p:nvSpPr>
        <p:spPr>
          <a:xfrm>
            <a:off x="4547752" y="1757440"/>
            <a:ext cx="623570" cy="922655"/>
          </a:xfrm>
          <a:prstGeom prst="rect">
            <a:avLst/>
          </a:prstGeom>
        </p:spPr>
        <p:txBody>
          <a:bodyPr wrap="square" lIns="0" tIns="12001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50" spc="15">
                <a:latin typeface="Microsoft Sans Serif"/>
                <a:cs typeface="Microsoft Sans Serif"/>
              </a:rPr>
              <a:t>-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1</a:t>
            </a:r>
            <a:r>
              <a:rPr dirty="0" sz="1250" spc="30">
                <a:latin typeface="Microsoft Sans Serif"/>
                <a:cs typeface="Microsoft Sans Serif"/>
              </a:rPr>
              <a:t>8</a:t>
            </a:r>
            <a:r>
              <a:rPr dirty="0" sz="1250" spc="-110">
                <a:latin typeface="Microsoft Sans Serif"/>
                <a:cs typeface="Microsoft Sans Serif"/>
              </a:rPr>
              <a:t> </a:t>
            </a:r>
            <a:r>
              <a:rPr dirty="0" sz="1250" spc="-114">
                <a:latin typeface="Microsoft Sans Serif"/>
                <a:cs typeface="Microsoft Sans Serif"/>
              </a:rPr>
              <a:t>шт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1250" spc="15">
                <a:latin typeface="Microsoft Sans Serif"/>
                <a:cs typeface="Microsoft Sans Serif"/>
              </a:rPr>
              <a:t>-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20">
                <a:latin typeface="Microsoft Sans Serif"/>
                <a:cs typeface="Microsoft Sans Serif"/>
              </a:rPr>
              <a:t>1</a:t>
            </a:r>
            <a:r>
              <a:rPr dirty="0" sz="1250">
                <a:latin typeface="Microsoft Sans Serif"/>
                <a:cs typeface="Microsoft Sans Serif"/>
              </a:rPr>
              <a:t>5</a:t>
            </a:r>
            <a:r>
              <a:rPr dirty="0" sz="1250" spc="30">
                <a:latin typeface="Microsoft Sans Serif"/>
                <a:cs typeface="Microsoft Sans Serif"/>
              </a:rPr>
              <a:t>6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14">
                <a:latin typeface="Microsoft Sans Serif"/>
                <a:cs typeface="Microsoft Sans Serif"/>
              </a:rPr>
              <a:t>шт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1250" spc="15">
                <a:latin typeface="Microsoft Sans Serif"/>
                <a:cs typeface="Microsoft Sans Serif"/>
              </a:rPr>
              <a:t>-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25">
                <a:latin typeface="Microsoft Sans Serif"/>
                <a:cs typeface="Microsoft Sans Serif"/>
              </a:rPr>
              <a:t>60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шт.</a:t>
            </a:r>
            <a:endParaRPr sz="1250">
              <a:latin typeface="Microsoft Sans Serif"/>
              <a:cs typeface="Microsoft Sans Serif"/>
            </a:endParaRPr>
          </a:p>
        </p:txBody>
      </p:sp>
      <p:grpSp>
        <p:nvGrpSpPr>
          <p:cNvPr id="2361" name="object 2361"/>
          <p:cNvGrpSpPr/>
          <p:nvPr/>
        </p:nvGrpSpPr>
        <p:grpSpPr>
          <a:xfrm>
            <a:off x="3316814" y="3577757"/>
            <a:ext cx="10074275" cy="4838065"/>
            <a:chOff x="3316814" y="3577757"/>
            <a:chExt cx="10074275" cy="4838065"/>
          </a:xfrm>
        </p:grpSpPr>
        <p:pic>
          <p:nvPicPr>
            <p:cNvPr id="2362" name="object 23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16814" y="8192640"/>
              <a:ext cx="179784" cy="178596"/>
            </a:xfrm>
            <a:prstGeom prst="rect">
              <a:avLst/>
            </a:prstGeom>
          </p:spPr>
        </p:pic>
        <p:pic>
          <p:nvPicPr>
            <p:cNvPr id="2363" name="object 23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01718" y="5076583"/>
              <a:ext cx="251856" cy="251064"/>
            </a:xfrm>
            <a:prstGeom prst="rect">
              <a:avLst/>
            </a:prstGeom>
          </p:spPr>
        </p:pic>
        <p:pic>
          <p:nvPicPr>
            <p:cNvPr id="2364" name="object 23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922874" y="5057935"/>
              <a:ext cx="251856" cy="251064"/>
            </a:xfrm>
            <a:prstGeom prst="rect">
              <a:avLst/>
            </a:prstGeom>
          </p:spPr>
        </p:pic>
        <p:pic>
          <p:nvPicPr>
            <p:cNvPr id="2365" name="object 23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28118" y="6526594"/>
              <a:ext cx="179784" cy="178596"/>
            </a:xfrm>
            <a:prstGeom prst="rect">
              <a:avLst/>
            </a:prstGeom>
          </p:spPr>
        </p:pic>
        <p:pic>
          <p:nvPicPr>
            <p:cNvPr id="2366" name="object 23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21821" y="3577757"/>
              <a:ext cx="9167090" cy="4837903"/>
            </a:xfrm>
            <a:prstGeom prst="rect">
              <a:avLst/>
            </a:prstGeom>
          </p:spPr>
        </p:pic>
        <p:pic>
          <p:nvPicPr>
            <p:cNvPr id="2367" name="object 23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988567" y="7572611"/>
              <a:ext cx="216828" cy="191484"/>
            </a:xfrm>
            <a:prstGeom prst="rect">
              <a:avLst/>
            </a:prstGeom>
          </p:spPr>
        </p:pic>
        <p:pic>
          <p:nvPicPr>
            <p:cNvPr id="2368" name="object 23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153987" y="7787783"/>
              <a:ext cx="236520" cy="197532"/>
            </a:xfrm>
            <a:prstGeom prst="rect">
              <a:avLst/>
            </a:prstGeom>
          </p:spPr>
        </p:pic>
      </p:grpSp>
      <p:sp>
        <p:nvSpPr>
          <p:cNvPr id="2369" name="object 2369"/>
          <p:cNvSpPr txBox="1"/>
          <p:nvPr/>
        </p:nvSpPr>
        <p:spPr>
          <a:xfrm>
            <a:off x="5229407" y="7426227"/>
            <a:ext cx="34798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0">
                <a:solidFill>
                  <a:srgbClr val="5F5F5F"/>
                </a:solidFill>
                <a:latin typeface="Microsoft Sans Serif"/>
                <a:cs typeface="Microsoft Sans Serif"/>
              </a:rPr>
              <a:t>береза</a:t>
            </a:r>
            <a:endParaRPr sz="850">
              <a:latin typeface="Microsoft Sans Serif"/>
              <a:cs typeface="Microsoft Sans Serif"/>
            </a:endParaRPr>
          </a:p>
        </p:txBody>
      </p:sp>
      <p:pic>
        <p:nvPicPr>
          <p:cNvPr id="2370" name="object 23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6469" y="1575348"/>
            <a:ext cx="251856" cy="251064"/>
          </a:xfrm>
          <a:prstGeom prst="rect">
            <a:avLst/>
          </a:prstGeom>
        </p:spPr>
      </p:pic>
      <p:pic>
        <p:nvPicPr>
          <p:cNvPr id="2371" name="object 23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05114" y="1914389"/>
            <a:ext cx="179784" cy="178596"/>
          </a:xfrm>
          <a:prstGeom prst="rect">
            <a:avLst/>
          </a:prstGeom>
        </p:spPr>
      </p:pic>
      <p:pic>
        <p:nvPicPr>
          <p:cNvPr id="2372" name="object 237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27196" y="2244178"/>
            <a:ext cx="119844" cy="118152"/>
          </a:xfrm>
          <a:prstGeom prst="rect">
            <a:avLst/>
          </a:prstGeom>
        </p:spPr>
      </p:pic>
      <p:pic>
        <p:nvPicPr>
          <p:cNvPr id="2373" name="object 237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27866" y="2541254"/>
            <a:ext cx="119844" cy="118188"/>
          </a:xfrm>
          <a:prstGeom prst="rect">
            <a:avLst/>
          </a:prstGeom>
        </p:spPr>
      </p:pic>
      <p:sp>
        <p:nvSpPr>
          <p:cNvPr id="2374" name="object 2374"/>
          <p:cNvSpPr txBox="1"/>
          <p:nvPr/>
        </p:nvSpPr>
        <p:spPr>
          <a:xfrm>
            <a:off x="874245" y="3084849"/>
            <a:ext cx="2722880" cy="51689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Georgia"/>
                <a:cs typeface="Georgia"/>
              </a:rPr>
              <a:t>примечания:</a:t>
            </a:r>
            <a:endParaRPr sz="1050">
              <a:latin typeface="Georgia"/>
              <a:cs typeface="Georgia"/>
            </a:endParaRPr>
          </a:p>
          <a:p>
            <a:pPr marL="12700" marR="5080">
              <a:lnSpc>
                <a:spcPts val="1310"/>
              </a:lnSpc>
              <a:spcBef>
                <a:spcPts val="30"/>
              </a:spcBef>
            </a:pPr>
            <a:r>
              <a:rPr dirty="0" sz="1050" spc="10">
                <a:latin typeface="Microsoft Sans Serif"/>
                <a:cs typeface="Microsoft Sans Serif"/>
              </a:rPr>
              <a:t>-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количеств</a:t>
            </a:r>
            <a:r>
              <a:rPr dirty="0" sz="1050" spc="-70">
                <a:latin typeface="Microsoft Sans Serif"/>
                <a:cs typeface="Microsoft Sans Serif"/>
              </a:rPr>
              <a:t>о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45">
                <a:latin typeface="Microsoft Sans Serif"/>
                <a:cs typeface="Microsoft Sans Serif"/>
              </a:rPr>
              <a:t>и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 spc="-90">
                <a:latin typeface="Microsoft Sans Serif"/>
                <a:cs typeface="Microsoft Sans Serif"/>
              </a:rPr>
              <a:t>вид</a:t>
            </a:r>
            <a:r>
              <a:rPr dirty="0" sz="1050" spc="-110">
                <a:latin typeface="Microsoft Sans Serif"/>
                <a:cs typeface="Microsoft Sans Serif"/>
              </a:rPr>
              <a:t>ы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80">
                <a:latin typeface="Microsoft Sans Serif"/>
                <a:cs typeface="Microsoft Sans Serif"/>
              </a:rPr>
              <a:t>высаживаемы</a:t>
            </a:r>
            <a:r>
              <a:rPr dirty="0" sz="1050" spc="-65">
                <a:latin typeface="Microsoft Sans Serif"/>
                <a:cs typeface="Microsoft Sans Serif"/>
              </a:rPr>
              <a:t>х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55">
                <a:latin typeface="Microsoft Sans Serif"/>
                <a:cs typeface="Microsoft Sans Serif"/>
              </a:rPr>
              <a:t>кустарников  </a:t>
            </a:r>
            <a:r>
              <a:rPr dirty="0" sz="1050" spc="-85">
                <a:latin typeface="Microsoft Sans Serif"/>
                <a:cs typeface="Microsoft Sans Serif"/>
              </a:rPr>
              <a:t>уточняется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45">
                <a:latin typeface="Microsoft Sans Serif"/>
                <a:cs typeface="Microsoft Sans Serif"/>
              </a:rPr>
              <a:t>на</a:t>
            </a:r>
            <a:r>
              <a:rPr dirty="0" sz="1050" spc="-40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стадии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45">
                <a:latin typeface="Microsoft Sans Serif"/>
                <a:cs typeface="Microsoft Sans Serif"/>
              </a:rPr>
              <a:t>рабочего</a:t>
            </a:r>
            <a:r>
              <a:rPr dirty="0" sz="1050" spc="-50">
                <a:latin typeface="Microsoft Sans Serif"/>
                <a:cs typeface="Microsoft Sans Serif"/>
              </a:rPr>
              <a:t> </a:t>
            </a:r>
            <a:r>
              <a:rPr dirty="0" sz="1050" spc="-60">
                <a:latin typeface="Microsoft Sans Serif"/>
                <a:cs typeface="Microsoft Sans Serif"/>
              </a:rPr>
              <a:t>проектирования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1481" y="510745"/>
            <a:ext cx="16510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0">
                <a:latin typeface="Microsoft Sans Serif"/>
                <a:cs typeface="Microsoft Sans Serif"/>
              </a:rPr>
              <a:t>15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45796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>
                <a:latin typeface="Lucida Sans Unicode"/>
                <a:cs typeface="Lucida Sans Unicode"/>
              </a:rPr>
              <a:t>Вариант</a:t>
            </a:r>
            <a:r>
              <a:rPr dirty="0" sz="1050" spc="10">
                <a:latin typeface="Lucida Sans Unicode"/>
                <a:cs typeface="Lucida Sans Unicode"/>
              </a:rPr>
              <a:t>ы</a:t>
            </a:r>
            <a:r>
              <a:rPr dirty="0" sz="1050" spc="-85">
                <a:latin typeface="Lucida Sans Unicode"/>
                <a:cs typeface="Lucida Sans Unicode"/>
              </a:rPr>
              <a:t> </a:t>
            </a:r>
            <a:r>
              <a:rPr dirty="0" sz="1050" spc="-15">
                <a:latin typeface="Lucida Sans Unicode"/>
                <a:cs typeface="Lucida Sans Unicode"/>
              </a:rPr>
              <a:t>озеленения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0854" y="1931115"/>
            <a:ext cx="3777341" cy="23760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66860" y="1931115"/>
            <a:ext cx="3780005" cy="23760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66860" y="4703119"/>
            <a:ext cx="3780005" cy="23760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90854" y="4703119"/>
            <a:ext cx="3780005" cy="23760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14847" y="4703119"/>
            <a:ext cx="3778371" cy="237600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14847" y="7475123"/>
            <a:ext cx="3780005" cy="23760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90854" y="7475123"/>
            <a:ext cx="3780005" cy="23760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66860" y="7475123"/>
            <a:ext cx="3780005" cy="23760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14847" y="1931115"/>
            <a:ext cx="3780005" cy="237600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46026" y="1915039"/>
            <a:ext cx="695325" cy="4038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5">
                <a:latin typeface="Lucida Sans Unicode"/>
                <a:cs typeface="Lucida Sans Unicode"/>
              </a:rPr>
              <a:t>ДЕРЕВЬЯ</a:t>
            </a:r>
            <a:endParaRPr sz="1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200" spc="-70">
                <a:solidFill>
                  <a:srgbClr val="9F9F9F"/>
                </a:solidFill>
                <a:latin typeface="Microsoft Sans Serif"/>
                <a:cs typeface="Microsoft Sans Serif"/>
              </a:rPr>
              <a:t>1</a:t>
            </a:r>
            <a:r>
              <a:rPr dirty="0" sz="1200" spc="10">
                <a:solidFill>
                  <a:srgbClr val="9F9F9F"/>
                </a:solidFill>
                <a:latin typeface="Microsoft Sans Serif"/>
                <a:cs typeface="Microsoft Sans Serif"/>
              </a:rPr>
              <a:t>7</a:t>
            </a:r>
            <a:r>
              <a:rPr dirty="0" sz="1200" spc="-114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20">
                <a:solidFill>
                  <a:srgbClr val="9F9F9F"/>
                </a:solidFill>
                <a:latin typeface="Microsoft Sans Serif"/>
                <a:cs typeface="Microsoft Sans Serif"/>
              </a:rPr>
              <a:t>шт</a:t>
            </a:r>
            <a:r>
              <a:rPr dirty="0" sz="1200" spc="-35">
                <a:solidFill>
                  <a:srgbClr val="9F9F9F"/>
                </a:solidFill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026" y="4687047"/>
            <a:ext cx="1083945" cy="4038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5">
                <a:latin typeface="Lucida Sans Unicode"/>
                <a:cs typeface="Lucida Sans Unicode"/>
              </a:rPr>
              <a:t>КУСТАРНИКИ</a:t>
            </a:r>
            <a:endParaRPr sz="1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200" spc="-25">
                <a:solidFill>
                  <a:srgbClr val="9F9F9F"/>
                </a:solidFill>
                <a:latin typeface="Microsoft Sans Serif"/>
                <a:cs typeface="Microsoft Sans Serif"/>
              </a:rPr>
              <a:t>13</a:t>
            </a:r>
            <a:r>
              <a:rPr dirty="0" sz="1200" spc="10">
                <a:solidFill>
                  <a:srgbClr val="9F9F9F"/>
                </a:solidFill>
                <a:latin typeface="Microsoft Sans Serif"/>
                <a:cs typeface="Microsoft Sans Serif"/>
              </a:rPr>
              <a:t>0</a:t>
            </a:r>
            <a:r>
              <a:rPr dirty="0" sz="1200" spc="-70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20">
                <a:solidFill>
                  <a:srgbClr val="9F9F9F"/>
                </a:solidFill>
                <a:latin typeface="Microsoft Sans Serif"/>
                <a:cs typeface="Microsoft Sans Serif"/>
              </a:rPr>
              <a:t>шт</a:t>
            </a:r>
            <a:r>
              <a:rPr dirty="0" sz="1200" spc="-35">
                <a:solidFill>
                  <a:srgbClr val="9F9F9F"/>
                </a:solidFill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6026" y="7432377"/>
            <a:ext cx="1083945" cy="6623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95"/>
              </a:spcBef>
            </a:pPr>
            <a:r>
              <a:rPr dirty="0" sz="1250" spc="-15">
                <a:latin typeface="Lucida Sans Unicode"/>
                <a:cs typeface="Lucida Sans Unicode"/>
              </a:rPr>
              <a:t>ЦВЕТУЩИЕ </a:t>
            </a:r>
            <a:r>
              <a:rPr dirty="0" sz="1250" spc="-10">
                <a:latin typeface="Lucida Sans Unicode"/>
                <a:cs typeface="Lucida Sans Unicode"/>
              </a:rPr>
              <a:t> </a:t>
            </a:r>
            <a:r>
              <a:rPr dirty="0" sz="1250" spc="5">
                <a:latin typeface="Lucida Sans Unicode"/>
                <a:cs typeface="Lucida Sans Unicode"/>
              </a:rPr>
              <a:t>КУСТАРНИКИ</a:t>
            </a:r>
            <a:endParaRPr sz="1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solidFill>
                  <a:srgbClr val="9F9F9F"/>
                </a:solidFill>
                <a:latin typeface="Microsoft Sans Serif"/>
                <a:cs typeface="Microsoft Sans Serif"/>
              </a:rPr>
              <a:t>50</a:t>
            </a:r>
            <a:r>
              <a:rPr dirty="0" sz="1200" spc="-65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5">
                <a:solidFill>
                  <a:srgbClr val="9F9F9F"/>
                </a:solidFill>
                <a:latin typeface="Microsoft Sans Serif"/>
                <a:cs typeface="Microsoft Sans Serif"/>
              </a:rPr>
              <a:t>шт.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60426" y="4099112"/>
            <a:ext cx="11944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1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1200" spc="-114">
                <a:solidFill>
                  <a:srgbClr val="FFFFFF"/>
                </a:solidFill>
                <a:latin typeface="Microsoft Sans Serif"/>
                <a:cs typeface="Microsoft Sans Serif"/>
              </a:rPr>
              <a:t>яз</a:t>
            </a: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FFFFFF"/>
                </a:solidFill>
                <a:latin typeface="Microsoft Sans Serif"/>
                <a:cs typeface="Microsoft Sans Serif"/>
              </a:rPr>
              <a:t>обыкновенный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50203" y="4093638"/>
            <a:ext cx="142875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dirty="0" sz="1200" spc="-70">
                <a:solidFill>
                  <a:srgbClr val="FFFFFF"/>
                </a:solidFill>
                <a:latin typeface="Microsoft Sans Serif"/>
                <a:cs typeface="Microsoft Sans Serif"/>
              </a:rPr>
              <a:t>ерёза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FFFFFF"/>
                </a:solidFill>
                <a:latin typeface="Microsoft Sans Serif"/>
                <a:cs typeface="Microsoft Sans Serif"/>
              </a:rPr>
              <a:t>обыкновенная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11239" y="4079338"/>
            <a:ext cx="4851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dirty="0" sz="1200" spc="-80">
                <a:solidFill>
                  <a:srgbClr val="FFFFFF"/>
                </a:solidFill>
                <a:latin typeface="Microsoft Sans Serif"/>
                <a:cs typeface="Microsoft Sans Serif"/>
              </a:rPr>
              <a:t>ябина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72377" y="6871109"/>
            <a:ext cx="148526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5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1200" spc="-75">
                <a:solidFill>
                  <a:srgbClr val="FFFFFF"/>
                </a:solidFill>
                <a:latin typeface="Microsoft Sans Serif"/>
                <a:cs typeface="Microsoft Sans Serif"/>
              </a:rPr>
              <a:t>мородина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FFFFFF"/>
                </a:solidFill>
                <a:latin typeface="Microsoft Sans Serif"/>
                <a:cs typeface="Microsoft Sans Serif"/>
              </a:rPr>
              <a:t>альпийская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50203" y="6871109"/>
            <a:ext cx="199898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solidFill>
                  <a:srgbClr val="FFFFFF"/>
                </a:solidFill>
                <a:latin typeface="Microsoft Sans Serif"/>
                <a:cs typeface="Microsoft Sans Serif"/>
              </a:rPr>
              <a:t>п</a:t>
            </a:r>
            <a:r>
              <a:rPr dirty="0" sz="1200" spc="-85">
                <a:solidFill>
                  <a:srgbClr val="FFFFFF"/>
                </a:solidFill>
                <a:latin typeface="Microsoft Sans Serif"/>
                <a:cs typeface="Microsoft Sans Serif"/>
              </a:rPr>
              <a:t>узыреплодник</a:t>
            </a:r>
            <a:r>
              <a:rPr dirty="0" sz="120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FFFFFF"/>
                </a:solidFill>
                <a:latin typeface="Microsoft Sans Serif"/>
                <a:cs typeface="Microsoft Sans Serif"/>
              </a:rPr>
              <a:t>калинолистный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11239" y="6871122"/>
            <a:ext cx="4705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00">
                <a:solidFill>
                  <a:srgbClr val="FFFFFF"/>
                </a:solidFill>
                <a:latin typeface="Microsoft Sans Serif"/>
                <a:cs typeface="Microsoft Sans Serif"/>
              </a:rPr>
              <a:t>дейция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72377" y="9643131"/>
            <a:ext cx="156527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solidFill>
                  <a:srgbClr val="FFFFFF"/>
                </a:solidFill>
                <a:latin typeface="Microsoft Sans Serif"/>
                <a:cs typeface="Microsoft Sans Serif"/>
              </a:rPr>
              <a:t>ш</a:t>
            </a:r>
            <a:r>
              <a:rPr dirty="0" sz="1200" spc="-75">
                <a:solidFill>
                  <a:srgbClr val="FFFFFF"/>
                </a:solidFill>
                <a:latin typeface="Microsoft Sans Serif"/>
                <a:cs typeface="Microsoft Sans Serif"/>
              </a:rPr>
              <a:t>иповник</a:t>
            </a:r>
            <a:r>
              <a:rPr dirty="0" sz="1200" spc="-4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FFFFFF"/>
                </a:solidFill>
                <a:latin typeface="Microsoft Sans Serif"/>
                <a:cs typeface="Microsoft Sans Serif"/>
              </a:rPr>
              <a:t>морщинистый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50203" y="9643131"/>
            <a:ext cx="128587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05">
                <a:solidFill>
                  <a:srgbClr val="FFFFFF"/>
                </a:solidFill>
                <a:latin typeface="Microsoft Sans Serif"/>
                <a:cs typeface="Microsoft Sans Serif"/>
              </a:rPr>
              <a:t>ч</a:t>
            </a:r>
            <a:r>
              <a:rPr dirty="0" sz="1200" spc="-65">
                <a:solidFill>
                  <a:srgbClr val="FFFFFF"/>
                </a:solidFill>
                <a:latin typeface="Microsoft Sans Serif"/>
                <a:cs typeface="Microsoft Sans Serif"/>
              </a:rPr>
              <a:t>убушник</a:t>
            </a:r>
            <a:r>
              <a:rPr dirty="0" sz="1200" spc="-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0">
                <a:solidFill>
                  <a:srgbClr val="FFFFFF"/>
                </a:solidFill>
                <a:latin typeface="Microsoft Sans Serif"/>
                <a:cs typeface="Microsoft Sans Serif"/>
              </a:rPr>
              <a:t>венечный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11239" y="9643131"/>
            <a:ext cx="140589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5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1200" spc="-85">
                <a:solidFill>
                  <a:srgbClr val="FFFFFF"/>
                </a:solidFill>
                <a:latin typeface="Microsoft Sans Serif"/>
                <a:cs typeface="Microsoft Sans Serif"/>
              </a:rPr>
              <a:t>ирень</a:t>
            </a:r>
            <a:r>
              <a:rPr dirty="0" sz="1200" spc="-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FFFFFF"/>
                </a:solidFill>
                <a:latin typeface="Microsoft Sans Serif"/>
                <a:cs typeface="Microsoft Sans Serif"/>
              </a:rPr>
              <a:t>обыкновенная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1481" y="510745"/>
            <a:ext cx="16510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0">
                <a:latin typeface="Microsoft Sans Serif"/>
                <a:cs typeface="Microsoft Sans Serif"/>
              </a:rPr>
              <a:t>16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95250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0">
                <a:latin typeface="Georgia"/>
                <a:cs typeface="Georgia"/>
              </a:rPr>
              <a:t>Аксонометрия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56089" y="8967182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5" h="66675">
                <a:moveTo>
                  <a:pt x="5508" y="66420"/>
                </a:moveTo>
                <a:lnTo>
                  <a:pt x="0" y="36720"/>
                </a:lnTo>
                <a:lnTo>
                  <a:pt x="360" y="23328"/>
                </a:lnTo>
                <a:lnTo>
                  <a:pt x="2592" y="9756"/>
                </a:lnTo>
                <a:lnTo>
                  <a:pt x="5508" y="0"/>
                </a:lnTo>
                <a:lnTo>
                  <a:pt x="5508" y="66420"/>
                </a:lnTo>
                <a:close/>
              </a:path>
            </a:pathLst>
          </a:custGeom>
          <a:solidFill>
            <a:srgbClr val="C8C8C8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658" y="1571182"/>
            <a:ext cx="13742999" cy="81383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251143" y="1364074"/>
            <a:ext cx="94488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Microsoft Sans Serif"/>
                <a:cs typeface="Microsoft Sans Serif"/>
              </a:rPr>
              <a:t>интерактивная  </a:t>
            </a:r>
            <a:r>
              <a:rPr dirty="0" sz="1200" spc="-65">
                <a:latin typeface="Microsoft Sans Serif"/>
                <a:cs typeface="Microsoft Sans Serif"/>
              </a:rPr>
              <a:t>зон</a:t>
            </a:r>
            <a:r>
              <a:rPr dirty="0" sz="1200" spc="-60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1732" y="9537212"/>
            <a:ext cx="11004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скамейк</a:t>
            </a:r>
            <a:r>
              <a:rPr dirty="0" sz="1200" spc="-80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70713" y="1364086"/>
            <a:ext cx="94488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Microsoft Sans Serif"/>
                <a:cs typeface="Microsoft Sans Serif"/>
              </a:rPr>
              <a:t>интерактивная  </a:t>
            </a:r>
            <a:r>
              <a:rPr dirty="0" sz="1200" spc="-65">
                <a:latin typeface="Microsoft Sans Serif"/>
                <a:cs typeface="Microsoft Sans Serif"/>
              </a:rPr>
              <a:t>зон</a:t>
            </a:r>
            <a:r>
              <a:rPr dirty="0" sz="1200" spc="-60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1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41211" y="1364074"/>
            <a:ext cx="1186815" cy="3930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0"/>
              </a:spcBef>
            </a:pPr>
            <a:r>
              <a:rPr dirty="0" sz="1200" spc="-60">
                <a:latin typeface="Microsoft Sans Serif"/>
                <a:cs typeface="Microsoft Sans Serif"/>
              </a:rPr>
              <a:t>игро</a:t>
            </a:r>
            <a:r>
              <a:rPr dirty="0" sz="1200" spc="-105">
                <a:latin typeface="Microsoft Sans Serif"/>
                <a:cs typeface="Microsoft Sans Serif"/>
              </a:rPr>
              <a:t>ва</a:t>
            </a:r>
            <a:r>
              <a:rPr dirty="0" sz="1200" spc="-100">
                <a:latin typeface="Microsoft Sans Serif"/>
                <a:cs typeface="Microsoft Sans Serif"/>
              </a:rPr>
              <a:t>я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85">
                <a:latin typeface="Microsoft Sans Serif"/>
                <a:cs typeface="Microsoft Sans Serif"/>
              </a:rPr>
              <a:t>площадка</a:t>
            </a:r>
            <a:endParaRPr sz="12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20"/>
              </a:spcBef>
            </a:pPr>
            <a:r>
              <a:rPr dirty="0" sz="1200" spc="-55">
                <a:latin typeface="Microsoft Sans Serif"/>
                <a:cs typeface="Microsoft Sans Serif"/>
              </a:rPr>
              <a:t>"бревна"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19762" y="9444261"/>
            <a:ext cx="1186815" cy="3930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90"/>
              </a:spcBef>
            </a:pPr>
            <a:r>
              <a:rPr dirty="0" sz="1200" spc="-80">
                <a:latin typeface="Microsoft Sans Serif"/>
                <a:cs typeface="Microsoft Sans Serif"/>
              </a:rPr>
              <a:t>игрова</a:t>
            </a:r>
            <a:r>
              <a:rPr dirty="0" sz="1200" spc="-75">
                <a:latin typeface="Microsoft Sans Serif"/>
                <a:cs typeface="Microsoft Sans Serif"/>
              </a:rPr>
              <a:t>я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85">
                <a:latin typeface="Microsoft Sans Serif"/>
                <a:cs typeface="Microsoft Sans Serif"/>
              </a:rPr>
              <a:t>площадка</a:t>
            </a:r>
            <a:endParaRPr sz="12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25"/>
              </a:spcBef>
            </a:pPr>
            <a:r>
              <a:rPr dirty="0" sz="1200" spc="-65">
                <a:latin typeface="Microsoft Sans Serif"/>
                <a:cs typeface="Microsoft Sans Serif"/>
              </a:rPr>
              <a:t>"гнездо"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96037" y="9537212"/>
            <a:ext cx="839469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0">
                <a:latin typeface="Microsoft Sans Serif"/>
                <a:cs typeface="Microsoft Sans Serif"/>
              </a:rPr>
              <a:t>велопаркока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57684" y="9537212"/>
            <a:ext cx="38735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гамак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92367" y="1456999"/>
            <a:ext cx="3384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холм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4245" y="8261888"/>
            <a:ext cx="3321050" cy="6826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Georgia"/>
                <a:cs typeface="Georgia"/>
              </a:rPr>
              <a:t>примечания:</a:t>
            </a:r>
            <a:endParaRPr sz="1050">
              <a:latin typeface="Georgia"/>
              <a:cs typeface="Georgia"/>
            </a:endParaRPr>
          </a:p>
          <a:p>
            <a:pPr algn="just" marL="12700" marR="5080">
              <a:lnSpc>
                <a:spcPts val="1310"/>
              </a:lnSpc>
              <a:spcBef>
                <a:spcPts val="30"/>
              </a:spcBef>
            </a:pPr>
            <a:r>
              <a:rPr dirty="0" sz="1050" spc="10">
                <a:latin typeface="Microsoft Sans Serif"/>
                <a:cs typeface="Microsoft Sans Serif"/>
              </a:rPr>
              <a:t>- </a:t>
            </a:r>
            <a:r>
              <a:rPr dirty="0" sz="1050" spc="-70">
                <a:latin typeface="Microsoft Sans Serif"/>
                <a:cs typeface="Microsoft Sans Serif"/>
              </a:rPr>
              <a:t>интерактивная </a:t>
            </a:r>
            <a:r>
              <a:rPr dirty="0" sz="1050" spc="-45">
                <a:latin typeface="Microsoft Sans Serif"/>
                <a:cs typeface="Microsoft Sans Serif"/>
              </a:rPr>
              <a:t>зона </a:t>
            </a:r>
            <a:r>
              <a:rPr dirty="0" sz="1050" spc="10">
                <a:latin typeface="Microsoft Sans Serif"/>
                <a:cs typeface="Microsoft Sans Serif"/>
              </a:rPr>
              <a:t>1- </a:t>
            </a:r>
            <a:r>
              <a:rPr dirty="0" sz="1050" spc="-75">
                <a:latin typeface="Microsoft Sans Serif"/>
                <a:cs typeface="Microsoft Sans Serif"/>
              </a:rPr>
              <a:t>включает </a:t>
            </a:r>
            <a:r>
              <a:rPr dirty="0" sz="1050" spc="-90">
                <a:latin typeface="Microsoft Sans Serif"/>
                <a:cs typeface="Microsoft Sans Serif"/>
              </a:rPr>
              <a:t>в </a:t>
            </a:r>
            <a:r>
              <a:rPr dirty="0" sz="1050" spc="-85">
                <a:latin typeface="Microsoft Sans Serif"/>
                <a:cs typeface="Microsoft Sans Serif"/>
              </a:rPr>
              <a:t>себя </a:t>
            </a:r>
            <a:r>
              <a:rPr dirty="0" sz="1050" spc="-20">
                <a:latin typeface="Microsoft Sans Serif"/>
                <a:cs typeface="Microsoft Sans Serif"/>
              </a:rPr>
              <a:t>box </a:t>
            </a:r>
            <a:r>
              <a:rPr dirty="0" sz="1050" spc="-80">
                <a:latin typeface="Microsoft Sans Serif"/>
                <a:cs typeface="Microsoft Sans Serif"/>
              </a:rPr>
              <a:t>с </a:t>
            </a:r>
            <a:r>
              <a:rPr dirty="0" sz="1050" spc="-85">
                <a:latin typeface="Microsoft Sans Serif"/>
                <a:cs typeface="Microsoft Sans Serif"/>
              </a:rPr>
              <a:t>элементами </a:t>
            </a:r>
            <a:r>
              <a:rPr dirty="0" sz="1050" spc="-80">
                <a:latin typeface="Microsoft Sans Serif"/>
                <a:cs typeface="Microsoft Sans Serif"/>
              </a:rPr>
              <a:t> </a:t>
            </a:r>
            <a:r>
              <a:rPr dirty="0" sz="1050" spc="-30">
                <a:latin typeface="Microsoft Sans Serif"/>
                <a:cs typeface="Microsoft Sans Serif"/>
              </a:rPr>
              <a:t>города, </a:t>
            </a:r>
            <a:r>
              <a:rPr dirty="0" sz="1050" spc="-75">
                <a:latin typeface="Microsoft Sans Serif"/>
                <a:cs typeface="Microsoft Sans Serif"/>
              </a:rPr>
              <a:t>посредством </a:t>
            </a:r>
            <a:r>
              <a:rPr dirty="0" sz="1050" spc="-80">
                <a:latin typeface="Microsoft Sans Serif"/>
                <a:cs typeface="Microsoft Sans Serif"/>
              </a:rPr>
              <a:t>передвежения </a:t>
            </a:r>
            <a:r>
              <a:rPr dirty="0" sz="1050" spc="-65">
                <a:latin typeface="Microsoft Sans Serif"/>
                <a:cs typeface="Microsoft Sans Serif"/>
              </a:rPr>
              <a:t>рычагов </a:t>
            </a:r>
            <a:r>
              <a:rPr dirty="0" sz="1050" spc="-70">
                <a:latin typeface="Microsoft Sans Serif"/>
                <a:cs typeface="Microsoft Sans Serif"/>
              </a:rPr>
              <a:t>можно </a:t>
            </a:r>
            <a:r>
              <a:rPr dirty="0" sz="1050" spc="-110">
                <a:latin typeface="Microsoft Sans Serif"/>
                <a:cs typeface="Microsoft Sans Serif"/>
              </a:rPr>
              <a:t>менять </a:t>
            </a:r>
            <a:r>
              <a:rPr dirty="0" sz="1050" spc="-105">
                <a:latin typeface="Microsoft Sans Serif"/>
                <a:cs typeface="Microsoft Sans Serif"/>
              </a:rPr>
              <a:t> </a:t>
            </a:r>
            <a:r>
              <a:rPr dirty="0" sz="1050" spc="-55">
                <a:latin typeface="Microsoft Sans Serif"/>
                <a:cs typeface="Microsoft Sans Serif"/>
              </a:rPr>
              <a:t>городско</a:t>
            </a:r>
            <a:r>
              <a:rPr dirty="0" sz="1050" spc="-50">
                <a:latin typeface="Microsoft Sans Serif"/>
                <a:cs typeface="Microsoft Sans Serif"/>
              </a:rPr>
              <a:t>й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 spc="-65">
                <a:latin typeface="Microsoft Sans Serif"/>
                <a:cs typeface="Microsoft Sans Serif"/>
              </a:rPr>
              <a:t>пейзаж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4245" y="9088773"/>
            <a:ext cx="3451225" cy="68580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3699"/>
              </a:lnSpc>
              <a:spcBef>
                <a:spcPts val="65"/>
              </a:spcBef>
            </a:pPr>
            <a:r>
              <a:rPr dirty="0" sz="1050" spc="10">
                <a:latin typeface="Microsoft Sans Serif"/>
                <a:cs typeface="Microsoft Sans Serif"/>
              </a:rPr>
              <a:t>- </a:t>
            </a:r>
            <a:r>
              <a:rPr dirty="0" sz="1050" spc="-70">
                <a:latin typeface="Microsoft Sans Serif"/>
                <a:cs typeface="Microsoft Sans Serif"/>
              </a:rPr>
              <a:t>интерактивная </a:t>
            </a:r>
            <a:r>
              <a:rPr dirty="0" sz="1050" spc="-45">
                <a:latin typeface="Microsoft Sans Serif"/>
                <a:cs typeface="Microsoft Sans Serif"/>
              </a:rPr>
              <a:t>зона </a:t>
            </a:r>
            <a:r>
              <a:rPr dirty="0" sz="1050" spc="20">
                <a:latin typeface="Microsoft Sans Serif"/>
                <a:cs typeface="Microsoft Sans Serif"/>
              </a:rPr>
              <a:t>2 </a:t>
            </a:r>
            <a:r>
              <a:rPr dirty="0" sz="1050" spc="10">
                <a:latin typeface="Microsoft Sans Serif"/>
                <a:cs typeface="Microsoft Sans Serif"/>
              </a:rPr>
              <a:t>- </a:t>
            </a:r>
            <a:r>
              <a:rPr dirty="0" sz="1050" spc="-75">
                <a:latin typeface="Microsoft Sans Serif"/>
                <a:cs typeface="Microsoft Sans Serif"/>
              </a:rPr>
              <a:t>включает </a:t>
            </a:r>
            <a:r>
              <a:rPr dirty="0" sz="1050" spc="-90">
                <a:latin typeface="Microsoft Sans Serif"/>
                <a:cs typeface="Microsoft Sans Serif"/>
              </a:rPr>
              <a:t>в </a:t>
            </a:r>
            <a:r>
              <a:rPr dirty="0" sz="1050" spc="-85">
                <a:latin typeface="Microsoft Sans Serif"/>
                <a:cs typeface="Microsoft Sans Serif"/>
              </a:rPr>
              <a:t>себя</a:t>
            </a:r>
            <a:r>
              <a:rPr dirty="0" sz="1050" spc="-80">
                <a:latin typeface="Microsoft Sans Serif"/>
                <a:cs typeface="Microsoft Sans Serif"/>
              </a:rPr>
              <a:t> </a:t>
            </a:r>
            <a:r>
              <a:rPr dirty="0" sz="1050" spc="-20">
                <a:latin typeface="Microsoft Sans Serif"/>
                <a:cs typeface="Microsoft Sans Serif"/>
              </a:rPr>
              <a:t>box </a:t>
            </a:r>
            <a:r>
              <a:rPr dirty="0" sz="1050" spc="-80">
                <a:latin typeface="Microsoft Sans Serif"/>
                <a:cs typeface="Microsoft Sans Serif"/>
              </a:rPr>
              <a:t>с </a:t>
            </a:r>
            <a:r>
              <a:rPr dirty="0" sz="1050" spc="-75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горизонтальным</a:t>
            </a:r>
            <a:r>
              <a:rPr dirty="0" sz="1050" spc="-70">
                <a:latin typeface="Microsoft Sans Serif"/>
                <a:cs typeface="Microsoft Sans Serif"/>
              </a:rPr>
              <a:t>и</a:t>
            </a:r>
            <a:r>
              <a:rPr dirty="0" sz="1050" spc="-55">
                <a:latin typeface="Microsoft Sans Serif"/>
                <a:cs typeface="Microsoft Sans Serif"/>
              </a:rPr>
              <a:t> </a:t>
            </a:r>
            <a:r>
              <a:rPr dirty="0" sz="1050" spc="-90">
                <a:latin typeface="Microsoft Sans Serif"/>
                <a:cs typeface="Microsoft Sans Serif"/>
              </a:rPr>
              <a:t>деревянным</a:t>
            </a:r>
            <a:r>
              <a:rPr dirty="0" sz="1050" spc="-80">
                <a:latin typeface="Microsoft Sans Serif"/>
                <a:cs typeface="Microsoft Sans Serif"/>
              </a:rPr>
              <a:t>и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85">
                <a:latin typeface="Microsoft Sans Serif"/>
                <a:cs typeface="Microsoft Sans Serif"/>
              </a:rPr>
              <a:t>панелям</a:t>
            </a:r>
            <a:r>
              <a:rPr dirty="0" sz="1050" spc="-50">
                <a:latin typeface="Microsoft Sans Serif"/>
                <a:cs typeface="Microsoft Sans Serif"/>
              </a:rPr>
              <a:t>и</a:t>
            </a:r>
            <a:r>
              <a:rPr dirty="0" sz="1050" spc="45">
                <a:latin typeface="Microsoft Sans Serif"/>
                <a:cs typeface="Microsoft Sans Serif"/>
              </a:rPr>
              <a:t>,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посредством  </a:t>
            </a:r>
            <a:r>
              <a:rPr dirty="0" sz="1050" spc="-70">
                <a:latin typeface="Microsoft Sans Serif"/>
                <a:cs typeface="Microsoft Sans Serif"/>
              </a:rPr>
              <a:t>вращения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65">
                <a:latin typeface="Microsoft Sans Serif"/>
                <a:cs typeface="Microsoft Sans Serif"/>
              </a:rPr>
              <a:t>рычагов</a:t>
            </a:r>
            <a:r>
              <a:rPr dirty="0" sz="1050" spc="-50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можно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105">
                <a:latin typeface="Microsoft Sans Serif"/>
                <a:cs typeface="Microsoft Sans Serif"/>
              </a:rPr>
              <a:t>менять</a:t>
            </a:r>
            <a:r>
              <a:rPr dirty="0" sz="1050" spc="-25">
                <a:latin typeface="Microsoft Sans Serif"/>
                <a:cs typeface="Microsoft Sans Serif"/>
              </a:rPr>
              <a:t> </a:t>
            </a:r>
            <a:r>
              <a:rPr dirty="0" sz="1050" spc="-40">
                <a:latin typeface="Microsoft Sans Serif"/>
                <a:cs typeface="Microsoft Sans Serif"/>
              </a:rPr>
              <a:t>картинку,</a:t>
            </a:r>
            <a:r>
              <a:rPr dirty="0" sz="1050" spc="-35">
                <a:latin typeface="Microsoft Sans Serif"/>
                <a:cs typeface="Microsoft Sans Serif"/>
              </a:rPr>
              <a:t> </a:t>
            </a:r>
            <a:r>
              <a:rPr dirty="0" sz="1050" spc="-65">
                <a:latin typeface="Microsoft Sans Serif"/>
                <a:cs typeface="Microsoft Sans Serif"/>
              </a:rPr>
              <a:t>размещенную</a:t>
            </a:r>
            <a:r>
              <a:rPr dirty="0" sz="1050" spc="-30">
                <a:latin typeface="Microsoft Sans Serif"/>
                <a:cs typeface="Microsoft Sans Serif"/>
              </a:rPr>
              <a:t> </a:t>
            </a:r>
            <a:r>
              <a:rPr dirty="0" sz="1050" spc="-45">
                <a:latin typeface="Microsoft Sans Serif"/>
                <a:cs typeface="Microsoft Sans Serif"/>
              </a:rPr>
              <a:t>на </a:t>
            </a:r>
            <a:r>
              <a:rPr dirty="0" sz="1050" spc="-265">
                <a:latin typeface="Microsoft Sans Serif"/>
                <a:cs typeface="Microsoft Sans Serif"/>
              </a:rPr>
              <a:t> </a:t>
            </a:r>
            <a:r>
              <a:rPr dirty="0" sz="1050" spc="-70">
                <a:latin typeface="Microsoft Sans Serif"/>
                <a:cs typeface="Microsoft Sans Serif"/>
              </a:rPr>
              <a:t>горизонтальны</a:t>
            </a:r>
            <a:r>
              <a:rPr dirty="0" sz="1050" spc="-55">
                <a:latin typeface="Microsoft Sans Serif"/>
                <a:cs typeface="Microsoft Sans Serif"/>
              </a:rPr>
              <a:t>х</a:t>
            </a:r>
            <a:r>
              <a:rPr dirty="0" sz="1050" spc="-45">
                <a:latin typeface="Microsoft Sans Serif"/>
                <a:cs typeface="Microsoft Sans Serif"/>
              </a:rPr>
              <a:t> </a:t>
            </a:r>
            <a:r>
              <a:rPr dirty="0" sz="1050" spc="-85">
                <a:latin typeface="Microsoft Sans Serif"/>
                <a:cs typeface="Microsoft Sans Serif"/>
              </a:rPr>
              <a:t>ламелях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Благоустройств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о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сквер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а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2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dirty="0" sz="1050" spc="-85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95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0">
                <a:latin typeface="Tahoma"/>
                <a:cs typeface="Tahoma"/>
              </a:rPr>
              <a:t>17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22059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60">
                <a:latin typeface="Trebuchet MS"/>
                <a:cs typeface="Trebuchet MS"/>
              </a:rPr>
              <a:t>Схем</a:t>
            </a:r>
            <a:r>
              <a:rPr dirty="0" sz="1050" spc="55">
                <a:latin typeface="Trebuchet MS"/>
                <a:cs typeface="Trebuchet MS"/>
              </a:rPr>
              <a:t>а</a:t>
            </a:r>
            <a:r>
              <a:rPr dirty="0" sz="1050" spc="-100">
                <a:latin typeface="Trebuchet MS"/>
                <a:cs typeface="Trebuchet MS"/>
              </a:rPr>
              <a:t> </a:t>
            </a:r>
            <a:r>
              <a:rPr dirty="0" sz="1050" spc="25">
                <a:latin typeface="Trebuchet MS"/>
                <a:cs typeface="Trebuchet MS"/>
              </a:rPr>
              <a:t>использовани</a:t>
            </a:r>
            <a:r>
              <a:rPr dirty="0" sz="1050" spc="30">
                <a:latin typeface="Trebuchet MS"/>
                <a:cs typeface="Trebuchet MS"/>
              </a:rPr>
              <a:t>я</a:t>
            </a:r>
            <a:r>
              <a:rPr dirty="0" sz="1050" spc="-75">
                <a:latin typeface="Trebuchet MS"/>
                <a:cs typeface="Trebuchet MS"/>
              </a:rPr>
              <a:t> </a:t>
            </a:r>
            <a:r>
              <a:rPr dirty="0" sz="1050" spc="25">
                <a:latin typeface="Trebuchet MS"/>
                <a:cs typeface="Trebuchet MS"/>
              </a:rPr>
              <a:t>территории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925" y="2781926"/>
            <a:ext cx="3663898" cy="24198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3060" y="2775381"/>
            <a:ext cx="3664769" cy="24263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1053" y="2781688"/>
            <a:ext cx="3664769" cy="24200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69661" y="7060979"/>
            <a:ext cx="3638777" cy="24198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85450" y="7034231"/>
            <a:ext cx="3638777" cy="241985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754153" y="1845619"/>
            <a:ext cx="2856230" cy="3911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45">
                <a:latin typeface="Trebuchet MS"/>
                <a:cs typeface="Trebuchet MS"/>
              </a:rPr>
              <a:t>ЕЖЕДНЕВНОЕ</a:t>
            </a:r>
            <a:r>
              <a:rPr dirty="0" sz="1250" spc="-80">
                <a:latin typeface="Trebuchet MS"/>
                <a:cs typeface="Trebuchet MS"/>
              </a:rPr>
              <a:t> </a:t>
            </a:r>
            <a:r>
              <a:rPr dirty="0" sz="1250" spc="95">
                <a:latin typeface="Trebuchet MS"/>
                <a:cs typeface="Trebuchet MS"/>
              </a:rPr>
              <a:t>ИСПОЛЬЗОВАНИЕ</a:t>
            </a:r>
            <a:endParaRPr sz="1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подсветк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dirty="0" sz="1100" spc="-8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зон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ы</a:t>
            </a:r>
            <a:r>
              <a:rPr dirty="0" sz="1100" spc="-8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отдых</a:t>
            </a: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dirty="0" sz="1100" spc="-11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гирляндо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й</a:t>
            </a:r>
            <a:r>
              <a:rPr dirty="0" sz="1100" spc="-8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45">
                <a:solidFill>
                  <a:srgbClr val="9F9F9F"/>
                </a:solidFill>
                <a:latin typeface="Tahoma"/>
                <a:cs typeface="Tahoma"/>
              </a:rPr>
              <a:t>и</a:t>
            </a:r>
            <a:r>
              <a:rPr dirty="0" sz="1100" spc="-35">
                <a:solidFill>
                  <a:srgbClr val="9F9F9F"/>
                </a:solidFill>
                <a:latin typeface="Tahoma"/>
                <a:cs typeface="Tahoma"/>
              </a:rPr>
              <a:t>з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фонариков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2157" y="1845619"/>
            <a:ext cx="3232150" cy="5638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00">
                <a:latin typeface="Trebuchet MS"/>
                <a:cs typeface="Trebuchet MS"/>
              </a:rPr>
              <a:t>ПРАЗДНИКИ</a:t>
            </a:r>
            <a:endParaRPr sz="1250">
              <a:latin typeface="Trebuchet MS"/>
              <a:cs typeface="Trebuchet MS"/>
            </a:endParaRPr>
          </a:p>
          <a:p>
            <a:pPr marL="12700" marR="5080">
              <a:lnSpc>
                <a:spcPts val="1360"/>
              </a:lnSpc>
              <a:spcBef>
                <a:spcPts val="45"/>
              </a:spcBef>
            </a:pP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праздничны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е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5">
                <a:solidFill>
                  <a:srgbClr val="9F9F9F"/>
                </a:solidFill>
                <a:latin typeface="Tahoma"/>
                <a:cs typeface="Tahoma"/>
              </a:rPr>
              <a:t>флажк</a:t>
            </a: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и</a:t>
            </a:r>
            <a:r>
              <a:rPr dirty="0" sz="1100" spc="-9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40">
                <a:solidFill>
                  <a:srgbClr val="9F9F9F"/>
                </a:solidFill>
                <a:latin typeface="Tahoma"/>
                <a:cs typeface="Tahoma"/>
              </a:rPr>
              <a:t>н</a:t>
            </a:r>
            <a:r>
              <a:rPr dirty="0" sz="1100" spc="-35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dirty="0" sz="1100" spc="-9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85">
                <a:solidFill>
                  <a:srgbClr val="9F9F9F"/>
                </a:solidFill>
                <a:latin typeface="Tahoma"/>
                <a:cs typeface="Tahoma"/>
              </a:rPr>
              <a:t>ден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ь</a:t>
            </a:r>
            <a:r>
              <a:rPr dirty="0" sz="1100" spc="-8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40">
                <a:solidFill>
                  <a:srgbClr val="9F9F9F"/>
                </a:solidFill>
                <a:latin typeface="Tahoma"/>
                <a:cs typeface="Tahoma"/>
              </a:rPr>
              <a:t>город</a:t>
            </a:r>
            <a:r>
              <a:rPr dirty="0" sz="1100" spc="-25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dirty="0" sz="1100" spc="2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25">
                <a:solidFill>
                  <a:srgbClr val="9F9F9F"/>
                </a:solidFill>
                <a:latin typeface="Tahoma"/>
                <a:cs typeface="Tahoma"/>
              </a:rPr>
              <a:t>1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5">
                <a:solidFill>
                  <a:srgbClr val="9F9F9F"/>
                </a:solidFill>
                <a:latin typeface="Tahoma"/>
                <a:cs typeface="Tahoma"/>
              </a:rPr>
              <a:t>сентября</a:t>
            </a:r>
            <a:r>
              <a:rPr dirty="0" sz="1100" spc="2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день  </a:t>
            </a:r>
            <a:r>
              <a:rPr dirty="0" sz="1100" spc="-45">
                <a:solidFill>
                  <a:srgbClr val="9F9F9F"/>
                </a:solidFill>
                <a:latin typeface="Tahoma"/>
                <a:cs typeface="Tahoma"/>
              </a:rPr>
              <a:t>народног</a:t>
            </a:r>
            <a:r>
              <a:rPr dirty="0" sz="1100" spc="-45">
                <a:solidFill>
                  <a:srgbClr val="9F9F9F"/>
                </a:solidFill>
                <a:latin typeface="Tahoma"/>
                <a:cs typeface="Tahoma"/>
              </a:rPr>
              <a:t>о</a:t>
            </a:r>
            <a:r>
              <a:rPr dirty="0" sz="1100" spc="-10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единств</a:t>
            </a: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dirty="0" sz="1100" spc="-7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9F9F9F"/>
                </a:solidFill>
                <a:latin typeface="Tahoma"/>
                <a:cs typeface="Tahoma"/>
              </a:rPr>
              <a:t>и</a:t>
            </a:r>
            <a:r>
              <a:rPr dirty="0" sz="1100" spc="-9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прочи</a:t>
            </a: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е</a:t>
            </a:r>
            <a:r>
              <a:rPr dirty="0" sz="1100" spc="-10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9F9F9F"/>
                </a:solidFill>
                <a:latin typeface="Tahoma"/>
                <a:cs typeface="Tahoma"/>
              </a:rPr>
              <a:t>праздники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54166" y="1845619"/>
            <a:ext cx="2912745" cy="3911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90">
                <a:latin typeface="Trebuchet MS"/>
                <a:cs typeface="Trebuchet MS"/>
              </a:rPr>
              <a:t>НОВОГОДНИЕ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100">
                <a:latin typeface="Trebuchet MS"/>
                <a:cs typeface="Trebuchet MS"/>
              </a:rPr>
              <a:t>ПРАЗДНИКИ</a:t>
            </a:r>
            <a:endParaRPr sz="1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установка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ёлки,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подсветка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60">
                <a:solidFill>
                  <a:srgbClr val="9F9F9F"/>
                </a:solidFill>
                <a:latin typeface="Tahoma"/>
                <a:cs typeface="Tahoma"/>
              </a:rPr>
              <a:t>новогодней</a:t>
            </a:r>
            <a:r>
              <a:rPr dirty="0" sz="1100" spc="-95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5">
                <a:solidFill>
                  <a:srgbClr val="9F9F9F"/>
                </a:solidFill>
                <a:latin typeface="Tahoma"/>
                <a:cs typeface="Tahoma"/>
              </a:rPr>
              <a:t>гирляндой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6558" y="6147970"/>
            <a:ext cx="2148205" cy="3911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5">
                <a:latin typeface="Trebuchet MS"/>
                <a:cs typeface="Trebuchet MS"/>
              </a:rPr>
              <a:t>ЛЕТНИ</a:t>
            </a:r>
            <a:r>
              <a:rPr dirty="0" sz="1250" spc="30">
                <a:latin typeface="Trebuchet MS"/>
                <a:cs typeface="Trebuchet MS"/>
              </a:rPr>
              <a:t>Й</a:t>
            </a:r>
            <a:r>
              <a:rPr dirty="0" sz="1250" spc="-40">
                <a:latin typeface="Trebuchet MS"/>
                <a:cs typeface="Trebuchet MS"/>
              </a:rPr>
              <a:t> </a:t>
            </a:r>
            <a:r>
              <a:rPr dirty="0" sz="1250" spc="80">
                <a:latin typeface="Trebuchet MS"/>
                <a:cs typeface="Trebuchet MS"/>
              </a:rPr>
              <a:t>ПЕРИО</a:t>
            </a:r>
            <a:r>
              <a:rPr dirty="0" sz="1250" spc="95">
                <a:latin typeface="Trebuchet MS"/>
                <a:cs typeface="Trebuchet MS"/>
              </a:rPr>
              <a:t>Д</a:t>
            </a:r>
            <a:r>
              <a:rPr dirty="0" sz="1250" spc="-105">
                <a:latin typeface="Trebuchet MS"/>
                <a:cs typeface="Trebuchet MS"/>
              </a:rPr>
              <a:t> </a:t>
            </a:r>
            <a:r>
              <a:rPr dirty="0" sz="1250" spc="70">
                <a:latin typeface="Trebuchet MS"/>
                <a:cs typeface="Trebuchet MS"/>
              </a:rPr>
              <a:t>ВРЕМЕНИ</a:t>
            </a:r>
            <a:endParaRPr sz="1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установк</a:t>
            </a:r>
            <a:r>
              <a:rPr dirty="0" sz="1100" spc="-45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5">
                <a:solidFill>
                  <a:srgbClr val="9F9F9F"/>
                </a:solidFill>
                <a:latin typeface="Tahoma"/>
                <a:cs typeface="Tahoma"/>
              </a:rPr>
              <a:t>теневы</a:t>
            </a: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х</a:t>
            </a:r>
            <a:r>
              <a:rPr dirty="0" sz="1100" spc="-10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9F9F9F"/>
                </a:solidFill>
                <a:latin typeface="Tahoma"/>
                <a:cs typeface="Tahoma"/>
              </a:rPr>
              <a:t>навесов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23431" y="6147970"/>
            <a:ext cx="2748280" cy="5638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20">
                <a:latin typeface="Trebuchet MS"/>
                <a:cs typeface="Trebuchet MS"/>
              </a:rPr>
              <a:t>ART</a:t>
            </a:r>
            <a:endParaRPr sz="1250">
              <a:latin typeface="Trebuchet MS"/>
              <a:cs typeface="Trebuchet MS"/>
            </a:endParaRPr>
          </a:p>
          <a:p>
            <a:pPr marL="12700" marR="5080">
              <a:lnSpc>
                <a:spcPts val="1360"/>
              </a:lnSpc>
              <a:spcBef>
                <a:spcPts val="45"/>
              </a:spcBef>
            </a:pP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установка </a:t>
            </a: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ART-объектов 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местных </a:t>
            </a: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художников, </a:t>
            </a:r>
            <a:r>
              <a:rPr dirty="0" sz="1100" spc="-33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50">
                <a:solidFill>
                  <a:srgbClr val="9F9F9F"/>
                </a:solidFill>
                <a:latin typeface="Tahoma"/>
                <a:cs typeface="Tahoma"/>
              </a:rPr>
              <a:t>дизайнеров</a:t>
            </a:r>
            <a:r>
              <a:rPr dirty="0" sz="1100" spc="2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фотографов</a:t>
            </a:r>
            <a:r>
              <a:rPr dirty="0" sz="1100" spc="2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dirty="0" sz="1100" spc="-9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детског</a:t>
            </a:r>
            <a:r>
              <a:rPr dirty="0" sz="1100" spc="-65">
                <a:solidFill>
                  <a:srgbClr val="9F9F9F"/>
                </a:solidFill>
                <a:latin typeface="Tahoma"/>
                <a:cs typeface="Tahoma"/>
              </a:rPr>
              <a:t>о</a:t>
            </a:r>
            <a:r>
              <a:rPr dirty="0" sz="1100" spc="-12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dirty="0" sz="1100" spc="-70">
                <a:solidFill>
                  <a:srgbClr val="9F9F9F"/>
                </a:solidFill>
                <a:latin typeface="Tahoma"/>
                <a:cs typeface="Tahoma"/>
              </a:rPr>
              <a:t>творчества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5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dirty="0" sz="1050" spc="-5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dirty="0" sz="10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25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114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dirty="0" sz="10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1050" spc="-75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1481" y="510745"/>
            <a:ext cx="16510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Trebuchet MS"/>
                <a:cs typeface="Trebuchet MS"/>
              </a:rPr>
              <a:t>18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4033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>
                <a:latin typeface="Lucida Sans Unicode"/>
                <a:cs typeface="Lucida Sans Unicode"/>
              </a:rPr>
              <a:t>Декораци</a:t>
            </a:r>
            <a:r>
              <a:rPr dirty="0" sz="1050">
                <a:latin typeface="Lucida Sans Unicode"/>
                <a:cs typeface="Lucida Sans Unicode"/>
              </a:rPr>
              <a:t>я</a:t>
            </a:r>
            <a:r>
              <a:rPr dirty="0" sz="1050" spc="-120">
                <a:latin typeface="Lucida Sans Unicode"/>
                <a:cs typeface="Lucida Sans Unicode"/>
              </a:rPr>
              <a:t> </a:t>
            </a:r>
            <a:r>
              <a:rPr dirty="0" sz="1050" spc="-15">
                <a:latin typeface="Lucida Sans Unicode"/>
                <a:cs typeface="Lucida Sans Unicode"/>
              </a:rPr>
              <a:t>существующег</a:t>
            </a:r>
            <a:r>
              <a:rPr dirty="0" sz="1050" spc="-10">
                <a:latin typeface="Lucida Sans Unicode"/>
                <a:cs typeface="Lucida Sans Unicode"/>
              </a:rPr>
              <a:t>о</a:t>
            </a:r>
            <a:r>
              <a:rPr dirty="0" sz="1050" spc="-85">
                <a:latin typeface="Lucida Sans Unicode"/>
                <a:cs typeface="Lucida Sans Unicode"/>
              </a:rPr>
              <a:t> </a:t>
            </a:r>
            <a:r>
              <a:rPr dirty="0" sz="1050" spc="-10">
                <a:latin typeface="Lucida Sans Unicode"/>
                <a:cs typeface="Lucida Sans Unicode"/>
              </a:rPr>
              <a:t>ограждения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3434" y="5699102"/>
            <a:ext cx="5857825" cy="26601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388855" y="2322995"/>
            <a:ext cx="3125470" cy="2402840"/>
            <a:chOff x="8388855" y="2322995"/>
            <a:chExt cx="3125470" cy="2402840"/>
          </a:xfrm>
        </p:grpSpPr>
        <p:sp>
          <p:nvSpPr>
            <p:cNvPr id="7" name="object 7"/>
            <p:cNvSpPr/>
            <p:nvPr/>
          </p:nvSpPr>
          <p:spPr>
            <a:xfrm>
              <a:off x="9212338" y="4224406"/>
              <a:ext cx="518795" cy="500380"/>
            </a:xfrm>
            <a:custGeom>
              <a:avLst/>
              <a:gdLst/>
              <a:ahLst/>
              <a:cxnLst/>
              <a:rect l="l" t="t" r="r" b="b"/>
              <a:pathLst>
                <a:path w="518795" h="500379">
                  <a:moveTo>
                    <a:pt x="518358" y="500081"/>
                  </a:moveTo>
                  <a:lnTo>
                    <a:pt x="0" y="11123"/>
                  </a:lnTo>
                  <a:lnTo>
                    <a:pt x="10461" y="0"/>
                  </a:lnTo>
                  <a:lnTo>
                    <a:pt x="518231" y="478954"/>
                  </a:lnTo>
                  <a:lnTo>
                    <a:pt x="518358" y="5000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212338" y="4235530"/>
              <a:ext cx="518795" cy="489584"/>
            </a:xfrm>
            <a:custGeom>
              <a:avLst/>
              <a:gdLst/>
              <a:ahLst/>
              <a:cxnLst/>
              <a:rect l="l" t="t" r="r" b="b"/>
              <a:pathLst>
                <a:path w="518795" h="489585">
                  <a:moveTo>
                    <a:pt x="0" y="0"/>
                  </a:moveTo>
                  <a:lnTo>
                    <a:pt x="518358" y="4889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222800" y="4224406"/>
              <a:ext cx="508000" cy="479425"/>
            </a:xfrm>
            <a:custGeom>
              <a:avLst/>
              <a:gdLst/>
              <a:ahLst/>
              <a:cxnLst/>
              <a:rect l="l" t="t" r="r" b="b"/>
              <a:pathLst>
                <a:path w="508000" h="479425">
                  <a:moveTo>
                    <a:pt x="507769" y="4789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212338" y="4224406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10461" y="0"/>
                  </a:moveTo>
                  <a:lnTo>
                    <a:pt x="0" y="11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730569" y="2993827"/>
              <a:ext cx="1782445" cy="1731010"/>
            </a:xfrm>
            <a:custGeom>
              <a:avLst/>
              <a:gdLst/>
              <a:ahLst/>
              <a:cxnLst/>
              <a:rect l="l" t="t" r="r" b="b"/>
              <a:pathLst>
                <a:path w="1782445" h="1731010">
                  <a:moveTo>
                    <a:pt x="127" y="1730661"/>
                  </a:moveTo>
                  <a:lnTo>
                    <a:pt x="0" y="1709533"/>
                  </a:lnTo>
                  <a:lnTo>
                    <a:pt x="1766170" y="0"/>
                  </a:lnTo>
                  <a:lnTo>
                    <a:pt x="1782155" y="5778"/>
                  </a:lnTo>
                  <a:lnTo>
                    <a:pt x="127" y="17306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730696" y="2999605"/>
              <a:ext cx="1782445" cy="1725295"/>
            </a:xfrm>
            <a:custGeom>
              <a:avLst/>
              <a:gdLst/>
              <a:ahLst/>
              <a:cxnLst/>
              <a:rect l="l" t="t" r="r" b="b"/>
              <a:pathLst>
                <a:path w="1782445" h="1725295">
                  <a:moveTo>
                    <a:pt x="0" y="1724882"/>
                  </a:moveTo>
                  <a:lnTo>
                    <a:pt x="17820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730569" y="2993817"/>
              <a:ext cx="1766570" cy="1710055"/>
            </a:xfrm>
            <a:custGeom>
              <a:avLst/>
              <a:gdLst/>
              <a:ahLst/>
              <a:cxnLst/>
              <a:rect l="l" t="t" r="r" b="b"/>
              <a:pathLst>
                <a:path w="1766570" h="1710054">
                  <a:moveTo>
                    <a:pt x="1766170" y="0"/>
                  </a:moveTo>
                  <a:lnTo>
                    <a:pt x="0" y="17095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79277" y="2831821"/>
              <a:ext cx="33655" cy="168275"/>
            </a:xfrm>
            <a:custGeom>
              <a:avLst/>
              <a:gdLst/>
              <a:ahLst/>
              <a:cxnLst/>
              <a:rect l="l" t="t" r="r" b="b"/>
              <a:pathLst>
                <a:path w="33654" h="168275">
                  <a:moveTo>
                    <a:pt x="33447" y="167771"/>
                  </a:moveTo>
                  <a:lnTo>
                    <a:pt x="17461" y="161993"/>
                  </a:lnTo>
                  <a:lnTo>
                    <a:pt x="0" y="1654"/>
                  </a:lnTo>
                  <a:lnTo>
                    <a:pt x="15170" y="0"/>
                  </a:lnTo>
                  <a:lnTo>
                    <a:pt x="33447" y="167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494448" y="2831821"/>
              <a:ext cx="18415" cy="168275"/>
            </a:xfrm>
            <a:custGeom>
              <a:avLst/>
              <a:gdLst/>
              <a:ahLst/>
              <a:cxnLst/>
              <a:rect l="l" t="t" r="r" b="b"/>
              <a:pathLst>
                <a:path w="18415" h="168275">
                  <a:moveTo>
                    <a:pt x="18276" y="1677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1479277" y="2831816"/>
              <a:ext cx="15240" cy="1905"/>
            </a:xfrm>
            <a:custGeom>
              <a:avLst/>
              <a:gdLst/>
              <a:ahLst/>
              <a:cxnLst/>
              <a:rect l="l" t="t" r="r" b="b"/>
              <a:pathLst>
                <a:path w="15240" h="1905">
                  <a:moveTo>
                    <a:pt x="-1145" y="827"/>
                  </a:moveTo>
                  <a:lnTo>
                    <a:pt x="16316" y="827"/>
                  </a:lnTo>
                </a:path>
              </a:pathLst>
            </a:custGeom>
            <a:ln w="39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479277" y="2833470"/>
              <a:ext cx="17780" cy="160655"/>
            </a:xfrm>
            <a:custGeom>
              <a:avLst/>
              <a:gdLst/>
              <a:ahLst/>
              <a:cxnLst/>
              <a:rect l="l" t="t" r="r" b="b"/>
              <a:pathLst>
                <a:path w="17779" h="160655">
                  <a:moveTo>
                    <a:pt x="0" y="0"/>
                  </a:moveTo>
                  <a:lnTo>
                    <a:pt x="17461" y="1603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221578" y="4185944"/>
              <a:ext cx="33020" cy="39370"/>
            </a:xfrm>
            <a:custGeom>
              <a:avLst/>
              <a:gdLst/>
              <a:ahLst/>
              <a:cxnLst/>
              <a:rect l="l" t="t" r="r" b="b"/>
              <a:pathLst>
                <a:path w="33020" h="39370">
                  <a:moveTo>
                    <a:pt x="33014" y="0"/>
                  </a:moveTo>
                  <a:lnTo>
                    <a:pt x="0" y="38741"/>
                  </a:lnTo>
                </a:path>
              </a:pathLst>
            </a:custGeom>
            <a:ln w="330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807660" y="3842281"/>
              <a:ext cx="344805" cy="324485"/>
            </a:xfrm>
            <a:custGeom>
              <a:avLst/>
              <a:gdLst/>
              <a:ahLst/>
              <a:cxnLst/>
              <a:rect l="l" t="t" r="r" b="b"/>
              <a:pathLst>
                <a:path w="344804" h="324485">
                  <a:moveTo>
                    <a:pt x="334092" y="324063"/>
                  </a:moveTo>
                  <a:lnTo>
                    <a:pt x="0" y="11149"/>
                  </a:lnTo>
                  <a:lnTo>
                    <a:pt x="10436" y="0"/>
                  </a:lnTo>
                  <a:lnTo>
                    <a:pt x="344528" y="312913"/>
                  </a:lnTo>
                  <a:lnTo>
                    <a:pt x="334092" y="3240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818097" y="3842281"/>
              <a:ext cx="334645" cy="313055"/>
            </a:xfrm>
            <a:custGeom>
              <a:avLst/>
              <a:gdLst/>
              <a:ahLst/>
              <a:cxnLst/>
              <a:rect l="l" t="t" r="r" b="b"/>
              <a:pathLst>
                <a:path w="334645" h="313054">
                  <a:moveTo>
                    <a:pt x="334092" y="3129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807660" y="3842281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10436" y="0"/>
                  </a:moveTo>
                  <a:lnTo>
                    <a:pt x="0" y="111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807660" y="3853430"/>
              <a:ext cx="334645" cy="313055"/>
            </a:xfrm>
            <a:custGeom>
              <a:avLst/>
              <a:gdLst/>
              <a:ahLst/>
              <a:cxnLst/>
              <a:rect l="l" t="t" r="r" b="b"/>
              <a:pathLst>
                <a:path w="334645" h="313054">
                  <a:moveTo>
                    <a:pt x="0" y="0"/>
                  </a:moveTo>
                  <a:lnTo>
                    <a:pt x="334092" y="312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141752" y="4155195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0" y="11149"/>
                  </a:moveTo>
                  <a:lnTo>
                    <a:pt x="10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153589" y="4119202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35432" y="0"/>
                  </a:moveTo>
                  <a:lnTo>
                    <a:pt x="0" y="36552"/>
                  </a:lnTo>
                </a:path>
              </a:pathLst>
            </a:custGeom>
            <a:ln w="330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9222800" y="2993827"/>
              <a:ext cx="2273935" cy="1710055"/>
            </a:xfrm>
            <a:custGeom>
              <a:avLst/>
              <a:gdLst/>
              <a:ahLst/>
              <a:cxnLst/>
              <a:rect l="l" t="t" r="r" b="b"/>
              <a:pathLst>
                <a:path w="2273934" h="1710054">
                  <a:moveTo>
                    <a:pt x="507769" y="1709533"/>
                  </a:moveTo>
                  <a:lnTo>
                    <a:pt x="2273939" y="0"/>
                  </a:lnTo>
                </a:path>
                <a:path w="2273934" h="1710054">
                  <a:moveTo>
                    <a:pt x="507769" y="1709533"/>
                  </a:moveTo>
                  <a:lnTo>
                    <a:pt x="0" y="12305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818097" y="3842281"/>
              <a:ext cx="334645" cy="313055"/>
            </a:xfrm>
            <a:custGeom>
              <a:avLst/>
              <a:gdLst/>
              <a:ahLst/>
              <a:cxnLst/>
              <a:rect l="l" t="t" r="r" b="b"/>
              <a:pathLst>
                <a:path w="334645" h="313054">
                  <a:moveTo>
                    <a:pt x="334092" y="3129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479277" y="2833478"/>
              <a:ext cx="17780" cy="160655"/>
            </a:xfrm>
            <a:custGeom>
              <a:avLst/>
              <a:gdLst/>
              <a:ahLst/>
              <a:cxnLst/>
              <a:rect l="l" t="t" r="r" b="b"/>
              <a:pathLst>
                <a:path w="17779" h="160655">
                  <a:moveTo>
                    <a:pt x="17461" y="160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388855" y="3422763"/>
              <a:ext cx="772160" cy="723265"/>
            </a:xfrm>
            <a:custGeom>
              <a:avLst/>
              <a:gdLst/>
              <a:ahLst/>
              <a:cxnLst/>
              <a:rect l="l" t="t" r="r" b="b"/>
              <a:pathLst>
                <a:path w="772159" h="723264">
                  <a:moveTo>
                    <a:pt x="772039" y="7231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086567" y="4057729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937937" y="3918518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789333" y="3779306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385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640703" y="3640100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492074" y="3500891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388855" y="3422763"/>
              <a:ext cx="772160" cy="723265"/>
            </a:xfrm>
            <a:custGeom>
              <a:avLst/>
              <a:gdLst/>
              <a:ahLst/>
              <a:cxnLst/>
              <a:rect l="l" t="t" r="r" b="b"/>
              <a:pathLst>
                <a:path w="772159" h="723264">
                  <a:moveTo>
                    <a:pt x="772039" y="7231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388855" y="3387890"/>
              <a:ext cx="789940" cy="739775"/>
            </a:xfrm>
            <a:custGeom>
              <a:avLst/>
              <a:gdLst/>
              <a:ahLst/>
              <a:cxnLst/>
              <a:rect l="l" t="t" r="r" b="b"/>
              <a:pathLst>
                <a:path w="789940" h="739775">
                  <a:moveTo>
                    <a:pt x="789424" y="739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0946715" y="2322995"/>
              <a:ext cx="520065" cy="512445"/>
            </a:xfrm>
            <a:custGeom>
              <a:avLst/>
              <a:gdLst/>
              <a:ahLst/>
              <a:cxnLst/>
              <a:rect l="l" t="t" r="r" b="b"/>
              <a:pathLst>
                <a:path w="520065" h="512444">
                  <a:moveTo>
                    <a:pt x="0" y="0"/>
                  </a:moveTo>
                  <a:lnTo>
                    <a:pt x="519911" y="5118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1466626" y="283485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0" y="0"/>
                  </a:moveTo>
                  <a:lnTo>
                    <a:pt x="16800" y="154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0572507" y="2989003"/>
              <a:ext cx="911225" cy="866140"/>
            </a:xfrm>
            <a:custGeom>
              <a:avLst/>
              <a:gdLst/>
              <a:ahLst/>
              <a:cxnLst/>
              <a:rect l="l" t="t" r="r" b="b"/>
              <a:pathLst>
                <a:path w="911225" h="866139">
                  <a:moveTo>
                    <a:pt x="910919" y="0"/>
                  </a:moveTo>
                  <a:lnTo>
                    <a:pt x="0" y="865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9730467" y="3855008"/>
              <a:ext cx="842644" cy="831215"/>
            </a:xfrm>
            <a:custGeom>
              <a:avLst/>
              <a:gdLst/>
              <a:ahLst/>
              <a:cxnLst/>
              <a:rect l="l" t="t" r="r" b="b"/>
              <a:pathLst>
                <a:path w="842645" h="831214">
                  <a:moveTo>
                    <a:pt x="842039" y="0"/>
                  </a:moveTo>
                  <a:lnTo>
                    <a:pt x="0" y="830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9231556" y="4215140"/>
              <a:ext cx="499109" cy="471170"/>
            </a:xfrm>
            <a:custGeom>
              <a:avLst/>
              <a:gdLst/>
              <a:ahLst/>
              <a:cxnLst/>
              <a:rect l="l" t="t" r="r" b="b"/>
              <a:pathLst>
                <a:path w="499109" h="471170">
                  <a:moveTo>
                    <a:pt x="498910" y="4706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0964890" y="235846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1110007" y="250132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1255124" y="264419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1400215" y="2787059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455986" y="2969592"/>
              <a:ext cx="25400" cy="3175"/>
            </a:xfrm>
            <a:custGeom>
              <a:avLst/>
              <a:gdLst/>
              <a:ahLst/>
              <a:cxnLst/>
              <a:rect l="l" t="t" r="r" b="b"/>
              <a:pathLst>
                <a:path w="25400" h="3175">
                  <a:moveTo>
                    <a:pt x="0" y="2749"/>
                  </a:moveTo>
                  <a:lnTo>
                    <a:pt x="25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1332455" y="3097404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1184869" y="3237715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1037283" y="3378024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0889697" y="3518335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0742111" y="3658644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0594525" y="3798957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0448517" y="3941580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69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0303553" y="4084584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0158589" y="422761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0013625" y="4370617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9868661" y="4513647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9723696" y="465665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593699" y="4538236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61" y="0"/>
                  </a:moveTo>
                  <a:lnTo>
                    <a:pt x="0" y="185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445553" y="4398516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61" y="0"/>
                  </a:moveTo>
                  <a:lnTo>
                    <a:pt x="0" y="18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9297433" y="4258770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61" y="0"/>
                  </a:moveTo>
                  <a:lnTo>
                    <a:pt x="0" y="185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0946715" y="2322995"/>
              <a:ext cx="520065" cy="512445"/>
            </a:xfrm>
            <a:custGeom>
              <a:avLst/>
              <a:gdLst/>
              <a:ahLst/>
              <a:cxnLst/>
              <a:rect l="l" t="t" r="r" b="b"/>
              <a:pathLst>
                <a:path w="520065" h="512444">
                  <a:moveTo>
                    <a:pt x="0" y="0"/>
                  </a:moveTo>
                  <a:lnTo>
                    <a:pt x="519911" y="5118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1466626" y="283485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0" y="0"/>
                  </a:moveTo>
                  <a:lnTo>
                    <a:pt x="16800" y="154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0572507" y="2989003"/>
              <a:ext cx="911225" cy="866140"/>
            </a:xfrm>
            <a:custGeom>
              <a:avLst/>
              <a:gdLst/>
              <a:ahLst/>
              <a:cxnLst/>
              <a:rect l="l" t="t" r="r" b="b"/>
              <a:pathLst>
                <a:path w="911225" h="866139">
                  <a:moveTo>
                    <a:pt x="910919" y="0"/>
                  </a:moveTo>
                  <a:lnTo>
                    <a:pt x="0" y="865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9730467" y="3855008"/>
              <a:ext cx="842644" cy="831215"/>
            </a:xfrm>
            <a:custGeom>
              <a:avLst/>
              <a:gdLst/>
              <a:ahLst/>
              <a:cxnLst/>
              <a:rect l="l" t="t" r="r" b="b"/>
              <a:pathLst>
                <a:path w="842645" h="831214">
                  <a:moveTo>
                    <a:pt x="842039" y="0"/>
                  </a:moveTo>
                  <a:lnTo>
                    <a:pt x="0" y="830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9231556" y="4215140"/>
              <a:ext cx="499109" cy="471170"/>
            </a:xfrm>
            <a:custGeom>
              <a:avLst/>
              <a:gdLst/>
              <a:ahLst/>
              <a:cxnLst/>
              <a:rect l="l" t="t" r="r" b="b"/>
              <a:pathLst>
                <a:path w="499109" h="471170">
                  <a:moveTo>
                    <a:pt x="498910" y="4706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0910442" y="2322995"/>
              <a:ext cx="532130" cy="523875"/>
            </a:xfrm>
            <a:custGeom>
              <a:avLst/>
              <a:gdLst/>
              <a:ahLst/>
              <a:cxnLst/>
              <a:rect l="l" t="t" r="r" b="b"/>
              <a:pathLst>
                <a:path w="532129" h="523875">
                  <a:moveTo>
                    <a:pt x="0" y="0"/>
                  </a:moveTo>
                  <a:lnTo>
                    <a:pt x="531849" y="523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442292" y="2846625"/>
              <a:ext cx="14604" cy="132715"/>
            </a:xfrm>
            <a:custGeom>
              <a:avLst/>
              <a:gdLst/>
              <a:ahLst/>
              <a:cxnLst/>
              <a:rect l="l" t="t" r="r" b="b"/>
              <a:pathLst>
                <a:path w="14604" h="132714">
                  <a:moveTo>
                    <a:pt x="0" y="0"/>
                  </a:moveTo>
                  <a:lnTo>
                    <a:pt x="14458" y="1326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0554790" y="2979236"/>
              <a:ext cx="902335" cy="857885"/>
            </a:xfrm>
            <a:custGeom>
              <a:avLst/>
              <a:gdLst/>
              <a:ahLst/>
              <a:cxnLst/>
              <a:rect l="l" t="t" r="r" b="b"/>
              <a:pathLst>
                <a:path w="902334" h="857885">
                  <a:moveTo>
                    <a:pt x="901959" y="0"/>
                  </a:moveTo>
                  <a:lnTo>
                    <a:pt x="0" y="8574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9730060" y="3836732"/>
              <a:ext cx="824865" cy="814069"/>
            </a:xfrm>
            <a:custGeom>
              <a:avLst/>
              <a:gdLst/>
              <a:ahLst/>
              <a:cxnLst/>
              <a:rect l="l" t="t" r="r" b="b"/>
              <a:pathLst>
                <a:path w="824865" h="814070">
                  <a:moveTo>
                    <a:pt x="824730" y="0"/>
                  </a:moveTo>
                  <a:lnTo>
                    <a:pt x="0" y="8136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9249018" y="4196635"/>
              <a:ext cx="481330" cy="454025"/>
            </a:xfrm>
            <a:custGeom>
              <a:avLst/>
              <a:gdLst/>
              <a:ahLst/>
              <a:cxnLst/>
              <a:rect l="l" t="t" r="r" b="b"/>
              <a:pathLst>
                <a:path w="481329" h="454025">
                  <a:moveTo>
                    <a:pt x="481041" y="4537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8621078" y="392763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29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621078" y="3927630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 h="0">
                  <a:moveTo>
                    <a:pt x="0" y="0"/>
                  </a:moveTo>
                  <a:lnTo>
                    <a:pt x="1091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730202" y="392763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29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621078" y="4078551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 h="0">
                  <a:moveTo>
                    <a:pt x="1091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5" name="object 75"/>
          <p:cNvSpPr txBox="1"/>
          <p:nvPr/>
        </p:nvSpPr>
        <p:spPr>
          <a:xfrm>
            <a:off x="8633832" y="3931292"/>
            <a:ext cx="83820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20">
                <a:latin typeface="Microsoft Sans Serif"/>
                <a:cs typeface="Microsoft Sans Serif"/>
              </a:rPr>
              <a:t>А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8728932" y="3839433"/>
            <a:ext cx="337185" cy="553720"/>
            <a:chOff x="8728932" y="3839433"/>
            <a:chExt cx="337185" cy="553720"/>
          </a:xfrm>
        </p:grpSpPr>
        <p:sp>
          <p:nvSpPr>
            <p:cNvPr id="77" name="object 77"/>
            <p:cNvSpPr/>
            <p:nvPr/>
          </p:nvSpPr>
          <p:spPr>
            <a:xfrm>
              <a:off x="8807660" y="3866157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w="0" h="137160">
                  <a:moveTo>
                    <a:pt x="0" y="0"/>
                  </a:moveTo>
                  <a:lnTo>
                    <a:pt x="0" y="136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794933" y="384070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794933" y="384070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38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8730202" y="4003103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70" h="0">
                  <a:moveTo>
                    <a:pt x="774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8956086" y="4240544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29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956086" y="424054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4" h="0">
                  <a:moveTo>
                    <a:pt x="0" y="0"/>
                  </a:moveTo>
                  <a:lnTo>
                    <a:pt x="10818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9064269" y="4240544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29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956086" y="4391465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4" h="0">
                  <a:moveTo>
                    <a:pt x="10818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/>
          <p:cNvSpPr txBox="1"/>
          <p:nvPr/>
        </p:nvSpPr>
        <p:spPr>
          <a:xfrm>
            <a:off x="8968840" y="4244207"/>
            <a:ext cx="83185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25">
                <a:latin typeface="Microsoft Sans Serif"/>
                <a:cs typeface="Microsoft Sans Serif"/>
              </a:rPr>
              <a:t>Б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9062999" y="4152347"/>
            <a:ext cx="591820" cy="798830"/>
            <a:chOff x="9062999" y="4152347"/>
            <a:chExt cx="591820" cy="798830"/>
          </a:xfrm>
        </p:grpSpPr>
        <p:sp>
          <p:nvSpPr>
            <p:cNvPr id="87" name="object 87"/>
            <p:cNvSpPr/>
            <p:nvPr/>
          </p:nvSpPr>
          <p:spPr>
            <a:xfrm>
              <a:off x="9141753" y="4179071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w="0" h="137160">
                  <a:moveTo>
                    <a:pt x="0" y="0"/>
                  </a:moveTo>
                  <a:lnTo>
                    <a:pt x="0" y="136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9129026" y="415361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676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676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9129026" y="415361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41"/>
                  </a:lnTo>
                  <a:lnTo>
                    <a:pt x="24461" y="7865"/>
                  </a:lnTo>
                  <a:lnTo>
                    <a:pt x="25454" y="12727"/>
                  </a:lnTo>
                  <a:lnTo>
                    <a:pt x="24461" y="17614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9064269" y="4316017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 h="0">
                  <a:moveTo>
                    <a:pt x="774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9544114" y="479868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29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9544114" y="4798688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 h="0">
                  <a:moveTo>
                    <a:pt x="0" y="0"/>
                  </a:moveTo>
                  <a:lnTo>
                    <a:pt x="1091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9653238" y="479868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29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9544114" y="4949609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 h="0">
                  <a:moveTo>
                    <a:pt x="1091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5" name="object 95"/>
          <p:cNvSpPr txBox="1"/>
          <p:nvPr/>
        </p:nvSpPr>
        <p:spPr>
          <a:xfrm>
            <a:off x="9556867" y="4802351"/>
            <a:ext cx="83820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20">
                <a:latin typeface="Microsoft Sans Serif"/>
                <a:cs typeface="Microsoft Sans Serif"/>
              </a:rPr>
              <a:t>В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9651968" y="2922867"/>
            <a:ext cx="2204085" cy="1952625"/>
            <a:chOff x="9651968" y="2922867"/>
            <a:chExt cx="2204085" cy="1952625"/>
          </a:xfrm>
        </p:grpSpPr>
        <p:sp>
          <p:nvSpPr>
            <p:cNvPr id="97" name="object 97"/>
            <p:cNvSpPr/>
            <p:nvPr/>
          </p:nvSpPr>
          <p:spPr>
            <a:xfrm>
              <a:off x="9730697" y="4737215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w="0" h="137160">
                  <a:moveTo>
                    <a:pt x="0" y="0"/>
                  </a:moveTo>
                  <a:lnTo>
                    <a:pt x="0" y="136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9717970" y="471176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9717970" y="471176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12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16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12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9653238" y="4874136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70" h="0">
                  <a:moveTo>
                    <a:pt x="774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11756606" y="292415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30">
                  <a:moveTo>
                    <a:pt x="0" y="1508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1756606" y="2924137"/>
              <a:ext cx="98425" cy="0"/>
            </a:xfrm>
            <a:custGeom>
              <a:avLst/>
              <a:gdLst/>
              <a:ahLst/>
              <a:cxnLst/>
              <a:rect l="l" t="t" r="r" b="b"/>
              <a:pathLst>
                <a:path w="98425" h="0">
                  <a:moveTo>
                    <a:pt x="0" y="0"/>
                  </a:moveTo>
                  <a:lnTo>
                    <a:pt x="981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11854785" y="2924137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30">
                  <a:moveTo>
                    <a:pt x="0" y="0"/>
                  </a:moveTo>
                  <a:lnTo>
                    <a:pt x="0" y="1508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11756606" y="3075045"/>
              <a:ext cx="98425" cy="0"/>
            </a:xfrm>
            <a:custGeom>
              <a:avLst/>
              <a:gdLst/>
              <a:ahLst/>
              <a:cxnLst/>
              <a:rect l="l" t="t" r="r" b="b"/>
              <a:pathLst>
                <a:path w="98425" h="0">
                  <a:moveTo>
                    <a:pt x="9817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/>
          <p:cNvSpPr txBox="1"/>
          <p:nvPr/>
        </p:nvSpPr>
        <p:spPr>
          <a:xfrm>
            <a:off x="11757752" y="2927800"/>
            <a:ext cx="102235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4130">
              <a:lnSpc>
                <a:spcPct val="100000"/>
              </a:lnSpc>
              <a:spcBef>
                <a:spcPts val="135"/>
              </a:spcBef>
            </a:pPr>
            <a:r>
              <a:rPr dirty="0" sz="650">
                <a:latin typeface="Microsoft Sans Serif"/>
                <a:cs typeface="Microsoft Sans Serif"/>
              </a:rPr>
              <a:t>Г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11498728" y="2755080"/>
            <a:ext cx="369570" cy="259079"/>
            <a:chOff x="11498728" y="2755080"/>
            <a:chExt cx="369570" cy="259079"/>
          </a:xfrm>
        </p:grpSpPr>
        <p:sp>
          <p:nvSpPr>
            <p:cNvPr id="107" name="object 107"/>
            <p:cNvSpPr/>
            <p:nvPr/>
          </p:nvSpPr>
          <p:spPr>
            <a:xfrm>
              <a:off x="11525453" y="2999592"/>
              <a:ext cx="231775" cy="0"/>
            </a:xfrm>
            <a:custGeom>
              <a:avLst/>
              <a:gdLst/>
              <a:ahLst/>
              <a:cxnLst/>
              <a:rect l="l" t="t" r="r" b="b"/>
              <a:pathLst>
                <a:path w="231775" h="0">
                  <a:moveTo>
                    <a:pt x="0" y="0"/>
                  </a:moveTo>
                  <a:lnTo>
                    <a:pt x="23115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1499998" y="298686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78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78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11499998" y="298686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16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38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1756606" y="275635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30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1756606" y="2756361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90" h="0">
                  <a:moveTo>
                    <a:pt x="0" y="0"/>
                  </a:moveTo>
                  <a:lnTo>
                    <a:pt x="1100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1866621" y="2756361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w="0" h="151130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1756606" y="2907271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90" h="0">
                  <a:moveTo>
                    <a:pt x="1100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4" name="object 114"/>
          <p:cNvSpPr txBox="1"/>
          <p:nvPr/>
        </p:nvSpPr>
        <p:spPr>
          <a:xfrm>
            <a:off x="11757752" y="2760023"/>
            <a:ext cx="102235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4130">
              <a:lnSpc>
                <a:spcPct val="100000"/>
              </a:lnSpc>
              <a:spcBef>
                <a:spcPts val="135"/>
              </a:spcBef>
            </a:pPr>
            <a:r>
              <a:rPr dirty="0" sz="650" spc="-40">
                <a:latin typeface="Microsoft Sans Serif"/>
                <a:cs typeface="Microsoft Sans Serif"/>
              </a:rPr>
              <a:t>Д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11480576" y="2817943"/>
            <a:ext cx="276225" cy="27940"/>
            <a:chOff x="11480576" y="2817943"/>
            <a:chExt cx="276225" cy="27940"/>
          </a:xfrm>
        </p:grpSpPr>
        <p:sp>
          <p:nvSpPr>
            <p:cNvPr id="116" name="object 116"/>
            <p:cNvSpPr/>
            <p:nvPr/>
          </p:nvSpPr>
          <p:spPr>
            <a:xfrm>
              <a:off x="11507176" y="2831816"/>
              <a:ext cx="249554" cy="0"/>
            </a:xfrm>
            <a:custGeom>
              <a:avLst/>
              <a:gdLst/>
              <a:ahLst/>
              <a:cxnLst/>
              <a:rect l="l" t="t" r="r" b="b"/>
              <a:pathLst>
                <a:path w="249554" h="0">
                  <a:moveTo>
                    <a:pt x="0" y="0"/>
                  </a:moveTo>
                  <a:lnTo>
                    <a:pt x="2494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1481722" y="28190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1481722" y="28190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16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9" name="object 119"/>
          <p:cNvGrpSpPr/>
          <p:nvPr/>
        </p:nvGrpSpPr>
        <p:grpSpPr>
          <a:xfrm>
            <a:off x="1101026" y="2377611"/>
            <a:ext cx="3631565" cy="3501390"/>
            <a:chOff x="1101026" y="2377611"/>
            <a:chExt cx="3631565" cy="3501390"/>
          </a:xfrm>
        </p:grpSpPr>
        <p:sp>
          <p:nvSpPr>
            <p:cNvPr id="120" name="object 120"/>
            <p:cNvSpPr/>
            <p:nvPr/>
          </p:nvSpPr>
          <p:spPr>
            <a:xfrm>
              <a:off x="4263040" y="5341432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w="0" h="64135">
                  <a:moveTo>
                    <a:pt x="0" y="0"/>
                  </a:moveTo>
                  <a:lnTo>
                    <a:pt x="0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1118653" y="5341432"/>
              <a:ext cx="3144520" cy="64135"/>
            </a:xfrm>
            <a:custGeom>
              <a:avLst/>
              <a:gdLst/>
              <a:ahLst/>
              <a:cxnLst/>
              <a:rect l="l" t="t" r="r" b="b"/>
              <a:pathLst>
                <a:path w="3144520" h="64135">
                  <a:moveTo>
                    <a:pt x="3093477" y="63636"/>
                  </a:moveTo>
                  <a:lnTo>
                    <a:pt x="3144386" y="63636"/>
                  </a:lnTo>
                </a:path>
                <a:path w="3144520" h="64135">
                  <a:moveTo>
                    <a:pt x="3093477" y="0"/>
                  </a:moveTo>
                  <a:lnTo>
                    <a:pt x="3144396" y="0"/>
                  </a:lnTo>
                </a:path>
                <a:path w="3144520" h="64135">
                  <a:moveTo>
                    <a:pt x="0" y="63636"/>
                  </a:moveTo>
                  <a:lnTo>
                    <a:pt x="50917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118664" y="5341432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w="0" h="64135">
                  <a:moveTo>
                    <a:pt x="0" y="63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118664" y="5341432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118664" y="292249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118664" y="2858859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w="0" h="64135">
                  <a:moveTo>
                    <a:pt x="0" y="0"/>
                  </a:moveTo>
                  <a:lnTo>
                    <a:pt x="0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1118653" y="2858859"/>
              <a:ext cx="51435" cy="1304925"/>
            </a:xfrm>
            <a:custGeom>
              <a:avLst/>
              <a:gdLst/>
              <a:ahLst/>
              <a:cxnLst/>
              <a:rect l="l" t="t" r="r" b="b"/>
              <a:pathLst>
                <a:path w="51434" h="1304925">
                  <a:moveTo>
                    <a:pt x="0" y="0"/>
                  </a:moveTo>
                  <a:lnTo>
                    <a:pt x="50917" y="0"/>
                  </a:lnTo>
                </a:path>
                <a:path w="51434" h="1304925">
                  <a:moveTo>
                    <a:pt x="10" y="1304914"/>
                  </a:moveTo>
                  <a:lnTo>
                    <a:pt x="50917" y="1304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1118664" y="4100136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w="0" h="64135">
                  <a:moveTo>
                    <a:pt x="0" y="0"/>
                  </a:moveTo>
                  <a:lnTo>
                    <a:pt x="0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1118653" y="4100136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0" y="0"/>
                  </a:moveTo>
                  <a:lnTo>
                    <a:pt x="509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3225" y="2475914"/>
              <a:ext cx="101838" cy="318335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563" y="2477047"/>
              <a:ext cx="115747" cy="3183713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169573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169571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1233233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4" name="object 1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8723" y="2475914"/>
              <a:ext cx="101836" cy="318337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5064" y="2477047"/>
              <a:ext cx="115739" cy="318371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335069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1335064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1398726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9" name="object 1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4212" y="2475914"/>
              <a:ext cx="101841" cy="318342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0560" y="2477047"/>
              <a:ext cx="115739" cy="3183713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150056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500560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1564222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9713" y="2475914"/>
              <a:ext cx="101836" cy="318342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6053" y="2477047"/>
              <a:ext cx="115739" cy="3183713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666058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666053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1729715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9" name="object 1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5198" y="2475914"/>
              <a:ext cx="101844" cy="3183459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1549" y="2477047"/>
              <a:ext cx="115739" cy="3183713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83155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1831549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1895211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0702" y="2475914"/>
              <a:ext cx="101836" cy="318351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97042" y="2477047"/>
              <a:ext cx="115739" cy="3183713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1997047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9704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206070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2277135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96" y="63636"/>
                  </a:lnTo>
                </a:path>
                <a:path w="51435" h="64135">
                  <a:moveTo>
                    <a:pt x="0" y="0"/>
                  </a:moveTo>
                  <a:lnTo>
                    <a:pt x="508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2277135" y="2858859"/>
              <a:ext cx="51435" cy="1304925"/>
            </a:xfrm>
            <a:custGeom>
              <a:avLst/>
              <a:gdLst/>
              <a:ahLst/>
              <a:cxnLst/>
              <a:rect l="l" t="t" r="r" b="b"/>
              <a:pathLst>
                <a:path w="51435" h="1304925">
                  <a:moveTo>
                    <a:pt x="0" y="63636"/>
                  </a:moveTo>
                  <a:lnTo>
                    <a:pt x="50896" y="63636"/>
                  </a:lnTo>
                </a:path>
                <a:path w="51435" h="1304925">
                  <a:moveTo>
                    <a:pt x="0" y="0"/>
                  </a:moveTo>
                  <a:lnTo>
                    <a:pt x="50896" y="0"/>
                  </a:lnTo>
                </a:path>
                <a:path w="51435" h="1304925">
                  <a:moveTo>
                    <a:pt x="0" y="1304914"/>
                  </a:moveTo>
                  <a:lnTo>
                    <a:pt x="50896" y="1304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5052" y="2714065"/>
              <a:ext cx="102979" cy="2945374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2277133" y="2830128"/>
              <a:ext cx="0" cy="2829560"/>
            </a:xfrm>
            <a:custGeom>
              <a:avLst/>
              <a:gdLst/>
              <a:ahLst/>
              <a:cxnLst/>
              <a:rect l="l" t="t" r="r" b="b"/>
              <a:pathLst>
                <a:path w="0" h="2829560">
                  <a:moveTo>
                    <a:pt x="0" y="28293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3" name="object 1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62538" y="2477047"/>
              <a:ext cx="114596" cy="3183713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2162541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2162538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2226200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2442628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6" y="63636"/>
                  </a:lnTo>
                </a:path>
                <a:path w="51435" h="64135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2442628" y="4163773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9" name="object 1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90546" y="3087490"/>
              <a:ext cx="102989" cy="2571975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2442626" y="3203573"/>
              <a:ext cx="0" cy="2456180"/>
            </a:xfrm>
            <a:custGeom>
              <a:avLst/>
              <a:gdLst/>
              <a:ahLst/>
              <a:cxnLst/>
              <a:rect l="l" t="t" r="r" b="b"/>
              <a:pathLst>
                <a:path w="0" h="2456179">
                  <a:moveTo>
                    <a:pt x="0" y="24558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91694" y="285885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1" y="63636"/>
                  </a:lnTo>
                </a:path>
                <a:path w="102235" h="64135">
                  <a:moveTo>
                    <a:pt x="0" y="0"/>
                  </a:moveTo>
                  <a:lnTo>
                    <a:pt x="1018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2" name="object 1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28029" y="2477047"/>
              <a:ext cx="114599" cy="3183713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2328037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232803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239169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2608132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83" y="63636"/>
                  </a:lnTo>
                </a:path>
                <a:path w="51435" h="64135">
                  <a:moveTo>
                    <a:pt x="0" y="0"/>
                  </a:moveTo>
                  <a:lnTo>
                    <a:pt x="50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2608132" y="4100136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83" y="63636"/>
                  </a:lnTo>
                </a:path>
                <a:path w="51435" h="64135">
                  <a:moveTo>
                    <a:pt x="0" y="0"/>
                  </a:moveTo>
                  <a:lnTo>
                    <a:pt x="50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2557197" y="3462091"/>
              <a:ext cx="51435" cy="2197735"/>
            </a:xfrm>
            <a:custGeom>
              <a:avLst/>
              <a:gdLst/>
              <a:ahLst/>
              <a:cxnLst/>
              <a:rect l="l" t="t" r="r" b="b"/>
              <a:pathLst>
                <a:path w="51435" h="2197735">
                  <a:moveTo>
                    <a:pt x="50934" y="2197397"/>
                  </a:moveTo>
                  <a:lnTo>
                    <a:pt x="0" y="2197397"/>
                  </a:lnTo>
                  <a:lnTo>
                    <a:pt x="0" y="0"/>
                  </a:lnTo>
                  <a:lnTo>
                    <a:pt x="50934" y="114902"/>
                  </a:lnTo>
                  <a:lnTo>
                    <a:pt x="50934" y="219739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567481" y="506023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595456" y="455964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567023" y="351910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568397" y="505611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596372" y="45555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567939" y="351499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569314" y="505196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597288" y="45513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568881" y="351085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570255" y="504783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598230" y="454724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569797" y="35067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571197" y="504371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599172" y="454309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2570739" y="350258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2572139" y="503956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2600114" y="453897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2571706" y="349845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2573106" y="503544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2601081" y="453485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2572648" y="34974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67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574074" y="503131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602048" y="45307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559208" y="5556040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2587183" y="5055449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2558750" y="4014914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2586725" y="352984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595"/>
                  </a:moveTo>
                  <a:lnTo>
                    <a:pt x="5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2562644" y="5537967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2590619" y="5037376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2562186" y="399684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2566335" y="5519971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2594310" y="501938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2565877" y="397884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2570306" y="550202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2598281" y="5001434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2569848" y="396090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2574532" y="5484131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2602506" y="498354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2574099" y="3943005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2579037" y="5466338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792"/>
                  </a:moveTo>
                  <a:lnTo>
                    <a:pt x="47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2607012" y="497944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2578605" y="3925212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792"/>
                  </a:moveTo>
                  <a:lnTo>
                    <a:pt x="47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2583823" y="544859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2557197" y="4408061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9"/>
                  </a:moveTo>
                  <a:lnTo>
                    <a:pt x="32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2583365" y="390747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2588863" y="5430931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2560430" y="439039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2588405" y="3889805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2575270" y="5545909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38"/>
                  </a:moveTo>
                  <a:lnTo>
                    <a:pt x="7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2603245" y="5057944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112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2574812" y="4004783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38"/>
                  </a:moveTo>
                  <a:lnTo>
                    <a:pt x="7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2582805" y="5510375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2557197" y="4469840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2"/>
                  </a:moveTo>
                  <a:lnTo>
                    <a:pt x="55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2582372" y="3969249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2591205" y="5475043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2562772" y="4434534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05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2590746" y="3933918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2600445" y="5448291"/>
              <a:ext cx="8255" cy="27305"/>
            </a:xfrm>
            <a:custGeom>
              <a:avLst/>
              <a:gdLst/>
              <a:ahLst/>
              <a:cxnLst/>
              <a:rect l="l" t="t" r="r" b="b"/>
              <a:pathLst>
                <a:path w="8255" h="27304">
                  <a:moveTo>
                    <a:pt x="0" y="26752"/>
                  </a:moveTo>
                  <a:lnTo>
                    <a:pt x="76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2572012" y="4399432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2599986" y="3905587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331"/>
                  </a:moveTo>
                  <a:lnTo>
                    <a:pt x="81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2557197" y="4865150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96"/>
                  </a:moveTo>
                  <a:lnTo>
                    <a:pt x="7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2582092" y="4364559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72"/>
                  </a:moveTo>
                  <a:lnTo>
                    <a:pt x="10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2564986" y="4830583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2592961" y="4329966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2557197" y="5296861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4" h="11429">
                  <a:moveTo>
                    <a:pt x="0" y="11098"/>
                  </a:moveTo>
                  <a:lnTo>
                    <a:pt x="404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2576695" y="4796270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2604670" y="4320548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18"/>
                  </a:moveTo>
                  <a:lnTo>
                    <a:pt x="34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2557197" y="3755735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10" h="10160">
                  <a:moveTo>
                    <a:pt x="0" y="9850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2561244" y="5262854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2589219" y="4762263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2560786" y="372172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2574557" y="525799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2602532" y="475740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2574125" y="371687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2576517" y="525307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2604492" y="475248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2576059" y="371197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2578375" y="524816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2606350" y="474772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60"/>
                  </a:moveTo>
                  <a:lnTo>
                    <a:pt x="17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2577943" y="370704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2580208" y="524322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2579750" y="370210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2581939" y="523823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2581506" y="369712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2583645" y="523325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2583186" y="3692132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2585248" y="5228235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2557197" y="418772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3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2584790" y="3687117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2586826" y="522322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2558394" y="418268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2586368" y="368208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2594794" y="556179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2566361" y="452125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2594336" y="402066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602761" y="5542320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472"/>
                  </a:moveTo>
                  <a:lnTo>
                    <a:pt x="53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574328" y="449229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602303" y="3999540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127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557197" y="4963914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7"/>
                  </a:moveTo>
                  <a:lnTo>
                    <a:pt x="5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2582295" y="446332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2562314" y="493494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2590288" y="443435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2570306" y="4906005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2598281" y="440538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2557197" y="537762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225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2578324" y="487703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2606299" y="4398796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2557197" y="383650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596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2558368" y="534868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2586343" y="4848070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2557910" y="380756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2566386" y="531971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2594361" y="481912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2565928" y="377859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2574430" y="530434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2602405" y="480375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2573972" y="376321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2578706" y="528899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2606681" y="479863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16"/>
                  </a:moveTo>
                  <a:lnTo>
                    <a:pt x="14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2578248" y="374787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2583008" y="527364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2557197" y="423311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09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2582550" y="373251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2587335" y="525827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2558928" y="421776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2586903" y="371715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2591714" y="5242948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2563281" y="420241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2591255" y="3701807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2596092" y="522759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2567659" y="418706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2595634" y="368646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2600496" y="521227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2572063" y="417174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2600037" y="367115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2604925" y="5201279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0996"/>
                  </a:moveTo>
                  <a:lnTo>
                    <a:pt x="32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2576492" y="4156417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2604466" y="3658600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12549"/>
                  </a:moveTo>
                  <a:lnTo>
                    <a:pt x="36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2580946" y="41524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45"/>
                  </a:moveTo>
                  <a:lnTo>
                    <a:pt x="1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2582066" y="414847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2583059" y="414447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2583975" y="414045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2557197" y="46370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1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2584815" y="413640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2557554" y="46329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2585528" y="41323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2558190" y="46288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2586165" y="41282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2558724" y="46247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2586699" y="412419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2557197" y="5030325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40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2583339" y="452973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2557197" y="3489200"/>
              <a:ext cx="4445" cy="19050"/>
            </a:xfrm>
            <a:custGeom>
              <a:avLst/>
              <a:gdLst/>
              <a:ahLst/>
              <a:cxnLst/>
              <a:rect l="l" t="t" r="r" b="b"/>
              <a:pathLst>
                <a:path w="4444" h="19050">
                  <a:moveTo>
                    <a:pt x="0" y="18454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2561881" y="500199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2589855" y="4501403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2561423" y="3477824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29">
                  <a:moveTo>
                    <a:pt x="0" y="11377"/>
                  </a:moveTo>
                  <a:lnTo>
                    <a:pt x="2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2568703" y="4973740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2596677" y="4473149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2575804" y="4945562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2603779" y="4456680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6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2557197" y="5418051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050"/>
                  </a:moveTo>
                  <a:lnTo>
                    <a:pt x="57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2583237" y="491746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101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2557197" y="3876925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396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2562975" y="539005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00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2590950" y="4889459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00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2562517" y="3848925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00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2570968" y="5362127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2598943" y="4861510"/>
              <a:ext cx="8890" cy="28575"/>
            </a:xfrm>
            <a:custGeom>
              <a:avLst/>
              <a:gdLst/>
              <a:ahLst/>
              <a:cxnLst/>
              <a:rect l="l" t="t" r="r" b="b"/>
              <a:pathLst>
                <a:path w="8889" h="28575">
                  <a:moveTo>
                    <a:pt x="0" y="27949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2570510" y="382100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2579292" y="5334279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2607266" y="485873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774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2557197" y="4293745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2578834" y="3793154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2587870" y="5308087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2559463" y="426755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2587437" y="3766961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2592859" y="5281919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2564426" y="4241410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2592401" y="3740793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2598026" y="525582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91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2569594" y="4215293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2597568" y="3714687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2603423" y="5234064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80" h="22225">
                  <a:moveTo>
                    <a:pt x="0" y="21763"/>
                  </a:moveTo>
                  <a:lnTo>
                    <a:pt x="4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2574990" y="418922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2602965" y="3690821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876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2557197" y="4663804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1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2580615" y="416321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2558470" y="463784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2586445" y="4137249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2597492" y="5652462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7025"/>
                  </a:moveTo>
                  <a:lnTo>
                    <a:pt x="1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2564503" y="461192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2592477" y="411133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2599197" y="5626600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2570764" y="4586066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2598739" y="4085475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2575066" y="5006805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512"/>
                  </a:moveTo>
                  <a:lnTo>
                    <a:pt x="60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2603041" y="4510033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94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2557197" y="5482985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39" h="8889">
                  <a:moveTo>
                    <a:pt x="0" y="8756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2581074" y="4982394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411"/>
                  </a:moveTo>
                  <a:lnTo>
                    <a:pt x="63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2557197" y="3941860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7000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2559463" y="5458651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2587437" y="495806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2559004" y="391752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2566157" y="5434418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2594132" y="493382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2565699" y="3893292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2573183" y="5410287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19" h="24129">
                  <a:moveTo>
                    <a:pt x="0" y="24131"/>
                  </a:moveTo>
                  <a:lnTo>
                    <a:pt x="7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2601157" y="4910943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2572725" y="3869136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156"/>
                  </a:moveTo>
                  <a:lnTo>
                    <a:pt x="7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2580539" y="5386232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54"/>
                  </a:moveTo>
                  <a:lnTo>
                    <a:pt x="7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2557197" y="4345697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120"/>
                  </a:moveTo>
                  <a:lnTo>
                    <a:pt x="25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2580081" y="3845106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29"/>
                  </a:moveTo>
                  <a:lnTo>
                    <a:pt x="7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2588201" y="5362305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2559768" y="4321770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2587743" y="3821179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2596219" y="5338479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2567786" y="429794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2595761" y="3797354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2604543" y="533084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2576110" y="429030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2604085" y="3789717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2607521" y="532903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807"/>
                  </a:moveTo>
                  <a:lnTo>
                    <a:pt x="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2579088" y="428254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63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2607063" y="37865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207"/>
                  </a:moveTo>
                  <a:lnTo>
                    <a:pt x="10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2581634" y="4274628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2557197" y="47671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43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2583721" y="4266584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43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2557401" y="475908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2585376" y="425849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2558572" y="475093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2586546" y="425031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2559310" y="474273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2587285" y="424214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70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2559361" y="473454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2587335" y="423395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2559361" y="4713033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2587335" y="421244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2562975" y="469155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2590950" y="419095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2566870" y="4670117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2594845" y="4169526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2570994" y="464873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2598968" y="4148144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2575397" y="462742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05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2603372" y="4126813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2580030" y="460614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2608005" y="41263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2557197" y="5085537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80" h="20320">
                  <a:moveTo>
                    <a:pt x="0" y="2021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2584917" y="4584946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2557197" y="3544416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327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2562084" y="5064384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2590059" y="456379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2561626" y="352325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2594183" y="542036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2565750" y="437983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2593725" y="387924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2597492" y="54098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2569059" y="436929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2597034" y="386870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2600903" y="539931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2572470" y="435878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2600445" y="3858190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2604416" y="53888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2575983" y="434829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2603957" y="384770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2608005" y="53885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5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2579572" y="433785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2607546" y="38461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78"/>
                  </a:moveTo>
                  <a:lnTo>
                    <a:pt x="5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2557197" y="482803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18"/>
                  </a:moveTo>
                  <a:lnTo>
                    <a:pt x="1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2583288" y="432744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2559106" y="4817652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2587081" y="4317061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2562975" y="480731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2590950" y="430672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2566946" y="4791994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2594921" y="4291403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2574201" y="47762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30"/>
                  </a:moveTo>
                  <a:lnTo>
                    <a:pt x="62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2602176" y="427635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43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2557197" y="52607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4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2580412" y="4760124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38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2557630" y="5244297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2585605" y="4743706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2557197" y="3703179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317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2561754" y="5227650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2589728" y="4727033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72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2561321" y="368652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2564808" y="5210824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2592783" y="4710233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00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2564350" y="3669686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2566768" y="5193897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27"/>
                  </a:moveTo>
                  <a:lnTo>
                    <a:pt x="8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2594768" y="4693306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27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2566335" y="3652787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2567405" y="5176970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/>
            <p:cNvSpPr/>
            <p:nvPr/>
          </p:nvSpPr>
          <p:spPr>
            <a:xfrm>
              <a:off x="2595379" y="467637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/>
            <p:cNvSpPr/>
            <p:nvPr/>
          </p:nvSpPr>
          <p:spPr>
            <a:xfrm>
              <a:off x="2566946" y="3635846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2567328" y="517394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/>
            <p:cNvSpPr/>
            <p:nvPr/>
          </p:nvSpPr>
          <p:spPr>
            <a:xfrm>
              <a:off x="2595303" y="46733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/>
            <p:cNvSpPr/>
            <p:nvPr/>
          </p:nvSpPr>
          <p:spPr>
            <a:xfrm>
              <a:off x="2566870" y="36328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/>
            <p:cNvSpPr/>
            <p:nvPr/>
          </p:nvSpPr>
          <p:spPr>
            <a:xfrm>
              <a:off x="2567328" y="51709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2595303" y="467034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/>
            <p:cNvSpPr/>
            <p:nvPr/>
          </p:nvSpPr>
          <p:spPr>
            <a:xfrm>
              <a:off x="2566870" y="36298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/>
            <p:cNvSpPr/>
            <p:nvPr/>
          </p:nvSpPr>
          <p:spPr>
            <a:xfrm>
              <a:off x="2567354" y="516793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2595328" y="466734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2566895" y="36268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2567481" y="516490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/>
            <p:cNvSpPr/>
            <p:nvPr/>
          </p:nvSpPr>
          <p:spPr>
            <a:xfrm>
              <a:off x="2595456" y="466431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/>
            <p:cNvSpPr/>
            <p:nvPr/>
          </p:nvSpPr>
          <p:spPr>
            <a:xfrm>
              <a:off x="2567023" y="36237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2567710" y="516192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2595685" y="46613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2567252" y="36207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2568041" y="51589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2596015" y="46583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2567583" y="361781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2568474" y="51559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2596448" y="465537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2568015" y="361485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2569034" y="515301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2597008" y="465242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2568575" y="361189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2569670" y="514303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2597645" y="464244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2569212" y="36019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2571605" y="513306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2599579" y="463246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2571172" y="359193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2573641" y="512310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2601616" y="462251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2573183" y="358199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2575703" y="511318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2603677" y="461258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2575270" y="357203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2577866" y="510325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2605841" y="460266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2577408" y="35621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2580106" y="509335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2608081" y="46024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9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2579648" y="35522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2582397" y="508344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2581939" y="354231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2557197" y="557416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8221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2584765" y="507357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2557197" y="403303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63"/>
                  </a:moveTo>
                  <a:lnTo>
                    <a:pt x="15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2584306" y="353244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2575270" y="558164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2603245" y="508105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2574812" y="404052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2576161" y="5599593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2604136" y="5099002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2575703" y="4058467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27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2603728" y="3567121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5" h="8889">
                  <a:moveTo>
                    <a:pt x="0" y="0"/>
                  </a:moveTo>
                  <a:lnTo>
                    <a:pt x="76" y="87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2575575" y="5617539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2603550" y="511694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2575143" y="407641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2603117" y="3575824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2574099" y="5635484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2602074" y="5134893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2573641" y="4094358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501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2601641" y="3593772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2573335" y="565337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63" y="0"/>
                  </a:moveTo>
                  <a:lnTo>
                    <a:pt x="0" y="61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2599808" y="5152788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2571375" y="4112253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2599350" y="3611670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90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2596754" y="5170606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2568321" y="4130071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2596295" y="3629488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2592910" y="5188322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2564477" y="4147788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2592452" y="3647186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2588303" y="520586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2559870" y="416532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2587845" y="366473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2594437" y="5590760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2566005" y="4550225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2593979" y="4049634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2593903" y="5600128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3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2565495" y="455959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2593470" y="4059002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2593241" y="56094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2564808" y="456893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2592783" y="406834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2592426" y="561881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2563994" y="457827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2591968" y="407768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2591434" y="5628153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92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2563026" y="458761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2591001" y="408702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2590314" y="563746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2561881" y="459693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2589855" y="409634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2589041" y="564678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2560608" y="460625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2588583" y="410566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2588506" y="565605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534" y="0"/>
                  </a:moveTo>
                  <a:lnTo>
                    <a:pt x="0" y="34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2559183" y="4615517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2587157" y="4114926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2605663" y="562308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2577230" y="458257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2605205" y="408196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2606401" y="561960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2577968" y="457906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2605968" y="407847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2607165" y="561611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2578732" y="457557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2606706" y="407498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2607928" y="56151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41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2579495" y="457209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2607470" y="407195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3029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2580259" y="456860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2581023" y="456511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2581786" y="45616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2582550" y="455814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2557197" y="3462103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2608132" y="3577018"/>
              <a:ext cx="0" cy="2082800"/>
            </a:xfrm>
            <a:custGeom>
              <a:avLst/>
              <a:gdLst/>
              <a:ahLst/>
              <a:cxnLst/>
              <a:rect l="l" t="t" r="r" b="b"/>
              <a:pathLst>
                <a:path w="0" h="2082800">
                  <a:moveTo>
                    <a:pt x="0" y="20824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2557197" y="285885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18" y="63636"/>
                  </a:lnTo>
                </a:path>
                <a:path w="102235" h="641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3" name="object 59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93530" y="2477047"/>
              <a:ext cx="114601" cy="3183713"/>
            </a:xfrm>
            <a:prstGeom prst="rect">
              <a:avLst/>
            </a:prstGeom>
          </p:spPr>
        </p:pic>
        <p:sp>
          <p:nvSpPr>
            <p:cNvPr id="594" name="object 594"/>
            <p:cNvSpPr/>
            <p:nvPr/>
          </p:nvSpPr>
          <p:spPr>
            <a:xfrm>
              <a:off x="2493530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2493535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2557197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2773613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2773613" y="4100136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2722678" y="3835510"/>
              <a:ext cx="51435" cy="1824355"/>
            </a:xfrm>
            <a:custGeom>
              <a:avLst/>
              <a:gdLst/>
              <a:ahLst/>
              <a:cxnLst/>
              <a:rect l="l" t="t" r="r" b="b"/>
              <a:pathLst>
                <a:path w="51435" h="1824354">
                  <a:moveTo>
                    <a:pt x="50934" y="1824003"/>
                  </a:moveTo>
                  <a:lnTo>
                    <a:pt x="0" y="1824003"/>
                  </a:lnTo>
                  <a:lnTo>
                    <a:pt x="0" y="0"/>
                  </a:lnTo>
                  <a:lnTo>
                    <a:pt x="50934" y="114927"/>
                  </a:lnTo>
                  <a:lnTo>
                    <a:pt x="50934" y="182400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2732987" y="524697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2760962" y="474637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2733903" y="524282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2761878" y="474223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2734820" y="523869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2762794" y="473810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2735761" y="523454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2763736" y="473395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2736703" y="523042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2764678" y="472983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2737645" y="522630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2765620" y="472571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2738612" y="522217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2766587" y="472158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2739580" y="521805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2767554" y="471743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2752689" y="5242184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9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2724256" y="4201650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98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2756100" y="522411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2727692" y="4183577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2759816" y="520609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021"/>
                  </a:moveTo>
                  <a:lnTo>
                    <a:pt x="39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2731383" y="416555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021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2763762" y="5188144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2735354" y="414761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2768013" y="5170275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69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2739580" y="412974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69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2747598" y="565304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465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2772518" y="516617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2744085" y="4111922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18"/>
                  </a:moveTo>
                  <a:lnTo>
                    <a:pt x="47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2749329" y="563530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2722678" y="4594771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8"/>
                  </a:moveTo>
                  <a:lnTo>
                    <a:pt x="32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2748871" y="409418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2754369" y="561766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40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2725936" y="4577131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40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2753911" y="4076515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2768725" y="5244679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087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2740292" y="4191519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12"/>
                  </a:moveTo>
                  <a:lnTo>
                    <a:pt x="7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2722678" y="4656575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2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2747853" y="4155984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2728278" y="4621244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2756252" y="4120653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2766587" y="5635001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51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2737518" y="4586142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2765493" y="4092296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356"/>
                  </a:moveTo>
                  <a:lnTo>
                    <a:pt x="8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2722678" y="5051886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70"/>
                  </a:moveTo>
                  <a:lnTo>
                    <a:pt x="7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2747572" y="4551295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47"/>
                  </a:moveTo>
                  <a:lnTo>
                    <a:pt x="10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2730492" y="5017293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2758467" y="4516702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2722678" y="5483571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4" h="11429">
                  <a:moveTo>
                    <a:pt x="0" y="11123"/>
                  </a:moveTo>
                  <a:lnTo>
                    <a:pt x="40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2742201" y="4982980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2770176" y="4507258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4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2722678" y="3942445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10" h="10160">
                  <a:moveTo>
                    <a:pt x="0" y="9876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2726751" y="5449589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2754725" y="494899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/>
            <p:cNvSpPr/>
            <p:nvPr/>
          </p:nvSpPr>
          <p:spPr>
            <a:xfrm>
              <a:off x="2726292" y="3908463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/>
            <p:cNvSpPr/>
            <p:nvPr/>
          </p:nvSpPr>
          <p:spPr>
            <a:xfrm>
              <a:off x="2740063" y="544470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/>
            <p:cNvSpPr/>
            <p:nvPr/>
          </p:nvSpPr>
          <p:spPr>
            <a:xfrm>
              <a:off x="2768038" y="494411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/>
            <p:cNvSpPr/>
            <p:nvPr/>
          </p:nvSpPr>
          <p:spPr>
            <a:xfrm>
              <a:off x="2739605" y="390357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/>
            <p:cNvSpPr/>
            <p:nvPr/>
          </p:nvSpPr>
          <p:spPr>
            <a:xfrm>
              <a:off x="2741998" y="543981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/>
            <p:cNvSpPr/>
            <p:nvPr/>
          </p:nvSpPr>
          <p:spPr>
            <a:xfrm>
              <a:off x="2769972" y="493922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/>
            <p:cNvSpPr/>
            <p:nvPr/>
          </p:nvSpPr>
          <p:spPr>
            <a:xfrm>
              <a:off x="2741540" y="389868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/>
            <p:cNvSpPr/>
            <p:nvPr/>
          </p:nvSpPr>
          <p:spPr>
            <a:xfrm>
              <a:off x="2743881" y="543487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/>
            <p:cNvSpPr/>
            <p:nvPr/>
          </p:nvSpPr>
          <p:spPr>
            <a:xfrm>
              <a:off x="2771856" y="493443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85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/>
            <p:cNvSpPr/>
            <p:nvPr/>
          </p:nvSpPr>
          <p:spPr>
            <a:xfrm>
              <a:off x="2743423" y="389375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/>
            <p:cNvSpPr/>
            <p:nvPr/>
          </p:nvSpPr>
          <p:spPr>
            <a:xfrm>
              <a:off x="2745689" y="542993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/>
            <p:cNvSpPr/>
            <p:nvPr/>
          </p:nvSpPr>
          <p:spPr>
            <a:xfrm>
              <a:off x="2745231" y="3889678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0" y="4072"/>
                  </a:moveTo>
                  <a:lnTo>
                    <a:pt x="14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/>
            <p:cNvSpPr/>
            <p:nvPr/>
          </p:nvSpPr>
          <p:spPr>
            <a:xfrm>
              <a:off x="2747445" y="542497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/>
            <p:cNvSpPr/>
            <p:nvPr/>
          </p:nvSpPr>
          <p:spPr>
            <a:xfrm>
              <a:off x="2749125" y="5419985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/>
            <p:cNvSpPr/>
            <p:nvPr/>
          </p:nvSpPr>
          <p:spPr>
            <a:xfrm>
              <a:off x="2750754" y="541497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/>
            <p:cNvSpPr/>
            <p:nvPr/>
          </p:nvSpPr>
          <p:spPr>
            <a:xfrm>
              <a:off x="2722678" y="437443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3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/>
            <p:cNvSpPr/>
            <p:nvPr/>
          </p:nvSpPr>
          <p:spPr>
            <a:xfrm>
              <a:off x="2752307" y="540993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5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/>
            <p:cNvSpPr/>
            <p:nvPr/>
          </p:nvSpPr>
          <p:spPr>
            <a:xfrm>
              <a:off x="2723874" y="436939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5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/>
            <p:cNvSpPr/>
            <p:nvPr/>
          </p:nvSpPr>
          <p:spPr>
            <a:xfrm>
              <a:off x="2731867" y="470796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/>
            <p:cNvSpPr/>
            <p:nvPr/>
          </p:nvSpPr>
          <p:spPr>
            <a:xfrm>
              <a:off x="2759842" y="420737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/>
            <p:cNvSpPr/>
            <p:nvPr/>
          </p:nvSpPr>
          <p:spPr>
            <a:xfrm>
              <a:off x="2739834" y="467900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/>
            <p:cNvSpPr/>
            <p:nvPr/>
          </p:nvSpPr>
          <p:spPr>
            <a:xfrm>
              <a:off x="2767809" y="4186275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101"/>
                  </a:moveTo>
                  <a:lnTo>
                    <a:pt x="58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/>
            <p:cNvSpPr/>
            <p:nvPr/>
          </p:nvSpPr>
          <p:spPr>
            <a:xfrm>
              <a:off x="2722678" y="5150624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7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/>
            <p:cNvSpPr/>
            <p:nvPr/>
          </p:nvSpPr>
          <p:spPr>
            <a:xfrm>
              <a:off x="2747802" y="465003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/>
            <p:cNvSpPr/>
            <p:nvPr/>
          </p:nvSpPr>
          <p:spPr>
            <a:xfrm>
              <a:off x="2727820" y="5121682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/>
            <p:cNvSpPr/>
            <p:nvPr/>
          </p:nvSpPr>
          <p:spPr>
            <a:xfrm>
              <a:off x="2755794" y="462109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/>
            <p:cNvSpPr/>
            <p:nvPr/>
          </p:nvSpPr>
          <p:spPr>
            <a:xfrm>
              <a:off x="2735812" y="5092715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/>
            <p:cNvSpPr/>
            <p:nvPr/>
          </p:nvSpPr>
          <p:spPr>
            <a:xfrm>
              <a:off x="2763787" y="459212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/>
            <p:cNvSpPr/>
            <p:nvPr/>
          </p:nvSpPr>
          <p:spPr>
            <a:xfrm>
              <a:off x="2722678" y="556433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25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/>
            <p:cNvSpPr/>
            <p:nvPr/>
          </p:nvSpPr>
          <p:spPr>
            <a:xfrm>
              <a:off x="2743805" y="506374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/>
            <p:cNvSpPr/>
            <p:nvPr/>
          </p:nvSpPr>
          <p:spPr>
            <a:xfrm>
              <a:off x="2771780" y="4585531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/>
            <p:cNvSpPr/>
            <p:nvPr/>
          </p:nvSpPr>
          <p:spPr>
            <a:xfrm>
              <a:off x="2722678" y="402321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596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/>
            <p:cNvSpPr/>
            <p:nvPr/>
          </p:nvSpPr>
          <p:spPr>
            <a:xfrm>
              <a:off x="2723849" y="553539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/>
            <p:cNvSpPr/>
            <p:nvPr/>
          </p:nvSpPr>
          <p:spPr>
            <a:xfrm>
              <a:off x="2751823" y="503480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/>
            <p:cNvSpPr/>
            <p:nvPr/>
          </p:nvSpPr>
          <p:spPr>
            <a:xfrm>
              <a:off x="2723391" y="39942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/>
            <p:cNvSpPr/>
            <p:nvPr/>
          </p:nvSpPr>
          <p:spPr>
            <a:xfrm>
              <a:off x="2731892" y="550645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/>
            <p:cNvSpPr/>
            <p:nvPr/>
          </p:nvSpPr>
          <p:spPr>
            <a:xfrm>
              <a:off x="2759867" y="500586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/>
            <p:cNvSpPr/>
            <p:nvPr/>
          </p:nvSpPr>
          <p:spPr>
            <a:xfrm>
              <a:off x="2731434" y="396532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/>
            <p:cNvSpPr/>
            <p:nvPr/>
          </p:nvSpPr>
          <p:spPr>
            <a:xfrm>
              <a:off x="2739911" y="549108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/>
            <p:cNvSpPr/>
            <p:nvPr/>
          </p:nvSpPr>
          <p:spPr>
            <a:xfrm>
              <a:off x="2767885" y="499048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/>
            <p:cNvSpPr/>
            <p:nvPr/>
          </p:nvSpPr>
          <p:spPr>
            <a:xfrm>
              <a:off x="2739452" y="394995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/>
            <p:cNvSpPr/>
            <p:nvPr/>
          </p:nvSpPr>
          <p:spPr>
            <a:xfrm>
              <a:off x="2744212" y="547570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/>
            <p:cNvSpPr/>
            <p:nvPr/>
          </p:nvSpPr>
          <p:spPr>
            <a:xfrm>
              <a:off x="2772187" y="498534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41"/>
                  </a:moveTo>
                  <a:lnTo>
                    <a:pt x="14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/>
            <p:cNvSpPr/>
            <p:nvPr/>
          </p:nvSpPr>
          <p:spPr>
            <a:xfrm>
              <a:off x="2743754" y="393457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/>
            <p:cNvSpPr/>
            <p:nvPr/>
          </p:nvSpPr>
          <p:spPr>
            <a:xfrm>
              <a:off x="2748514" y="546035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/>
            <p:cNvSpPr/>
            <p:nvPr/>
          </p:nvSpPr>
          <p:spPr>
            <a:xfrm>
              <a:off x="2722678" y="4419821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34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/>
            <p:cNvSpPr/>
            <p:nvPr/>
          </p:nvSpPr>
          <p:spPr>
            <a:xfrm>
              <a:off x="2748056" y="391923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/>
            <p:cNvSpPr/>
            <p:nvPr/>
          </p:nvSpPr>
          <p:spPr>
            <a:xfrm>
              <a:off x="2752842" y="5445007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/>
            <p:cNvSpPr/>
            <p:nvPr/>
          </p:nvSpPr>
          <p:spPr>
            <a:xfrm>
              <a:off x="2724409" y="440447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/>
            <p:cNvSpPr/>
            <p:nvPr/>
          </p:nvSpPr>
          <p:spPr>
            <a:xfrm>
              <a:off x="2752383" y="3909071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10159"/>
                  </a:moveTo>
                  <a:lnTo>
                    <a:pt x="28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/>
            <p:cNvSpPr/>
            <p:nvPr/>
          </p:nvSpPr>
          <p:spPr>
            <a:xfrm>
              <a:off x="2757194" y="5429658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/>
            <p:cNvSpPr/>
            <p:nvPr/>
          </p:nvSpPr>
          <p:spPr>
            <a:xfrm>
              <a:off x="2728761" y="438912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/>
            <p:cNvSpPr/>
            <p:nvPr/>
          </p:nvSpPr>
          <p:spPr>
            <a:xfrm>
              <a:off x="2761572" y="541433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/>
            <p:cNvSpPr/>
            <p:nvPr/>
          </p:nvSpPr>
          <p:spPr>
            <a:xfrm>
              <a:off x="2733140" y="437379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/>
            <p:cNvSpPr/>
            <p:nvPr/>
          </p:nvSpPr>
          <p:spPr>
            <a:xfrm>
              <a:off x="2765976" y="5399010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/>
            <p:cNvSpPr/>
            <p:nvPr/>
          </p:nvSpPr>
          <p:spPr>
            <a:xfrm>
              <a:off x="2737569" y="435847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/>
            <p:cNvSpPr/>
            <p:nvPr/>
          </p:nvSpPr>
          <p:spPr>
            <a:xfrm>
              <a:off x="2770431" y="5388014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0996"/>
                  </a:moveTo>
                  <a:lnTo>
                    <a:pt x="31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/>
            <p:cNvSpPr/>
            <p:nvPr/>
          </p:nvSpPr>
          <p:spPr>
            <a:xfrm>
              <a:off x="2741998" y="4343152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/>
            <p:cNvSpPr/>
            <p:nvPr/>
          </p:nvSpPr>
          <p:spPr>
            <a:xfrm>
              <a:off x="2746452" y="43391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70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/>
            <p:cNvSpPr/>
            <p:nvPr/>
          </p:nvSpPr>
          <p:spPr>
            <a:xfrm>
              <a:off x="2747547" y="433521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70"/>
                  </a:moveTo>
                  <a:lnTo>
                    <a:pt x="1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/>
            <p:cNvSpPr/>
            <p:nvPr/>
          </p:nvSpPr>
          <p:spPr>
            <a:xfrm>
              <a:off x="2748565" y="433118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/>
            <p:cNvSpPr/>
            <p:nvPr/>
          </p:nvSpPr>
          <p:spPr>
            <a:xfrm>
              <a:off x="2749481" y="432716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/>
            <p:cNvSpPr/>
            <p:nvPr/>
          </p:nvSpPr>
          <p:spPr>
            <a:xfrm>
              <a:off x="2722678" y="482373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36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/>
            <p:cNvSpPr/>
            <p:nvPr/>
          </p:nvSpPr>
          <p:spPr>
            <a:xfrm>
              <a:off x="2750296" y="432311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/>
            <p:cNvSpPr/>
            <p:nvPr/>
          </p:nvSpPr>
          <p:spPr>
            <a:xfrm>
              <a:off x="2723060" y="481966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/>
            <p:cNvSpPr/>
            <p:nvPr/>
          </p:nvSpPr>
          <p:spPr>
            <a:xfrm>
              <a:off x="2751034" y="43190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/>
            <p:cNvSpPr/>
            <p:nvPr/>
          </p:nvSpPr>
          <p:spPr>
            <a:xfrm>
              <a:off x="2723696" y="481559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/>
            <p:cNvSpPr/>
            <p:nvPr/>
          </p:nvSpPr>
          <p:spPr>
            <a:xfrm>
              <a:off x="2751671" y="431499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/>
            <p:cNvSpPr/>
            <p:nvPr/>
          </p:nvSpPr>
          <p:spPr>
            <a:xfrm>
              <a:off x="2724231" y="48115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/>
            <p:cNvSpPr/>
            <p:nvPr/>
          </p:nvSpPr>
          <p:spPr>
            <a:xfrm>
              <a:off x="2752205" y="431090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/>
            <p:cNvSpPr/>
            <p:nvPr/>
          </p:nvSpPr>
          <p:spPr>
            <a:xfrm>
              <a:off x="2722678" y="5217061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14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/>
            <p:cNvSpPr/>
            <p:nvPr/>
          </p:nvSpPr>
          <p:spPr>
            <a:xfrm>
              <a:off x="2748820" y="4716470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81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/>
            <p:cNvSpPr/>
            <p:nvPr/>
          </p:nvSpPr>
          <p:spPr>
            <a:xfrm>
              <a:off x="2727362" y="5188730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/>
            <p:cNvSpPr/>
            <p:nvPr/>
          </p:nvSpPr>
          <p:spPr>
            <a:xfrm>
              <a:off x="2755336" y="4688139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/>
            <p:cNvSpPr/>
            <p:nvPr/>
          </p:nvSpPr>
          <p:spPr>
            <a:xfrm>
              <a:off x="2734183" y="5160475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/>
            <p:cNvSpPr/>
            <p:nvPr/>
          </p:nvSpPr>
          <p:spPr>
            <a:xfrm>
              <a:off x="2762158" y="4659884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/>
            <p:cNvSpPr/>
            <p:nvPr/>
          </p:nvSpPr>
          <p:spPr>
            <a:xfrm>
              <a:off x="2741311" y="5132297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/>
            <p:cNvSpPr/>
            <p:nvPr/>
          </p:nvSpPr>
          <p:spPr>
            <a:xfrm>
              <a:off x="2769285" y="4643415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6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/>
            <p:cNvSpPr/>
            <p:nvPr/>
          </p:nvSpPr>
          <p:spPr>
            <a:xfrm>
              <a:off x="2722678" y="5604786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050"/>
                  </a:moveTo>
                  <a:lnTo>
                    <a:pt x="57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/>
            <p:cNvSpPr/>
            <p:nvPr/>
          </p:nvSpPr>
          <p:spPr>
            <a:xfrm>
              <a:off x="2748718" y="5104195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101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/>
            <p:cNvSpPr/>
            <p:nvPr/>
          </p:nvSpPr>
          <p:spPr>
            <a:xfrm>
              <a:off x="2722678" y="4063660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396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/>
            <p:cNvSpPr/>
            <p:nvPr/>
          </p:nvSpPr>
          <p:spPr>
            <a:xfrm>
              <a:off x="2728456" y="557676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/>
            <p:cNvSpPr/>
            <p:nvPr/>
          </p:nvSpPr>
          <p:spPr>
            <a:xfrm>
              <a:off x="2756431" y="5076169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/>
            <p:cNvSpPr/>
            <p:nvPr/>
          </p:nvSpPr>
          <p:spPr>
            <a:xfrm>
              <a:off x="2727998" y="4035634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/>
            <p:cNvSpPr/>
            <p:nvPr/>
          </p:nvSpPr>
          <p:spPr>
            <a:xfrm>
              <a:off x="2736474" y="5548836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/>
            <p:cNvSpPr/>
            <p:nvPr/>
          </p:nvSpPr>
          <p:spPr>
            <a:xfrm>
              <a:off x="2764449" y="5048245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/>
            <p:cNvSpPr/>
            <p:nvPr/>
          </p:nvSpPr>
          <p:spPr>
            <a:xfrm>
              <a:off x="2736016" y="400771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/>
            <p:cNvSpPr/>
            <p:nvPr/>
          </p:nvSpPr>
          <p:spPr>
            <a:xfrm>
              <a:off x="2744772" y="5520989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/>
            <p:cNvSpPr/>
            <p:nvPr/>
          </p:nvSpPr>
          <p:spPr>
            <a:xfrm>
              <a:off x="2772747" y="504544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800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/>
            <p:cNvSpPr/>
            <p:nvPr/>
          </p:nvSpPr>
          <p:spPr>
            <a:xfrm>
              <a:off x="2722678" y="4480454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/>
            <p:cNvSpPr/>
            <p:nvPr/>
          </p:nvSpPr>
          <p:spPr>
            <a:xfrm>
              <a:off x="2744314" y="3979863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/>
            <p:cNvSpPr/>
            <p:nvPr/>
          </p:nvSpPr>
          <p:spPr>
            <a:xfrm>
              <a:off x="2753376" y="5494796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/>
            <p:cNvSpPr/>
            <p:nvPr/>
          </p:nvSpPr>
          <p:spPr>
            <a:xfrm>
              <a:off x="2724943" y="445426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/>
            <p:cNvSpPr/>
            <p:nvPr/>
          </p:nvSpPr>
          <p:spPr>
            <a:xfrm>
              <a:off x="2752918" y="3953670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/>
            <p:cNvSpPr/>
            <p:nvPr/>
          </p:nvSpPr>
          <p:spPr>
            <a:xfrm>
              <a:off x="2758340" y="5468654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/>
            <p:cNvSpPr/>
            <p:nvPr/>
          </p:nvSpPr>
          <p:spPr>
            <a:xfrm>
              <a:off x="2729907" y="4428120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/>
            <p:cNvSpPr/>
            <p:nvPr/>
          </p:nvSpPr>
          <p:spPr>
            <a:xfrm>
              <a:off x="2757882" y="3927529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/>
            <p:cNvSpPr/>
            <p:nvPr/>
          </p:nvSpPr>
          <p:spPr>
            <a:xfrm>
              <a:off x="2763533" y="544253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/>
            <p:cNvSpPr/>
            <p:nvPr/>
          </p:nvSpPr>
          <p:spPr>
            <a:xfrm>
              <a:off x="2735100" y="4402003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/>
            <p:cNvSpPr/>
            <p:nvPr/>
          </p:nvSpPr>
          <p:spPr>
            <a:xfrm>
              <a:off x="2763074" y="39269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83"/>
                  </a:moveTo>
                  <a:lnTo>
                    <a:pt x="1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/>
            <p:cNvSpPr/>
            <p:nvPr/>
          </p:nvSpPr>
          <p:spPr>
            <a:xfrm>
              <a:off x="2768929" y="5420774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80" h="22225">
                  <a:moveTo>
                    <a:pt x="0" y="21763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/>
            <p:cNvSpPr/>
            <p:nvPr/>
          </p:nvSpPr>
          <p:spPr>
            <a:xfrm>
              <a:off x="2740496" y="437593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/>
            <p:cNvSpPr/>
            <p:nvPr/>
          </p:nvSpPr>
          <p:spPr>
            <a:xfrm>
              <a:off x="2722678" y="4850539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1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/>
            <p:cNvSpPr/>
            <p:nvPr/>
          </p:nvSpPr>
          <p:spPr>
            <a:xfrm>
              <a:off x="2746122" y="434992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/>
            <p:cNvSpPr/>
            <p:nvPr/>
          </p:nvSpPr>
          <p:spPr>
            <a:xfrm>
              <a:off x="2723950" y="482455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89"/>
                  </a:moveTo>
                  <a:lnTo>
                    <a:pt x="60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/>
            <p:cNvSpPr/>
            <p:nvPr/>
          </p:nvSpPr>
          <p:spPr>
            <a:xfrm>
              <a:off x="2751925" y="4323959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/>
            <p:cNvSpPr/>
            <p:nvPr/>
          </p:nvSpPr>
          <p:spPr>
            <a:xfrm>
              <a:off x="2730009" y="479863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/>
            <p:cNvSpPr/>
            <p:nvPr/>
          </p:nvSpPr>
          <p:spPr>
            <a:xfrm>
              <a:off x="2757983" y="4298046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/>
            <p:cNvSpPr/>
            <p:nvPr/>
          </p:nvSpPr>
          <p:spPr>
            <a:xfrm>
              <a:off x="2736271" y="4772775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/>
            <p:cNvSpPr/>
            <p:nvPr/>
          </p:nvSpPr>
          <p:spPr>
            <a:xfrm>
              <a:off x="2764245" y="4272184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/>
            <p:cNvSpPr/>
            <p:nvPr/>
          </p:nvSpPr>
          <p:spPr>
            <a:xfrm>
              <a:off x="2740547" y="5193541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512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/>
            <p:cNvSpPr/>
            <p:nvPr/>
          </p:nvSpPr>
          <p:spPr>
            <a:xfrm>
              <a:off x="2768522" y="4696768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69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/>
            <p:cNvSpPr/>
            <p:nvPr/>
          </p:nvSpPr>
          <p:spPr>
            <a:xfrm>
              <a:off x="2746580" y="5169104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436"/>
                  </a:moveTo>
                  <a:lnTo>
                    <a:pt x="63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/>
            <p:cNvSpPr/>
            <p:nvPr/>
          </p:nvSpPr>
          <p:spPr>
            <a:xfrm>
              <a:off x="2722678" y="4128569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7025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/>
            <p:cNvSpPr/>
            <p:nvPr/>
          </p:nvSpPr>
          <p:spPr>
            <a:xfrm>
              <a:off x="2727769" y="5645386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4" h="14604">
                  <a:moveTo>
                    <a:pt x="0" y="14127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/>
            <p:cNvSpPr/>
            <p:nvPr/>
          </p:nvSpPr>
          <p:spPr>
            <a:xfrm>
              <a:off x="2752943" y="514479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09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/>
            <p:cNvSpPr/>
            <p:nvPr/>
          </p:nvSpPr>
          <p:spPr>
            <a:xfrm>
              <a:off x="2724511" y="410426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09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/>
            <p:cNvSpPr/>
            <p:nvPr/>
          </p:nvSpPr>
          <p:spPr>
            <a:xfrm>
              <a:off x="2731663" y="5621128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58"/>
                  </a:moveTo>
                  <a:lnTo>
                    <a:pt x="70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/>
            <p:cNvSpPr/>
            <p:nvPr/>
          </p:nvSpPr>
          <p:spPr>
            <a:xfrm>
              <a:off x="2759638" y="512053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58"/>
                  </a:moveTo>
                  <a:lnTo>
                    <a:pt x="70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/>
            <p:cNvSpPr/>
            <p:nvPr/>
          </p:nvSpPr>
          <p:spPr>
            <a:xfrm>
              <a:off x="2731205" y="4080002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58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/>
            <p:cNvSpPr/>
            <p:nvPr/>
          </p:nvSpPr>
          <p:spPr>
            <a:xfrm>
              <a:off x="2738663" y="5596997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19" h="24129">
                  <a:moveTo>
                    <a:pt x="0" y="24131"/>
                  </a:moveTo>
                  <a:lnTo>
                    <a:pt x="7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/>
            <p:cNvSpPr/>
            <p:nvPr/>
          </p:nvSpPr>
          <p:spPr>
            <a:xfrm>
              <a:off x="2766638" y="5097653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/>
            <p:cNvSpPr/>
            <p:nvPr/>
          </p:nvSpPr>
          <p:spPr>
            <a:xfrm>
              <a:off x="2738231" y="4055871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19" h="24129">
                  <a:moveTo>
                    <a:pt x="0" y="24131"/>
                  </a:moveTo>
                  <a:lnTo>
                    <a:pt x="7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/>
            <p:cNvSpPr/>
            <p:nvPr/>
          </p:nvSpPr>
          <p:spPr>
            <a:xfrm>
              <a:off x="2746020" y="5572967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29"/>
                  </a:moveTo>
                  <a:lnTo>
                    <a:pt x="76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/>
            <p:cNvSpPr/>
            <p:nvPr/>
          </p:nvSpPr>
          <p:spPr>
            <a:xfrm>
              <a:off x="2722678" y="453243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094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/>
            <p:cNvSpPr/>
            <p:nvPr/>
          </p:nvSpPr>
          <p:spPr>
            <a:xfrm>
              <a:off x="2745562" y="4031842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29"/>
                  </a:moveTo>
                  <a:lnTo>
                    <a:pt x="76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/>
            <p:cNvSpPr/>
            <p:nvPr/>
          </p:nvSpPr>
          <p:spPr>
            <a:xfrm>
              <a:off x="2753707" y="5549015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52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/>
            <p:cNvSpPr/>
            <p:nvPr/>
          </p:nvSpPr>
          <p:spPr>
            <a:xfrm>
              <a:off x="2725274" y="4508480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52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/>
            <p:cNvSpPr/>
            <p:nvPr/>
          </p:nvSpPr>
          <p:spPr>
            <a:xfrm>
              <a:off x="2753249" y="4007889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52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/>
            <p:cNvSpPr/>
            <p:nvPr/>
          </p:nvSpPr>
          <p:spPr>
            <a:xfrm>
              <a:off x="2761700" y="552521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00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/>
            <p:cNvSpPr/>
            <p:nvPr/>
          </p:nvSpPr>
          <p:spPr>
            <a:xfrm>
              <a:off x="2733267" y="4484680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00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/>
            <p:cNvSpPr/>
            <p:nvPr/>
          </p:nvSpPr>
          <p:spPr>
            <a:xfrm>
              <a:off x="2761242" y="3984089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00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/>
            <p:cNvSpPr/>
            <p:nvPr/>
          </p:nvSpPr>
          <p:spPr>
            <a:xfrm>
              <a:off x="2770049" y="551757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/>
            <p:cNvSpPr/>
            <p:nvPr/>
          </p:nvSpPr>
          <p:spPr>
            <a:xfrm>
              <a:off x="2741616" y="447704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/>
            <p:cNvSpPr/>
            <p:nvPr/>
          </p:nvSpPr>
          <p:spPr>
            <a:xfrm>
              <a:off x="2769591" y="3976452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/>
            <p:cNvSpPr/>
            <p:nvPr/>
          </p:nvSpPr>
          <p:spPr>
            <a:xfrm>
              <a:off x="2773027" y="55157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832"/>
                  </a:moveTo>
                  <a:lnTo>
                    <a:pt x="5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/>
            <p:cNvSpPr/>
            <p:nvPr/>
          </p:nvSpPr>
          <p:spPr>
            <a:xfrm>
              <a:off x="2744594" y="446925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/>
            <p:cNvSpPr/>
            <p:nvPr/>
          </p:nvSpPr>
          <p:spPr>
            <a:xfrm>
              <a:off x="2772569" y="39732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232"/>
                  </a:moveTo>
                  <a:lnTo>
                    <a:pt x="1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/>
            <p:cNvSpPr/>
            <p:nvPr/>
          </p:nvSpPr>
          <p:spPr>
            <a:xfrm>
              <a:off x="2747140" y="4461338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/>
            <p:cNvSpPr/>
            <p:nvPr/>
          </p:nvSpPr>
          <p:spPr>
            <a:xfrm>
              <a:off x="2722678" y="49539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/>
            <p:cNvSpPr/>
            <p:nvPr/>
          </p:nvSpPr>
          <p:spPr>
            <a:xfrm>
              <a:off x="2749227" y="4453320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18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/>
            <p:cNvSpPr/>
            <p:nvPr/>
          </p:nvSpPr>
          <p:spPr>
            <a:xfrm>
              <a:off x="2722881" y="494581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/>
            <p:cNvSpPr/>
            <p:nvPr/>
          </p:nvSpPr>
          <p:spPr>
            <a:xfrm>
              <a:off x="2750882" y="444520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/>
            <p:cNvSpPr/>
            <p:nvPr/>
          </p:nvSpPr>
          <p:spPr>
            <a:xfrm>
              <a:off x="2724078" y="493764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/>
            <p:cNvSpPr/>
            <p:nvPr/>
          </p:nvSpPr>
          <p:spPr>
            <a:xfrm>
              <a:off x="2752052" y="4437054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/>
            <p:cNvSpPr/>
            <p:nvPr/>
          </p:nvSpPr>
          <p:spPr>
            <a:xfrm>
              <a:off x="2724791" y="492944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/>
            <p:cNvSpPr/>
            <p:nvPr/>
          </p:nvSpPr>
          <p:spPr>
            <a:xfrm>
              <a:off x="2752765" y="442885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/>
            <p:cNvSpPr/>
            <p:nvPr/>
          </p:nvSpPr>
          <p:spPr>
            <a:xfrm>
              <a:off x="2724841" y="492127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/>
            <p:cNvSpPr/>
            <p:nvPr/>
          </p:nvSpPr>
          <p:spPr>
            <a:xfrm>
              <a:off x="2752816" y="4420687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29" y="81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/>
            <p:cNvSpPr/>
            <p:nvPr/>
          </p:nvSpPr>
          <p:spPr>
            <a:xfrm>
              <a:off x="2724841" y="4899743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/>
            <p:cNvSpPr/>
            <p:nvPr/>
          </p:nvSpPr>
          <p:spPr>
            <a:xfrm>
              <a:off x="2752816" y="439915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/>
            <p:cNvSpPr/>
            <p:nvPr/>
          </p:nvSpPr>
          <p:spPr>
            <a:xfrm>
              <a:off x="2728481" y="487828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58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/>
            <p:cNvSpPr/>
            <p:nvPr/>
          </p:nvSpPr>
          <p:spPr>
            <a:xfrm>
              <a:off x="2756456" y="437766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/>
            <p:cNvSpPr/>
            <p:nvPr/>
          </p:nvSpPr>
          <p:spPr>
            <a:xfrm>
              <a:off x="2732351" y="4856852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/>
            <p:cNvSpPr/>
            <p:nvPr/>
          </p:nvSpPr>
          <p:spPr>
            <a:xfrm>
              <a:off x="2760325" y="4356261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07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/>
            <p:cNvSpPr/>
            <p:nvPr/>
          </p:nvSpPr>
          <p:spPr>
            <a:xfrm>
              <a:off x="2736500" y="483547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/>
            <p:cNvSpPr/>
            <p:nvPr/>
          </p:nvSpPr>
          <p:spPr>
            <a:xfrm>
              <a:off x="2764474" y="433487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/>
            <p:cNvSpPr/>
            <p:nvPr/>
          </p:nvSpPr>
          <p:spPr>
            <a:xfrm>
              <a:off x="2740878" y="481413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/>
            <p:cNvSpPr/>
            <p:nvPr/>
          </p:nvSpPr>
          <p:spPr>
            <a:xfrm>
              <a:off x="2768853" y="4313548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/>
            <p:cNvSpPr/>
            <p:nvPr/>
          </p:nvSpPr>
          <p:spPr>
            <a:xfrm>
              <a:off x="2745511" y="479285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/>
            <p:cNvSpPr/>
            <p:nvPr/>
          </p:nvSpPr>
          <p:spPr>
            <a:xfrm>
              <a:off x="2773511" y="43130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9"/>
                  </a:moveTo>
                  <a:lnTo>
                    <a:pt x="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/>
            <p:cNvSpPr/>
            <p:nvPr/>
          </p:nvSpPr>
          <p:spPr>
            <a:xfrm>
              <a:off x="2722678" y="5272246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80" h="20320">
                  <a:moveTo>
                    <a:pt x="0" y="20210"/>
                  </a:moveTo>
                  <a:lnTo>
                    <a:pt x="4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/>
            <p:cNvSpPr/>
            <p:nvPr/>
          </p:nvSpPr>
          <p:spPr>
            <a:xfrm>
              <a:off x="2750423" y="4771655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/>
            <p:cNvSpPr/>
            <p:nvPr/>
          </p:nvSpPr>
          <p:spPr>
            <a:xfrm>
              <a:off x="2727591" y="5251119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27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/>
            <p:cNvSpPr/>
            <p:nvPr/>
          </p:nvSpPr>
          <p:spPr>
            <a:xfrm>
              <a:off x="2755565" y="475050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/>
            <p:cNvSpPr/>
            <p:nvPr/>
          </p:nvSpPr>
          <p:spPr>
            <a:xfrm>
              <a:off x="2759663" y="560707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89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/>
            <p:cNvSpPr/>
            <p:nvPr/>
          </p:nvSpPr>
          <p:spPr>
            <a:xfrm>
              <a:off x="2731230" y="456654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89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/>
            <p:cNvSpPr/>
            <p:nvPr/>
          </p:nvSpPr>
          <p:spPr>
            <a:xfrm>
              <a:off x="2759205" y="406595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/>
            <p:cNvSpPr/>
            <p:nvPr/>
          </p:nvSpPr>
          <p:spPr>
            <a:xfrm>
              <a:off x="2762973" y="559653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/>
            <p:cNvSpPr/>
            <p:nvPr/>
          </p:nvSpPr>
          <p:spPr>
            <a:xfrm>
              <a:off x="2734565" y="455600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/>
            <p:cNvSpPr/>
            <p:nvPr/>
          </p:nvSpPr>
          <p:spPr>
            <a:xfrm>
              <a:off x="2762540" y="405541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/>
            <p:cNvSpPr/>
            <p:nvPr/>
          </p:nvSpPr>
          <p:spPr>
            <a:xfrm>
              <a:off x="2766409" y="558602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/>
            <p:cNvSpPr/>
            <p:nvPr/>
          </p:nvSpPr>
          <p:spPr>
            <a:xfrm>
              <a:off x="2737976" y="454549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/>
            <p:cNvSpPr/>
            <p:nvPr/>
          </p:nvSpPr>
          <p:spPr>
            <a:xfrm>
              <a:off x="2765951" y="4044900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/>
            <p:cNvSpPr/>
            <p:nvPr/>
          </p:nvSpPr>
          <p:spPr>
            <a:xfrm>
              <a:off x="2769896" y="557556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/>
            <p:cNvSpPr/>
            <p:nvPr/>
          </p:nvSpPr>
          <p:spPr>
            <a:xfrm>
              <a:off x="2741463" y="45350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/>
            <p:cNvSpPr/>
            <p:nvPr/>
          </p:nvSpPr>
          <p:spPr>
            <a:xfrm>
              <a:off x="2769438" y="403443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/>
            <p:cNvSpPr/>
            <p:nvPr/>
          </p:nvSpPr>
          <p:spPr>
            <a:xfrm>
              <a:off x="2773511" y="5575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5"/>
                  </a:moveTo>
                  <a:lnTo>
                    <a:pt x="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/>
            <p:cNvSpPr/>
            <p:nvPr/>
          </p:nvSpPr>
          <p:spPr>
            <a:xfrm>
              <a:off x="2745078" y="452456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/>
            <p:cNvSpPr/>
            <p:nvPr/>
          </p:nvSpPr>
          <p:spPr>
            <a:xfrm>
              <a:off x="2773053" y="40328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603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/>
            <p:cNvSpPr/>
            <p:nvPr/>
          </p:nvSpPr>
          <p:spPr>
            <a:xfrm>
              <a:off x="2722678" y="501474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43"/>
                  </a:moveTo>
                  <a:lnTo>
                    <a:pt x="1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/>
            <p:cNvSpPr/>
            <p:nvPr/>
          </p:nvSpPr>
          <p:spPr>
            <a:xfrm>
              <a:off x="2748769" y="451415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/>
            <p:cNvSpPr/>
            <p:nvPr/>
          </p:nvSpPr>
          <p:spPr>
            <a:xfrm>
              <a:off x="2724587" y="500438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/>
            <p:cNvSpPr/>
            <p:nvPr/>
          </p:nvSpPr>
          <p:spPr>
            <a:xfrm>
              <a:off x="2752562" y="450379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/>
            <p:cNvSpPr/>
            <p:nvPr/>
          </p:nvSpPr>
          <p:spPr>
            <a:xfrm>
              <a:off x="2728481" y="499402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/>
            <p:cNvSpPr/>
            <p:nvPr/>
          </p:nvSpPr>
          <p:spPr>
            <a:xfrm>
              <a:off x="2756456" y="449343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/>
            <p:cNvSpPr/>
            <p:nvPr/>
          </p:nvSpPr>
          <p:spPr>
            <a:xfrm>
              <a:off x="2732452" y="4978729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/>
            <p:cNvSpPr/>
            <p:nvPr/>
          </p:nvSpPr>
          <p:spPr>
            <a:xfrm>
              <a:off x="2760427" y="4478138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/>
            <p:cNvSpPr/>
            <p:nvPr/>
          </p:nvSpPr>
          <p:spPr>
            <a:xfrm>
              <a:off x="2739681" y="496297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/>
            <p:cNvSpPr/>
            <p:nvPr/>
          </p:nvSpPr>
          <p:spPr>
            <a:xfrm>
              <a:off x="2767656" y="446306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69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/>
            <p:cNvSpPr/>
            <p:nvPr/>
          </p:nvSpPr>
          <p:spPr>
            <a:xfrm>
              <a:off x="2722678" y="54474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4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/>
            <p:cNvSpPr/>
            <p:nvPr/>
          </p:nvSpPr>
          <p:spPr>
            <a:xfrm>
              <a:off x="2745918" y="4946860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12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/>
            <p:cNvSpPr/>
            <p:nvPr/>
          </p:nvSpPr>
          <p:spPr>
            <a:xfrm>
              <a:off x="2723136" y="5431007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/>
            <p:cNvSpPr/>
            <p:nvPr/>
          </p:nvSpPr>
          <p:spPr>
            <a:xfrm>
              <a:off x="2751111" y="4930416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/>
            <p:cNvSpPr/>
            <p:nvPr/>
          </p:nvSpPr>
          <p:spPr>
            <a:xfrm>
              <a:off x="2722678" y="3889881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/>
            <p:cNvSpPr/>
            <p:nvPr/>
          </p:nvSpPr>
          <p:spPr>
            <a:xfrm>
              <a:off x="2727260" y="5414360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/>
            <p:cNvSpPr/>
            <p:nvPr/>
          </p:nvSpPr>
          <p:spPr>
            <a:xfrm>
              <a:off x="2755234" y="4913769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/>
            <p:cNvSpPr/>
            <p:nvPr/>
          </p:nvSpPr>
          <p:spPr>
            <a:xfrm>
              <a:off x="2726801" y="387323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/>
            <p:cNvSpPr/>
            <p:nvPr/>
          </p:nvSpPr>
          <p:spPr>
            <a:xfrm>
              <a:off x="2730314" y="5397534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/>
            <p:cNvSpPr/>
            <p:nvPr/>
          </p:nvSpPr>
          <p:spPr>
            <a:xfrm>
              <a:off x="2758289" y="4896943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/>
            <p:cNvSpPr/>
            <p:nvPr/>
          </p:nvSpPr>
          <p:spPr>
            <a:xfrm>
              <a:off x="2729856" y="385640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/>
            <p:cNvSpPr/>
            <p:nvPr/>
          </p:nvSpPr>
          <p:spPr>
            <a:xfrm>
              <a:off x="2732274" y="5380632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/>
            <p:cNvSpPr/>
            <p:nvPr/>
          </p:nvSpPr>
          <p:spPr>
            <a:xfrm>
              <a:off x="2760249" y="4880041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/>
            <p:cNvSpPr/>
            <p:nvPr/>
          </p:nvSpPr>
          <p:spPr>
            <a:xfrm>
              <a:off x="2731816" y="38561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7"/>
                  </a:moveTo>
                  <a:lnTo>
                    <a:pt x="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/>
            <p:cNvSpPr/>
            <p:nvPr/>
          </p:nvSpPr>
          <p:spPr>
            <a:xfrm>
              <a:off x="2732911" y="536367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/>
            <p:cNvSpPr/>
            <p:nvPr/>
          </p:nvSpPr>
          <p:spPr>
            <a:xfrm>
              <a:off x="2760885" y="486308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/>
            <p:cNvSpPr/>
            <p:nvPr/>
          </p:nvSpPr>
          <p:spPr>
            <a:xfrm>
              <a:off x="2732809" y="536067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101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/>
            <p:cNvSpPr/>
            <p:nvPr/>
          </p:nvSpPr>
          <p:spPr>
            <a:xfrm>
              <a:off x="2760809" y="48600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/>
            <p:cNvSpPr/>
            <p:nvPr/>
          </p:nvSpPr>
          <p:spPr>
            <a:xfrm>
              <a:off x="2732809" y="535764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/>
            <p:cNvSpPr/>
            <p:nvPr/>
          </p:nvSpPr>
          <p:spPr>
            <a:xfrm>
              <a:off x="2760809" y="485705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0" h="3175">
                  <a:moveTo>
                    <a:pt x="0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/>
            <p:cNvSpPr/>
            <p:nvPr/>
          </p:nvSpPr>
          <p:spPr>
            <a:xfrm>
              <a:off x="2732834" y="53546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/>
            <p:cNvSpPr/>
            <p:nvPr/>
          </p:nvSpPr>
          <p:spPr>
            <a:xfrm>
              <a:off x="2760809" y="48540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/>
            <p:cNvSpPr/>
            <p:nvPr/>
          </p:nvSpPr>
          <p:spPr>
            <a:xfrm>
              <a:off x="2732962" y="535163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/>
            <p:cNvSpPr/>
            <p:nvPr/>
          </p:nvSpPr>
          <p:spPr>
            <a:xfrm>
              <a:off x="2760936" y="48510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/>
            <p:cNvSpPr/>
            <p:nvPr/>
          </p:nvSpPr>
          <p:spPr>
            <a:xfrm>
              <a:off x="2733191" y="534863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/>
            <p:cNvSpPr/>
            <p:nvPr/>
          </p:nvSpPr>
          <p:spPr>
            <a:xfrm>
              <a:off x="2761165" y="48480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/>
            <p:cNvSpPr/>
            <p:nvPr/>
          </p:nvSpPr>
          <p:spPr>
            <a:xfrm>
              <a:off x="2733521" y="53456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/>
            <p:cNvSpPr/>
            <p:nvPr/>
          </p:nvSpPr>
          <p:spPr>
            <a:xfrm>
              <a:off x="2761496" y="48450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/>
            <p:cNvSpPr/>
            <p:nvPr/>
          </p:nvSpPr>
          <p:spPr>
            <a:xfrm>
              <a:off x="2733980" y="53427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/>
            <p:cNvSpPr/>
            <p:nvPr/>
          </p:nvSpPr>
          <p:spPr>
            <a:xfrm>
              <a:off x="2761954" y="48420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/>
            <p:cNvSpPr/>
            <p:nvPr/>
          </p:nvSpPr>
          <p:spPr>
            <a:xfrm>
              <a:off x="2734514" y="533975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952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/>
            <p:cNvSpPr/>
            <p:nvPr/>
          </p:nvSpPr>
          <p:spPr>
            <a:xfrm>
              <a:off x="2762489" y="483916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927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/>
            <p:cNvSpPr/>
            <p:nvPr/>
          </p:nvSpPr>
          <p:spPr>
            <a:xfrm>
              <a:off x="2735176" y="532977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/>
            <p:cNvSpPr/>
            <p:nvPr/>
          </p:nvSpPr>
          <p:spPr>
            <a:xfrm>
              <a:off x="2763151" y="482915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10003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/>
            <p:cNvSpPr/>
            <p:nvPr/>
          </p:nvSpPr>
          <p:spPr>
            <a:xfrm>
              <a:off x="2737111" y="531979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/>
            <p:cNvSpPr/>
            <p:nvPr/>
          </p:nvSpPr>
          <p:spPr>
            <a:xfrm>
              <a:off x="2765085" y="481920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/>
            <p:cNvSpPr/>
            <p:nvPr/>
          </p:nvSpPr>
          <p:spPr>
            <a:xfrm>
              <a:off x="2739121" y="53098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/>
            <p:cNvSpPr/>
            <p:nvPr/>
          </p:nvSpPr>
          <p:spPr>
            <a:xfrm>
              <a:off x="2767096" y="480925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/>
            <p:cNvSpPr/>
            <p:nvPr/>
          </p:nvSpPr>
          <p:spPr>
            <a:xfrm>
              <a:off x="2741209" y="529989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/>
            <p:cNvSpPr/>
            <p:nvPr/>
          </p:nvSpPr>
          <p:spPr>
            <a:xfrm>
              <a:off x="2769183" y="479929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/>
            <p:cNvSpPr/>
            <p:nvPr/>
          </p:nvSpPr>
          <p:spPr>
            <a:xfrm>
              <a:off x="2743372" y="528996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/>
            <p:cNvSpPr/>
            <p:nvPr/>
          </p:nvSpPr>
          <p:spPr>
            <a:xfrm>
              <a:off x="2771347" y="478937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/>
            <p:cNvSpPr/>
            <p:nvPr/>
          </p:nvSpPr>
          <p:spPr>
            <a:xfrm>
              <a:off x="2745587" y="528006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/>
            <p:cNvSpPr/>
            <p:nvPr/>
          </p:nvSpPr>
          <p:spPr>
            <a:xfrm>
              <a:off x="2773562" y="47891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/>
            <p:cNvSpPr/>
            <p:nvPr/>
          </p:nvSpPr>
          <p:spPr>
            <a:xfrm>
              <a:off x="2747878" y="527015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/>
            <p:cNvSpPr/>
            <p:nvPr/>
          </p:nvSpPr>
          <p:spPr>
            <a:xfrm>
              <a:off x="2750245" y="526028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/>
            <p:cNvSpPr/>
            <p:nvPr/>
          </p:nvSpPr>
          <p:spPr>
            <a:xfrm>
              <a:off x="2722678" y="421974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88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/>
            <p:cNvSpPr/>
            <p:nvPr/>
          </p:nvSpPr>
          <p:spPr>
            <a:xfrm>
              <a:off x="2768725" y="5267766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916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/>
            <p:cNvSpPr/>
            <p:nvPr/>
          </p:nvSpPr>
          <p:spPr>
            <a:xfrm>
              <a:off x="2740292" y="422723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916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/>
            <p:cNvSpPr/>
            <p:nvPr/>
          </p:nvSpPr>
          <p:spPr>
            <a:xfrm>
              <a:off x="2769642" y="5285712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/>
            <p:cNvSpPr/>
            <p:nvPr/>
          </p:nvSpPr>
          <p:spPr>
            <a:xfrm>
              <a:off x="2741209" y="4245177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/>
            <p:cNvSpPr/>
            <p:nvPr/>
          </p:nvSpPr>
          <p:spPr>
            <a:xfrm>
              <a:off x="2769056" y="530368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/>
            <p:cNvSpPr/>
            <p:nvPr/>
          </p:nvSpPr>
          <p:spPr>
            <a:xfrm>
              <a:off x="2740623" y="426314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/>
            <p:cNvSpPr/>
            <p:nvPr/>
          </p:nvSpPr>
          <p:spPr>
            <a:xfrm>
              <a:off x="2767580" y="5321628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/>
            <p:cNvSpPr/>
            <p:nvPr/>
          </p:nvSpPr>
          <p:spPr>
            <a:xfrm>
              <a:off x="2739147" y="4281094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/>
            <p:cNvSpPr/>
            <p:nvPr/>
          </p:nvSpPr>
          <p:spPr>
            <a:xfrm>
              <a:off x="2765314" y="5339523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/>
            <p:cNvSpPr/>
            <p:nvPr/>
          </p:nvSpPr>
          <p:spPr>
            <a:xfrm>
              <a:off x="2736881" y="4298988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/>
            <p:cNvSpPr/>
            <p:nvPr/>
          </p:nvSpPr>
          <p:spPr>
            <a:xfrm>
              <a:off x="2762260" y="5357341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/>
            <p:cNvSpPr/>
            <p:nvPr/>
          </p:nvSpPr>
          <p:spPr>
            <a:xfrm>
              <a:off x="2733827" y="4316806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/>
            <p:cNvSpPr/>
            <p:nvPr/>
          </p:nvSpPr>
          <p:spPr>
            <a:xfrm>
              <a:off x="2758416" y="5375032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/>
            <p:cNvSpPr/>
            <p:nvPr/>
          </p:nvSpPr>
          <p:spPr>
            <a:xfrm>
              <a:off x="2729983" y="4334497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/>
            <p:cNvSpPr/>
            <p:nvPr/>
          </p:nvSpPr>
          <p:spPr>
            <a:xfrm>
              <a:off x="2753809" y="539257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/>
            <p:cNvSpPr/>
            <p:nvPr/>
          </p:nvSpPr>
          <p:spPr>
            <a:xfrm>
              <a:off x="2725376" y="435203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/>
            <p:cNvSpPr/>
            <p:nvPr/>
          </p:nvSpPr>
          <p:spPr>
            <a:xfrm>
              <a:off x="2731485" y="4736935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81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/>
            <p:cNvSpPr/>
            <p:nvPr/>
          </p:nvSpPr>
          <p:spPr>
            <a:xfrm>
              <a:off x="2759460" y="4236344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81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/>
            <p:cNvSpPr/>
            <p:nvPr/>
          </p:nvSpPr>
          <p:spPr>
            <a:xfrm>
              <a:off x="2730976" y="474630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/>
            <p:cNvSpPr/>
            <p:nvPr/>
          </p:nvSpPr>
          <p:spPr>
            <a:xfrm>
              <a:off x="2758951" y="4245712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/>
            <p:cNvSpPr/>
            <p:nvPr/>
          </p:nvSpPr>
          <p:spPr>
            <a:xfrm>
              <a:off x="2730314" y="47556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/>
            <p:cNvSpPr/>
            <p:nvPr/>
          </p:nvSpPr>
          <p:spPr>
            <a:xfrm>
              <a:off x="2758289" y="425507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/>
            <p:cNvSpPr/>
            <p:nvPr/>
          </p:nvSpPr>
          <p:spPr>
            <a:xfrm>
              <a:off x="2729474" y="4765012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40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/>
            <p:cNvSpPr/>
            <p:nvPr/>
          </p:nvSpPr>
          <p:spPr>
            <a:xfrm>
              <a:off x="2757449" y="426442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40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/>
            <p:cNvSpPr/>
            <p:nvPr/>
          </p:nvSpPr>
          <p:spPr>
            <a:xfrm>
              <a:off x="2728507" y="477435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/>
            <p:cNvSpPr/>
            <p:nvPr/>
          </p:nvSpPr>
          <p:spPr>
            <a:xfrm>
              <a:off x="2756482" y="4273763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/>
            <p:cNvSpPr/>
            <p:nvPr/>
          </p:nvSpPr>
          <p:spPr>
            <a:xfrm>
              <a:off x="2727387" y="47836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/>
            <p:cNvSpPr/>
            <p:nvPr/>
          </p:nvSpPr>
          <p:spPr>
            <a:xfrm>
              <a:off x="2755362" y="428307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/>
            <p:cNvSpPr/>
            <p:nvPr/>
          </p:nvSpPr>
          <p:spPr>
            <a:xfrm>
              <a:off x="2726089" y="4792961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298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/>
            <p:cNvSpPr/>
            <p:nvPr/>
          </p:nvSpPr>
          <p:spPr>
            <a:xfrm>
              <a:off x="2754089" y="42923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/>
            <p:cNvSpPr/>
            <p:nvPr/>
          </p:nvSpPr>
          <p:spPr>
            <a:xfrm>
              <a:off x="2724663" y="4802252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/>
            <p:cNvSpPr/>
            <p:nvPr/>
          </p:nvSpPr>
          <p:spPr>
            <a:xfrm>
              <a:off x="2752638" y="4301661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50" y="0"/>
                  </a:moveTo>
                  <a:lnTo>
                    <a:pt x="0" y="9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/>
            <p:cNvSpPr/>
            <p:nvPr/>
          </p:nvSpPr>
          <p:spPr>
            <a:xfrm>
              <a:off x="2742736" y="476928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/>
            <p:cNvSpPr/>
            <p:nvPr/>
          </p:nvSpPr>
          <p:spPr>
            <a:xfrm>
              <a:off x="2770711" y="426869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/>
            <p:cNvSpPr/>
            <p:nvPr/>
          </p:nvSpPr>
          <p:spPr>
            <a:xfrm>
              <a:off x="2743474" y="476580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/>
            <p:cNvSpPr/>
            <p:nvPr/>
          </p:nvSpPr>
          <p:spPr>
            <a:xfrm>
              <a:off x="2771449" y="42652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/>
            <p:cNvSpPr/>
            <p:nvPr/>
          </p:nvSpPr>
          <p:spPr>
            <a:xfrm>
              <a:off x="2744238" y="476231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/>
            <p:cNvSpPr/>
            <p:nvPr/>
          </p:nvSpPr>
          <p:spPr>
            <a:xfrm>
              <a:off x="2772212" y="426169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/>
            <p:cNvSpPr/>
            <p:nvPr/>
          </p:nvSpPr>
          <p:spPr>
            <a:xfrm>
              <a:off x="2744976" y="475880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/>
            <p:cNvSpPr/>
            <p:nvPr/>
          </p:nvSpPr>
          <p:spPr>
            <a:xfrm>
              <a:off x="2772951" y="425869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3003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/>
            <p:cNvSpPr/>
            <p:nvPr/>
          </p:nvSpPr>
          <p:spPr>
            <a:xfrm>
              <a:off x="2745740" y="475531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/>
            <p:cNvSpPr/>
            <p:nvPr/>
          </p:nvSpPr>
          <p:spPr>
            <a:xfrm>
              <a:off x="2746503" y="475182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/>
            <p:cNvSpPr/>
            <p:nvPr/>
          </p:nvSpPr>
          <p:spPr>
            <a:xfrm>
              <a:off x="2747267" y="474833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/>
            <p:cNvSpPr/>
            <p:nvPr/>
          </p:nvSpPr>
          <p:spPr>
            <a:xfrm>
              <a:off x="2748056" y="474485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/>
            <p:cNvSpPr/>
            <p:nvPr/>
          </p:nvSpPr>
          <p:spPr>
            <a:xfrm>
              <a:off x="2722678" y="3835510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/>
            <p:cNvSpPr/>
            <p:nvPr/>
          </p:nvSpPr>
          <p:spPr>
            <a:xfrm>
              <a:off x="2773613" y="3950438"/>
              <a:ext cx="0" cy="1709420"/>
            </a:xfrm>
            <a:custGeom>
              <a:avLst/>
              <a:gdLst/>
              <a:ahLst/>
              <a:cxnLst/>
              <a:rect l="l" t="t" r="r" b="b"/>
              <a:pathLst>
                <a:path w="0" h="1709420">
                  <a:moveTo>
                    <a:pt x="0" y="1709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/>
            <p:cNvSpPr/>
            <p:nvPr/>
          </p:nvSpPr>
          <p:spPr>
            <a:xfrm>
              <a:off x="2722678" y="285885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8" name="object 9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59016" y="2477047"/>
              <a:ext cx="114596" cy="3183713"/>
            </a:xfrm>
            <a:prstGeom prst="rect">
              <a:avLst/>
            </a:prstGeom>
          </p:spPr>
        </p:pic>
        <p:sp>
          <p:nvSpPr>
            <p:cNvPr id="939" name="object 939"/>
            <p:cNvSpPr/>
            <p:nvPr/>
          </p:nvSpPr>
          <p:spPr>
            <a:xfrm>
              <a:off x="2659016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/>
            <p:cNvSpPr/>
            <p:nvPr/>
          </p:nvSpPr>
          <p:spPr>
            <a:xfrm>
              <a:off x="2659016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/>
            <p:cNvSpPr/>
            <p:nvPr/>
          </p:nvSpPr>
          <p:spPr>
            <a:xfrm>
              <a:off x="2722678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/>
            <p:cNvSpPr/>
            <p:nvPr/>
          </p:nvSpPr>
          <p:spPr>
            <a:xfrm>
              <a:off x="2939119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83" y="63636"/>
                  </a:lnTo>
                </a:path>
                <a:path w="51435" h="64135">
                  <a:moveTo>
                    <a:pt x="0" y="0"/>
                  </a:moveTo>
                  <a:lnTo>
                    <a:pt x="50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/>
            <p:cNvSpPr/>
            <p:nvPr/>
          </p:nvSpPr>
          <p:spPr>
            <a:xfrm>
              <a:off x="2888184" y="4163773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5" h="0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/>
            <p:cNvSpPr/>
            <p:nvPr/>
          </p:nvSpPr>
          <p:spPr>
            <a:xfrm>
              <a:off x="2888184" y="4208955"/>
              <a:ext cx="51435" cy="1450975"/>
            </a:xfrm>
            <a:custGeom>
              <a:avLst/>
              <a:gdLst/>
              <a:ahLst/>
              <a:cxnLst/>
              <a:rect l="l" t="t" r="r" b="b"/>
              <a:pathLst>
                <a:path w="51435" h="1450975">
                  <a:moveTo>
                    <a:pt x="50934" y="1450583"/>
                  </a:moveTo>
                  <a:lnTo>
                    <a:pt x="0" y="1450583"/>
                  </a:lnTo>
                  <a:lnTo>
                    <a:pt x="0" y="0"/>
                  </a:lnTo>
                  <a:lnTo>
                    <a:pt x="50934" y="114902"/>
                  </a:lnTo>
                  <a:lnTo>
                    <a:pt x="50934" y="145058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/>
            <p:cNvSpPr/>
            <p:nvPr/>
          </p:nvSpPr>
          <p:spPr>
            <a:xfrm>
              <a:off x="2898468" y="543370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/>
            <p:cNvSpPr/>
            <p:nvPr/>
          </p:nvSpPr>
          <p:spPr>
            <a:xfrm>
              <a:off x="2926442" y="493311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/>
            <p:cNvSpPr/>
            <p:nvPr/>
          </p:nvSpPr>
          <p:spPr>
            <a:xfrm>
              <a:off x="2899384" y="54295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/>
            <p:cNvSpPr/>
            <p:nvPr/>
          </p:nvSpPr>
          <p:spPr>
            <a:xfrm>
              <a:off x="2927359" y="492896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/>
            <p:cNvSpPr/>
            <p:nvPr/>
          </p:nvSpPr>
          <p:spPr>
            <a:xfrm>
              <a:off x="2900326" y="542543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/>
            <p:cNvSpPr/>
            <p:nvPr/>
          </p:nvSpPr>
          <p:spPr>
            <a:xfrm>
              <a:off x="2928300" y="492484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/>
            <p:cNvSpPr/>
            <p:nvPr/>
          </p:nvSpPr>
          <p:spPr>
            <a:xfrm>
              <a:off x="2901242" y="542130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/>
            <p:cNvSpPr/>
            <p:nvPr/>
          </p:nvSpPr>
          <p:spPr>
            <a:xfrm>
              <a:off x="2929217" y="492071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/>
            <p:cNvSpPr/>
            <p:nvPr/>
          </p:nvSpPr>
          <p:spPr>
            <a:xfrm>
              <a:off x="2902184" y="541716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/>
            <p:cNvSpPr/>
            <p:nvPr/>
          </p:nvSpPr>
          <p:spPr>
            <a:xfrm>
              <a:off x="2930159" y="491656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/>
            <p:cNvSpPr/>
            <p:nvPr/>
          </p:nvSpPr>
          <p:spPr>
            <a:xfrm>
              <a:off x="2903151" y="541303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/>
            <p:cNvSpPr/>
            <p:nvPr/>
          </p:nvSpPr>
          <p:spPr>
            <a:xfrm>
              <a:off x="2931126" y="491244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/>
            <p:cNvSpPr/>
            <p:nvPr/>
          </p:nvSpPr>
          <p:spPr>
            <a:xfrm>
              <a:off x="2904093" y="540891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/>
            <p:cNvSpPr/>
            <p:nvPr/>
          </p:nvSpPr>
          <p:spPr>
            <a:xfrm>
              <a:off x="2932068" y="490832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/>
            <p:cNvSpPr/>
            <p:nvPr/>
          </p:nvSpPr>
          <p:spPr>
            <a:xfrm>
              <a:off x="2905060" y="540478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/>
            <p:cNvSpPr/>
            <p:nvPr/>
          </p:nvSpPr>
          <p:spPr>
            <a:xfrm>
              <a:off x="2933035" y="490419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/>
            <p:cNvSpPr/>
            <p:nvPr/>
          </p:nvSpPr>
          <p:spPr>
            <a:xfrm>
              <a:off x="2918169" y="5428920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/>
            <p:cNvSpPr/>
            <p:nvPr/>
          </p:nvSpPr>
          <p:spPr>
            <a:xfrm>
              <a:off x="2889762" y="4388385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/>
            <p:cNvSpPr/>
            <p:nvPr/>
          </p:nvSpPr>
          <p:spPr>
            <a:xfrm>
              <a:off x="2921606" y="5410847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/>
            <p:cNvSpPr/>
            <p:nvPr/>
          </p:nvSpPr>
          <p:spPr>
            <a:xfrm>
              <a:off x="2893173" y="437031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/>
            <p:cNvSpPr/>
            <p:nvPr/>
          </p:nvSpPr>
          <p:spPr>
            <a:xfrm>
              <a:off x="2925297" y="539285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/>
            <p:cNvSpPr/>
            <p:nvPr/>
          </p:nvSpPr>
          <p:spPr>
            <a:xfrm>
              <a:off x="2896864" y="4352316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/>
            <p:cNvSpPr/>
            <p:nvPr/>
          </p:nvSpPr>
          <p:spPr>
            <a:xfrm>
              <a:off x="2929268" y="537490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/>
            <p:cNvSpPr/>
            <p:nvPr/>
          </p:nvSpPr>
          <p:spPr>
            <a:xfrm>
              <a:off x="2900835" y="433437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/>
            <p:cNvSpPr/>
            <p:nvPr/>
          </p:nvSpPr>
          <p:spPr>
            <a:xfrm>
              <a:off x="2933493" y="535701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/>
            <p:cNvSpPr/>
            <p:nvPr/>
          </p:nvSpPr>
          <p:spPr>
            <a:xfrm>
              <a:off x="2905086" y="4316476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/>
            <p:cNvSpPr/>
            <p:nvPr/>
          </p:nvSpPr>
          <p:spPr>
            <a:xfrm>
              <a:off x="2938024" y="535291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/>
            <p:cNvSpPr/>
            <p:nvPr/>
          </p:nvSpPr>
          <p:spPr>
            <a:xfrm>
              <a:off x="2909591" y="4298657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18"/>
                  </a:moveTo>
                  <a:lnTo>
                    <a:pt x="47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/>
            <p:cNvSpPr/>
            <p:nvPr/>
          </p:nvSpPr>
          <p:spPr>
            <a:xfrm>
              <a:off x="2888184" y="4781532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02"/>
                  </a:moveTo>
                  <a:lnTo>
                    <a:pt x="32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/>
            <p:cNvSpPr/>
            <p:nvPr/>
          </p:nvSpPr>
          <p:spPr>
            <a:xfrm>
              <a:off x="2914351" y="428094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16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/>
            <p:cNvSpPr/>
            <p:nvPr/>
          </p:nvSpPr>
          <p:spPr>
            <a:xfrm>
              <a:off x="2891417" y="476386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/>
            <p:cNvSpPr/>
            <p:nvPr/>
          </p:nvSpPr>
          <p:spPr>
            <a:xfrm>
              <a:off x="2919391" y="42800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6"/>
                  </a:moveTo>
                  <a:lnTo>
                    <a:pt x="2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/>
            <p:cNvSpPr/>
            <p:nvPr/>
          </p:nvSpPr>
          <p:spPr>
            <a:xfrm>
              <a:off x="2934231" y="5431414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112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/>
            <p:cNvSpPr/>
            <p:nvPr/>
          </p:nvSpPr>
          <p:spPr>
            <a:xfrm>
              <a:off x="2905798" y="4378254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38"/>
                  </a:moveTo>
                  <a:lnTo>
                    <a:pt x="7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/>
            <p:cNvSpPr/>
            <p:nvPr/>
          </p:nvSpPr>
          <p:spPr>
            <a:xfrm>
              <a:off x="2888184" y="4843310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1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/>
            <p:cNvSpPr/>
            <p:nvPr/>
          </p:nvSpPr>
          <p:spPr>
            <a:xfrm>
              <a:off x="2913358" y="4342719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/>
            <p:cNvSpPr/>
            <p:nvPr/>
          </p:nvSpPr>
          <p:spPr>
            <a:xfrm>
              <a:off x="2893784" y="4807979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/>
            <p:cNvSpPr/>
            <p:nvPr/>
          </p:nvSpPr>
          <p:spPr>
            <a:xfrm>
              <a:off x="2921759" y="4307388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/>
            <p:cNvSpPr/>
            <p:nvPr/>
          </p:nvSpPr>
          <p:spPr>
            <a:xfrm>
              <a:off x="2902998" y="4772877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/>
            <p:cNvSpPr/>
            <p:nvPr/>
          </p:nvSpPr>
          <p:spPr>
            <a:xfrm>
              <a:off x="2930973" y="43062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120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/>
            <p:cNvSpPr/>
            <p:nvPr/>
          </p:nvSpPr>
          <p:spPr>
            <a:xfrm>
              <a:off x="2888184" y="5238621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95"/>
                  </a:moveTo>
                  <a:lnTo>
                    <a:pt x="77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/>
            <p:cNvSpPr/>
            <p:nvPr/>
          </p:nvSpPr>
          <p:spPr>
            <a:xfrm>
              <a:off x="2913078" y="4738030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47"/>
                  </a:moveTo>
                  <a:lnTo>
                    <a:pt x="10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/>
            <p:cNvSpPr/>
            <p:nvPr/>
          </p:nvSpPr>
          <p:spPr>
            <a:xfrm>
              <a:off x="2895973" y="5204028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/>
            <p:cNvSpPr/>
            <p:nvPr/>
          </p:nvSpPr>
          <p:spPr>
            <a:xfrm>
              <a:off x="2923948" y="4703437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/>
            <p:cNvSpPr/>
            <p:nvPr/>
          </p:nvSpPr>
          <p:spPr>
            <a:xfrm>
              <a:off x="2907682" y="5169741"/>
              <a:ext cx="12700" cy="34290"/>
            </a:xfrm>
            <a:custGeom>
              <a:avLst/>
              <a:gdLst/>
              <a:ahLst/>
              <a:cxnLst/>
              <a:rect l="l" t="t" r="r" b="b"/>
              <a:pathLst>
                <a:path w="12700" h="34289">
                  <a:moveTo>
                    <a:pt x="0" y="34287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/>
            <p:cNvSpPr/>
            <p:nvPr/>
          </p:nvSpPr>
          <p:spPr>
            <a:xfrm>
              <a:off x="2935657" y="4693993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43"/>
                  </a:moveTo>
                  <a:lnTo>
                    <a:pt x="34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/>
            <p:cNvSpPr/>
            <p:nvPr/>
          </p:nvSpPr>
          <p:spPr>
            <a:xfrm>
              <a:off x="2896457" y="5636324"/>
              <a:ext cx="9525" cy="23495"/>
            </a:xfrm>
            <a:custGeom>
              <a:avLst/>
              <a:gdLst/>
              <a:ahLst/>
              <a:cxnLst/>
              <a:rect l="l" t="t" r="r" b="b"/>
              <a:pathLst>
                <a:path w="9525" h="23495">
                  <a:moveTo>
                    <a:pt x="0" y="23214"/>
                  </a:moveTo>
                  <a:lnTo>
                    <a:pt x="91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/>
            <p:cNvSpPr/>
            <p:nvPr/>
          </p:nvSpPr>
          <p:spPr>
            <a:xfrm>
              <a:off x="2920206" y="5135733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/>
            <p:cNvSpPr/>
            <p:nvPr/>
          </p:nvSpPr>
          <p:spPr>
            <a:xfrm>
              <a:off x="2905569" y="563146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/>
            <p:cNvSpPr/>
            <p:nvPr/>
          </p:nvSpPr>
          <p:spPr>
            <a:xfrm>
              <a:off x="2933544" y="513087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/>
            <p:cNvSpPr/>
            <p:nvPr/>
          </p:nvSpPr>
          <p:spPr>
            <a:xfrm>
              <a:off x="2907504" y="562654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/>
            <p:cNvSpPr/>
            <p:nvPr/>
          </p:nvSpPr>
          <p:spPr>
            <a:xfrm>
              <a:off x="2935479" y="512595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/>
            <p:cNvSpPr/>
            <p:nvPr/>
          </p:nvSpPr>
          <p:spPr>
            <a:xfrm>
              <a:off x="2909388" y="5621637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/>
            <p:cNvSpPr/>
            <p:nvPr/>
          </p:nvSpPr>
          <p:spPr>
            <a:xfrm>
              <a:off x="2937362" y="512117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85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/>
            <p:cNvSpPr/>
            <p:nvPr/>
          </p:nvSpPr>
          <p:spPr>
            <a:xfrm>
              <a:off x="2911195" y="561667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/>
            <p:cNvSpPr/>
            <p:nvPr/>
          </p:nvSpPr>
          <p:spPr>
            <a:xfrm>
              <a:off x="2912951" y="561170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/>
            <p:cNvSpPr/>
            <p:nvPr/>
          </p:nvSpPr>
          <p:spPr>
            <a:xfrm>
              <a:off x="2914631" y="560672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/>
            <p:cNvSpPr/>
            <p:nvPr/>
          </p:nvSpPr>
          <p:spPr>
            <a:xfrm>
              <a:off x="2916235" y="560170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/>
            <p:cNvSpPr/>
            <p:nvPr/>
          </p:nvSpPr>
          <p:spPr>
            <a:xfrm>
              <a:off x="2888184" y="45611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3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/>
            <p:cNvSpPr/>
            <p:nvPr/>
          </p:nvSpPr>
          <p:spPr>
            <a:xfrm>
              <a:off x="2917813" y="559669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/>
            <p:cNvSpPr/>
            <p:nvPr/>
          </p:nvSpPr>
          <p:spPr>
            <a:xfrm>
              <a:off x="2889380" y="455615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/>
            <p:cNvSpPr/>
            <p:nvPr/>
          </p:nvSpPr>
          <p:spPr>
            <a:xfrm>
              <a:off x="2897347" y="489472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/>
            <p:cNvSpPr/>
            <p:nvPr/>
          </p:nvSpPr>
          <p:spPr>
            <a:xfrm>
              <a:off x="2925322" y="439413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/>
            <p:cNvSpPr/>
            <p:nvPr/>
          </p:nvSpPr>
          <p:spPr>
            <a:xfrm>
              <a:off x="2905315" y="486576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/>
            <p:cNvSpPr/>
            <p:nvPr/>
          </p:nvSpPr>
          <p:spPr>
            <a:xfrm>
              <a:off x="2933289" y="4373010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127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/>
            <p:cNvSpPr/>
            <p:nvPr/>
          </p:nvSpPr>
          <p:spPr>
            <a:xfrm>
              <a:off x="2888184" y="5337385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6"/>
                  </a:moveTo>
                  <a:lnTo>
                    <a:pt x="5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/>
            <p:cNvSpPr/>
            <p:nvPr/>
          </p:nvSpPr>
          <p:spPr>
            <a:xfrm>
              <a:off x="2913308" y="483679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/>
            <p:cNvSpPr/>
            <p:nvPr/>
          </p:nvSpPr>
          <p:spPr>
            <a:xfrm>
              <a:off x="2893300" y="530841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/>
            <p:cNvSpPr/>
            <p:nvPr/>
          </p:nvSpPr>
          <p:spPr>
            <a:xfrm>
              <a:off x="2921275" y="480782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/>
            <p:cNvSpPr/>
            <p:nvPr/>
          </p:nvSpPr>
          <p:spPr>
            <a:xfrm>
              <a:off x="2901293" y="5279450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/>
            <p:cNvSpPr/>
            <p:nvPr/>
          </p:nvSpPr>
          <p:spPr>
            <a:xfrm>
              <a:off x="2929268" y="477885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/>
            <p:cNvSpPr/>
            <p:nvPr/>
          </p:nvSpPr>
          <p:spPr>
            <a:xfrm>
              <a:off x="2909311" y="525050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/>
            <p:cNvSpPr/>
            <p:nvPr/>
          </p:nvSpPr>
          <p:spPr>
            <a:xfrm>
              <a:off x="2937286" y="4772266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/>
            <p:cNvSpPr/>
            <p:nvPr/>
          </p:nvSpPr>
          <p:spPr>
            <a:xfrm>
              <a:off x="2888184" y="421033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11"/>
                  </a:moveTo>
                  <a:lnTo>
                    <a:pt x="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/>
            <p:cNvSpPr/>
            <p:nvPr/>
          </p:nvSpPr>
          <p:spPr>
            <a:xfrm>
              <a:off x="2917329" y="522154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/>
            <p:cNvSpPr/>
            <p:nvPr/>
          </p:nvSpPr>
          <p:spPr>
            <a:xfrm>
              <a:off x="2925348" y="519259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/>
            <p:cNvSpPr/>
            <p:nvPr/>
          </p:nvSpPr>
          <p:spPr>
            <a:xfrm>
              <a:off x="2933391" y="517722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/>
            <p:cNvSpPr/>
            <p:nvPr/>
          </p:nvSpPr>
          <p:spPr>
            <a:xfrm>
              <a:off x="2937668" y="5172082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41"/>
                  </a:moveTo>
                  <a:lnTo>
                    <a:pt x="14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/>
            <p:cNvSpPr/>
            <p:nvPr/>
          </p:nvSpPr>
          <p:spPr>
            <a:xfrm>
              <a:off x="2914835" y="5647091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12447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/>
            <p:cNvSpPr/>
            <p:nvPr/>
          </p:nvSpPr>
          <p:spPr>
            <a:xfrm>
              <a:off x="2888184" y="4606556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33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/>
            <p:cNvSpPr/>
            <p:nvPr/>
          </p:nvSpPr>
          <p:spPr>
            <a:xfrm>
              <a:off x="2918348" y="563174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/>
            <p:cNvSpPr/>
            <p:nvPr/>
          </p:nvSpPr>
          <p:spPr>
            <a:xfrm>
              <a:off x="2889915" y="4591207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/>
            <p:cNvSpPr/>
            <p:nvPr/>
          </p:nvSpPr>
          <p:spPr>
            <a:xfrm>
              <a:off x="2922700" y="561641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/>
            <p:cNvSpPr/>
            <p:nvPr/>
          </p:nvSpPr>
          <p:spPr>
            <a:xfrm>
              <a:off x="2894268" y="457588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/>
            <p:cNvSpPr/>
            <p:nvPr/>
          </p:nvSpPr>
          <p:spPr>
            <a:xfrm>
              <a:off x="2927079" y="560106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/>
            <p:cNvSpPr/>
            <p:nvPr/>
          </p:nvSpPr>
          <p:spPr>
            <a:xfrm>
              <a:off x="2898646" y="456053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/>
            <p:cNvSpPr/>
            <p:nvPr/>
          </p:nvSpPr>
          <p:spPr>
            <a:xfrm>
              <a:off x="2931482" y="558574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/>
            <p:cNvSpPr/>
            <p:nvPr/>
          </p:nvSpPr>
          <p:spPr>
            <a:xfrm>
              <a:off x="2903049" y="4545211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/>
            <p:cNvSpPr/>
            <p:nvPr/>
          </p:nvSpPr>
          <p:spPr>
            <a:xfrm>
              <a:off x="2935911" y="5574749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0996"/>
                  </a:moveTo>
                  <a:lnTo>
                    <a:pt x="32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/>
            <p:cNvSpPr/>
            <p:nvPr/>
          </p:nvSpPr>
          <p:spPr>
            <a:xfrm>
              <a:off x="2907478" y="4529887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/>
            <p:cNvSpPr/>
            <p:nvPr/>
          </p:nvSpPr>
          <p:spPr>
            <a:xfrm>
              <a:off x="2911933" y="452594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45"/>
                  </a:moveTo>
                  <a:lnTo>
                    <a:pt x="1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/>
            <p:cNvSpPr/>
            <p:nvPr/>
          </p:nvSpPr>
          <p:spPr>
            <a:xfrm>
              <a:off x="2913053" y="452194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/>
            <p:cNvSpPr/>
            <p:nvPr/>
          </p:nvSpPr>
          <p:spPr>
            <a:xfrm>
              <a:off x="2914046" y="451794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/>
            <p:cNvSpPr/>
            <p:nvPr/>
          </p:nvSpPr>
          <p:spPr>
            <a:xfrm>
              <a:off x="2914962" y="45139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/>
            <p:cNvSpPr/>
            <p:nvPr/>
          </p:nvSpPr>
          <p:spPr>
            <a:xfrm>
              <a:off x="2888184" y="501047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0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/>
            <p:cNvSpPr/>
            <p:nvPr/>
          </p:nvSpPr>
          <p:spPr>
            <a:xfrm>
              <a:off x="2915802" y="450988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/>
            <p:cNvSpPr/>
            <p:nvPr/>
          </p:nvSpPr>
          <p:spPr>
            <a:xfrm>
              <a:off x="2888540" y="50063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/>
            <p:cNvSpPr/>
            <p:nvPr/>
          </p:nvSpPr>
          <p:spPr>
            <a:xfrm>
              <a:off x="2916515" y="45058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/>
            <p:cNvSpPr/>
            <p:nvPr/>
          </p:nvSpPr>
          <p:spPr>
            <a:xfrm>
              <a:off x="2889177" y="50023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/>
            <p:cNvSpPr/>
            <p:nvPr/>
          </p:nvSpPr>
          <p:spPr>
            <a:xfrm>
              <a:off x="2917151" y="45017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/>
            <p:cNvSpPr/>
            <p:nvPr/>
          </p:nvSpPr>
          <p:spPr>
            <a:xfrm>
              <a:off x="2889711" y="49982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/>
            <p:cNvSpPr/>
            <p:nvPr/>
          </p:nvSpPr>
          <p:spPr>
            <a:xfrm>
              <a:off x="2917686" y="44976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/>
            <p:cNvSpPr/>
            <p:nvPr/>
          </p:nvSpPr>
          <p:spPr>
            <a:xfrm>
              <a:off x="2888184" y="5403796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39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/>
            <p:cNvSpPr/>
            <p:nvPr/>
          </p:nvSpPr>
          <p:spPr>
            <a:xfrm>
              <a:off x="2914326" y="490320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/>
            <p:cNvSpPr/>
            <p:nvPr/>
          </p:nvSpPr>
          <p:spPr>
            <a:xfrm>
              <a:off x="2892867" y="537546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/>
            <p:cNvSpPr/>
            <p:nvPr/>
          </p:nvSpPr>
          <p:spPr>
            <a:xfrm>
              <a:off x="2920842" y="487487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/>
            <p:cNvSpPr/>
            <p:nvPr/>
          </p:nvSpPr>
          <p:spPr>
            <a:xfrm>
              <a:off x="2899689" y="5347210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/>
            <p:cNvSpPr/>
            <p:nvPr/>
          </p:nvSpPr>
          <p:spPr>
            <a:xfrm>
              <a:off x="2927664" y="4846619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/>
            <p:cNvSpPr/>
            <p:nvPr/>
          </p:nvSpPr>
          <p:spPr>
            <a:xfrm>
              <a:off x="2906791" y="5319032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/>
            <p:cNvSpPr/>
            <p:nvPr/>
          </p:nvSpPr>
          <p:spPr>
            <a:xfrm>
              <a:off x="2934766" y="4830150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6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/>
            <p:cNvSpPr/>
            <p:nvPr/>
          </p:nvSpPr>
          <p:spPr>
            <a:xfrm>
              <a:off x="2914224" y="529093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101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/>
            <p:cNvSpPr/>
            <p:nvPr/>
          </p:nvSpPr>
          <p:spPr>
            <a:xfrm>
              <a:off x="2888184" y="4250395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395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/>
            <p:cNvSpPr/>
            <p:nvPr/>
          </p:nvSpPr>
          <p:spPr>
            <a:xfrm>
              <a:off x="2921937" y="5262904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/>
            <p:cNvSpPr/>
            <p:nvPr/>
          </p:nvSpPr>
          <p:spPr>
            <a:xfrm>
              <a:off x="2893504" y="4232501"/>
              <a:ext cx="5715" cy="18415"/>
            </a:xfrm>
            <a:custGeom>
              <a:avLst/>
              <a:gdLst/>
              <a:ahLst/>
              <a:cxnLst/>
              <a:rect l="l" t="t" r="r" b="b"/>
              <a:pathLst>
                <a:path w="5714" h="18414">
                  <a:moveTo>
                    <a:pt x="0" y="17894"/>
                  </a:moveTo>
                  <a:lnTo>
                    <a:pt x="5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/>
            <p:cNvSpPr/>
            <p:nvPr/>
          </p:nvSpPr>
          <p:spPr>
            <a:xfrm>
              <a:off x="2929929" y="523498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/>
            <p:cNvSpPr/>
            <p:nvPr/>
          </p:nvSpPr>
          <p:spPr>
            <a:xfrm>
              <a:off x="2938253" y="523218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800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/>
            <p:cNvSpPr/>
            <p:nvPr/>
          </p:nvSpPr>
          <p:spPr>
            <a:xfrm>
              <a:off x="2888184" y="4667215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04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/>
            <p:cNvSpPr/>
            <p:nvPr/>
          </p:nvSpPr>
          <p:spPr>
            <a:xfrm>
              <a:off x="2890449" y="464102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/>
            <p:cNvSpPr/>
            <p:nvPr/>
          </p:nvSpPr>
          <p:spPr>
            <a:xfrm>
              <a:off x="2928198" y="56553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/>
            <p:cNvSpPr/>
            <p:nvPr/>
          </p:nvSpPr>
          <p:spPr>
            <a:xfrm>
              <a:off x="2895413" y="4614855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/>
            <p:cNvSpPr/>
            <p:nvPr/>
          </p:nvSpPr>
          <p:spPr>
            <a:xfrm>
              <a:off x="2929013" y="5629299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91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/>
            <p:cNvSpPr/>
            <p:nvPr/>
          </p:nvSpPr>
          <p:spPr>
            <a:xfrm>
              <a:off x="2900580" y="4588764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91"/>
                  </a:moveTo>
                  <a:lnTo>
                    <a:pt x="54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/>
            <p:cNvSpPr/>
            <p:nvPr/>
          </p:nvSpPr>
          <p:spPr>
            <a:xfrm>
              <a:off x="2934410" y="5607509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80" h="22225">
                  <a:moveTo>
                    <a:pt x="0" y="21789"/>
                  </a:moveTo>
                  <a:lnTo>
                    <a:pt x="4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/>
            <p:cNvSpPr/>
            <p:nvPr/>
          </p:nvSpPr>
          <p:spPr>
            <a:xfrm>
              <a:off x="2906002" y="456269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/>
            <p:cNvSpPr/>
            <p:nvPr/>
          </p:nvSpPr>
          <p:spPr>
            <a:xfrm>
              <a:off x="2888184" y="503727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0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/>
            <p:cNvSpPr/>
            <p:nvPr/>
          </p:nvSpPr>
          <p:spPr>
            <a:xfrm>
              <a:off x="2911602" y="4536684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/>
            <p:cNvSpPr/>
            <p:nvPr/>
          </p:nvSpPr>
          <p:spPr>
            <a:xfrm>
              <a:off x="2889457" y="5011311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/>
            <p:cNvSpPr/>
            <p:nvPr/>
          </p:nvSpPr>
          <p:spPr>
            <a:xfrm>
              <a:off x="2917431" y="451072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/>
            <p:cNvSpPr/>
            <p:nvPr/>
          </p:nvSpPr>
          <p:spPr>
            <a:xfrm>
              <a:off x="2895489" y="4985398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/>
            <p:cNvSpPr/>
            <p:nvPr/>
          </p:nvSpPr>
          <p:spPr>
            <a:xfrm>
              <a:off x="2923464" y="448480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/>
            <p:cNvSpPr/>
            <p:nvPr/>
          </p:nvSpPr>
          <p:spPr>
            <a:xfrm>
              <a:off x="2901751" y="4959536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/>
            <p:cNvSpPr/>
            <p:nvPr/>
          </p:nvSpPr>
          <p:spPr>
            <a:xfrm>
              <a:off x="2929726" y="4458920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87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/>
            <p:cNvSpPr/>
            <p:nvPr/>
          </p:nvSpPr>
          <p:spPr>
            <a:xfrm>
              <a:off x="2906053" y="5380276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512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/>
            <p:cNvSpPr/>
            <p:nvPr/>
          </p:nvSpPr>
          <p:spPr>
            <a:xfrm>
              <a:off x="2934028" y="4883503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94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/>
            <p:cNvSpPr/>
            <p:nvPr/>
          </p:nvSpPr>
          <p:spPr>
            <a:xfrm>
              <a:off x="2912086" y="5355865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411"/>
                  </a:moveTo>
                  <a:lnTo>
                    <a:pt x="6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/>
            <p:cNvSpPr/>
            <p:nvPr/>
          </p:nvSpPr>
          <p:spPr>
            <a:xfrm>
              <a:off x="2888184" y="4315330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6999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/>
            <p:cNvSpPr/>
            <p:nvPr/>
          </p:nvSpPr>
          <p:spPr>
            <a:xfrm>
              <a:off x="2918424" y="533153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/>
            <p:cNvSpPr/>
            <p:nvPr/>
          </p:nvSpPr>
          <p:spPr>
            <a:xfrm>
              <a:off x="2889991" y="429099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/>
            <p:cNvSpPr/>
            <p:nvPr/>
          </p:nvSpPr>
          <p:spPr>
            <a:xfrm>
              <a:off x="2925119" y="530729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/>
            <p:cNvSpPr/>
            <p:nvPr/>
          </p:nvSpPr>
          <p:spPr>
            <a:xfrm>
              <a:off x="2896686" y="4266763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/>
            <p:cNvSpPr/>
            <p:nvPr/>
          </p:nvSpPr>
          <p:spPr>
            <a:xfrm>
              <a:off x="2932144" y="5284414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/>
            <p:cNvSpPr/>
            <p:nvPr/>
          </p:nvSpPr>
          <p:spPr>
            <a:xfrm>
              <a:off x="2903711" y="4253272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4" h="13970">
                  <a:moveTo>
                    <a:pt x="0" y="13490"/>
                  </a:moveTo>
                  <a:lnTo>
                    <a:pt x="40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/>
            <p:cNvSpPr/>
            <p:nvPr/>
          </p:nvSpPr>
          <p:spPr>
            <a:xfrm>
              <a:off x="2888184" y="471916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093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/>
            <p:cNvSpPr/>
            <p:nvPr/>
          </p:nvSpPr>
          <p:spPr>
            <a:xfrm>
              <a:off x="2890780" y="469524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/>
            <p:cNvSpPr/>
            <p:nvPr/>
          </p:nvSpPr>
          <p:spPr>
            <a:xfrm>
              <a:off x="2898773" y="467141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/>
            <p:cNvSpPr/>
            <p:nvPr/>
          </p:nvSpPr>
          <p:spPr>
            <a:xfrm>
              <a:off x="2907097" y="4663779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/>
            <p:cNvSpPr/>
            <p:nvPr/>
          </p:nvSpPr>
          <p:spPr>
            <a:xfrm>
              <a:off x="2910075" y="4655990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/>
            <p:cNvSpPr/>
            <p:nvPr/>
          </p:nvSpPr>
          <p:spPr>
            <a:xfrm>
              <a:off x="2912620" y="4648073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1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/>
            <p:cNvSpPr/>
            <p:nvPr/>
          </p:nvSpPr>
          <p:spPr>
            <a:xfrm>
              <a:off x="2888184" y="514064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/>
            <p:cNvSpPr/>
            <p:nvPr/>
          </p:nvSpPr>
          <p:spPr>
            <a:xfrm>
              <a:off x="2914733" y="4640055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18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/>
            <p:cNvSpPr/>
            <p:nvPr/>
          </p:nvSpPr>
          <p:spPr>
            <a:xfrm>
              <a:off x="2888388" y="513255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/>
            <p:cNvSpPr/>
            <p:nvPr/>
          </p:nvSpPr>
          <p:spPr>
            <a:xfrm>
              <a:off x="2916362" y="463196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/>
            <p:cNvSpPr/>
            <p:nvPr/>
          </p:nvSpPr>
          <p:spPr>
            <a:xfrm>
              <a:off x="2889584" y="512438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/>
            <p:cNvSpPr/>
            <p:nvPr/>
          </p:nvSpPr>
          <p:spPr>
            <a:xfrm>
              <a:off x="2917558" y="462378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/>
            <p:cNvSpPr/>
            <p:nvPr/>
          </p:nvSpPr>
          <p:spPr>
            <a:xfrm>
              <a:off x="2890297" y="511620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70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/>
            <p:cNvSpPr/>
            <p:nvPr/>
          </p:nvSpPr>
          <p:spPr>
            <a:xfrm>
              <a:off x="2918271" y="461561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70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/>
            <p:cNvSpPr/>
            <p:nvPr/>
          </p:nvSpPr>
          <p:spPr>
            <a:xfrm>
              <a:off x="2890347" y="5108013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/>
            <p:cNvSpPr/>
            <p:nvPr/>
          </p:nvSpPr>
          <p:spPr>
            <a:xfrm>
              <a:off x="2918322" y="460742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/>
            <p:cNvSpPr/>
            <p:nvPr/>
          </p:nvSpPr>
          <p:spPr>
            <a:xfrm>
              <a:off x="2890347" y="5086504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/>
            <p:cNvSpPr/>
            <p:nvPr/>
          </p:nvSpPr>
          <p:spPr>
            <a:xfrm>
              <a:off x="2918322" y="4585887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/>
            <p:cNvSpPr/>
            <p:nvPr/>
          </p:nvSpPr>
          <p:spPr>
            <a:xfrm>
              <a:off x="2893962" y="506502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/>
            <p:cNvSpPr/>
            <p:nvPr/>
          </p:nvSpPr>
          <p:spPr>
            <a:xfrm>
              <a:off x="2921937" y="456442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58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/>
            <p:cNvSpPr/>
            <p:nvPr/>
          </p:nvSpPr>
          <p:spPr>
            <a:xfrm>
              <a:off x="2897857" y="5043587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/>
            <p:cNvSpPr/>
            <p:nvPr/>
          </p:nvSpPr>
          <p:spPr>
            <a:xfrm>
              <a:off x="2925831" y="4542996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/>
            <p:cNvSpPr/>
            <p:nvPr/>
          </p:nvSpPr>
          <p:spPr>
            <a:xfrm>
              <a:off x="2901980" y="502220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/>
            <p:cNvSpPr/>
            <p:nvPr/>
          </p:nvSpPr>
          <p:spPr>
            <a:xfrm>
              <a:off x="2929955" y="4521614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/>
            <p:cNvSpPr/>
            <p:nvPr/>
          </p:nvSpPr>
          <p:spPr>
            <a:xfrm>
              <a:off x="2906384" y="5000874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/>
            <p:cNvSpPr/>
            <p:nvPr/>
          </p:nvSpPr>
          <p:spPr>
            <a:xfrm>
              <a:off x="2934359" y="4500284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/>
            <p:cNvSpPr/>
            <p:nvPr/>
          </p:nvSpPr>
          <p:spPr>
            <a:xfrm>
              <a:off x="2911017" y="497962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54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/>
            <p:cNvSpPr/>
            <p:nvPr/>
          </p:nvSpPr>
          <p:spPr>
            <a:xfrm>
              <a:off x="2938991" y="44997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/>
            <p:cNvSpPr/>
            <p:nvPr/>
          </p:nvSpPr>
          <p:spPr>
            <a:xfrm>
              <a:off x="2888184" y="5459007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80" h="20320">
                  <a:moveTo>
                    <a:pt x="0" y="2021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/>
            <p:cNvSpPr/>
            <p:nvPr/>
          </p:nvSpPr>
          <p:spPr>
            <a:xfrm>
              <a:off x="2915904" y="4958416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/>
            <p:cNvSpPr/>
            <p:nvPr/>
          </p:nvSpPr>
          <p:spPr>
            <a:xfrm>
              <a:off x="2893071" y="5437854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/>
            <p:cNvSpPr/>
            <p:nvPr/>
          </p:nvSpPr>
          <p:spPr>
            <a:xfrm>
              <a:off x="2921046" y="493726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/>
            <p:cNvSpPr/>
            <p:nvPr/>
          </p:nvSpPr>
          <p:spPr>
            <a:xfrm>
              <a:off x="2896737" y="475330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/>
            <p:cNvSpPr/>
            <p:nvPr/>
          </p:nvSpPr>
          <p:spPr>
            <a:xfrm>
              <a:off x="2900046" y="474273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/>
            <p:cNvSpPr/>
            <p:nvPr/>
          </p:nvSpPr>
          <p:spPr>
            <a:xfrm>
              <a:off x="2903457" y="473225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/>
            <p:cNvSpPr/>
            <p:nvPr/>
          </p:nvSpPr>
          <p:spPr>
            <a:xfrm>
              <a:off x="2906969" y="472176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/>
            <p:cNvSpPr/>
            <p:nvPr/>
          </p:nvSpPr>
          <p:spPr>
            <a:xfrm>
              <a:off x="2910584" y="471132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/>
            <p:cNvSpPr/>
            <p:nvPr/>
          </p:nvSpPr>
          <p:spPr>
            <a:xfrm>
              <a:off x="2888184" y="520150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17"/>
                  </a:moveTo>
                  <a:lnTo>
                    <a:pt x="19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/>
            <p:cNvSpPr/>
            <p:nvPr/>
          </p:nvSpPr>
          <p:spPr>
            <a:xfrm>
              <a:off x="2914275" y="470091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/>
            <p:cNvSpPr/>
            <p:nvPr/>
          </p:nvSpPr>
          <p:spPr>
            <a:xfrm>
              <a:off x="2890093" y="5191122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/>
            <p:cNvSpPr/>
            <p:nvPr/>
          </p:nvSpPr>
          <p:spPr>
            <a:xfrm>
              <a:off x="2918068" y="4690531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/>
            <p:cNvSpPr/>
            <p:nvPr/>
          </p:nvSpPr>
          <p:spPr>
            <a:xfrm>
              <a:off x="2893962" y="5180788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/>
            <p:cNvSpPr/>
            <p:nvPr/>
          </p:nvSpPr>
          <p:spPr>
            <a:xfrm>
              <a:off x="2921937" y="468019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/>
            <p:cNvSpPr/>
            <p:nvPr/>
          </p:nvSpPr>
          <p:spPr>
            <a:xfrm>
              <a:off x="2897958" y="5165464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/>
            <p:cNvSpPr/>
            <p:nvPr/>
          </p:nvSpPr>
          <p:spPr>
            <a:xfrm>
              <a:off x="2925933" y="4664873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/>
            <p:cNvSpPr/>
            <p:nvPr/>
          </p:nvSpPr>
          <p:spPr>
            <a:xfrm>
              <a:off x="2905187" y="5149708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/>
            <p:cNvSpPr/>
            <p:nvPr/>
          </p:nvSpPr>
          <p:spPr>
            <a:xfrm>
              <a:off x="2933162" y="464982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43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/>
            <p:cNvSpPr/>
            <p:nvPr/>
          </p:nvSpPr>
          <p:spPr>
            <a:xfrm>
              <a:off x="2888184" y="56341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3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/>
            <p:cNvSpPr/>
            <p:nvPr/>
          </p:nvSpPr>
          <p:spPr>
            <a:xfrm>
              <a:off x="2911399" y="5133595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12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/>
            <p:cNvSpPr/>
            <p:nvPr/>
          </p:nvSpPr>
          <p:spPr>
            <a:xfrm>
              <a:off x="2888617" y="5617768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/>
            <p:cNvSpPr/>
            <p:nvPr/>
          </p:nvSpPr>
          <p:spPr>
            <a:xfrm>
              <a:off x="2916591" y="5117177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/>
            <p:cNvSpPr/>
            <p:nvPr/>
          </p:nvSpPr>
          <p:spPr>
            <a:xfrm>
              <a:off x="2892740" y="5601095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72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/>
            <p:cNvSpPr/>
            <p:nvPr/>
          </p:nvSpPr>
          <p:spPr>
            <a:xfrm>
              <a:off x="2920715" y="510050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72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/>
            <p:cNvSpPr/>
            <p:nvPr/>
          </p:nvSpPr>
          <p:spPr>
            <a:xfrm>
              <a:off x="2895795" y="5584269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/>
            <p:cNvSpPr/>
            <p:nvPr/>
          </p:nvSpPr>
          <p:spPr>
            <a:xfrm>
              <a:off x="2923769" y="508367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/>
            <p:cNvSpPr/>
            <p:nvPr/>
          </p:nvSpPr>
          <p:spPr>
            <a:xfrm>
              <a:off x="2897780" y="5567367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/>
            <p:cNvSpPr/>
            <p:nvPr/>
          </p:nvSpPr>
          <p:spPr>
            <a:xfrm>
              <a:off x="2925755" y="5066776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/>
            <p:cNvSpPr/>
            <p:nvPr/>
          </p:nvSpPr>
          <p:spPr>
            <a:xfrm>
              <a:off x="2898391" y="5550440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/>
            <p:cNvSpPr/>
            <p:nvPr/>
          </p:nvSpPr>
          <p:spPr>
            <a:xfrm>
              <a:off x="2926366" y="504984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/>
            <p:cNvSpPr/>
            <p:nvPr/>
          </p:nvSpPr>
          <p:spPr>
            <a:xfrm>
              <a:off x="2898315" y="55474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/>
            <p:cNvSpPr/>
            <p:nvPr/>
          </p:nvSpPr>
          <p:spPr>
            <a:xfrm>
              <a:off x="2926289" y="504682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/>
            <p:cNvSpPr/>
            <p:nvPr/>
          </p:nvSpPr>
          <p:spPr>
            <a:xfrm>
              <a:off x="2898315" y="55444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/>
            <p:cNvSpPr/>
            <p:nvPr/>
          </p:nvSpPr>
          <p:spPr>
            <a:xfrm>
              <a:off x="2926289" y="504381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/>
            <p:cNvSpPr/>
            <p:nvPr/>
          </p:nvSpPr>
          <p:spPr>
            <a:xfrm>
              <a:off x="2898340" y="554137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/>
            <p:cNvSpPr/>
            <p:nvPr/>
          </p:nvSpPr>
          <p:spPr>
            <a:xfrm>
              <a:off x="2926315" y="50407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/>
            <p:cNvSpPr/>
            <p:nvPr/>
          </p:nvSpPr>
          <p:spPr>
            <a:xfrm>
              <a:off x="2898468" y="55383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/>
            <p:cNvSpPr/>
            <p:nvPr/>
          </p:nvSpPr>
          <p:spPr>
            <a:xfrm>
              <a:off x="2926442" y="50377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/>
            <p:cNvSpPr/>
            <p:nvPr/>
          </p:nvSpPr>
          <p:spPr>
            <a:xfrm>
              <a:off x="2898697" y="553539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/>
            <p:cNvSpPr/>
            <p:nvPr/>
          </p:nvSpPr>
          <p:spPr>
            <a:xfrm>
              <a:off x="2926671" y="50347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/>
            <p:cNvSpPr/>
            <p:nvPr/>
          </p:nvSpPr>
          <p:spPr>
            <a:xfrm>
              <a:off x="2899028" y="553239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/>
            <p:cNvSpPr/>
            <p:nvPr/>
          </p:nvSpPr>
          <p:spPr>
            <a:xfrm>
              <a:off x="2927002" y="50318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/>
            <p:cNvSpPr/>
            <p:nvPr/>
          </p:nvSpPr>
          <p:spPr>
            <a:xfrm>
              <a:off x="2899460" y="552944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/>
            <p:cNvSpPr/>
            <p:nvPr/>
          </p:nvSpPr>
          <p:spPr>
            <a:xfrm>
              <a:off x="2927435" y="502884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/>
            <p:cNvSpPr/>
            <p:nvPr/>
          </p:nvSpPr>
          <p:spPr>
            <a:xfrm>
              <a:off x="2900020" y="55264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/>
            <p:cNvSpPr/>
            <p:nvPr/>
          </p:nvSpPr>
          <p:spPr>
            <a:xfrm>
              <a:off x="2927995" y="502589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/>
            <p:cNvSpPr/>
            <p:nvPr/>
          </p:nvSpPr>
          <p:spPr>
            <a:xfrm>
              <a:off x="2900657" y="551650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/>
            <p:cNvSpPr/>
            <p:nvPr/>
          </p:nvSpPr>
          <p:spPr>
            <a:xfrm>
              <a:off x="2928631" y="501591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/>
            <p:cNvSpPr/>
            <p:nvPr/>
          </p:nvSpPr>
          <p:spPr>
            <a:xfrm>
              <a:off x="2902617" y="550653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/>
            <p:cNvSpPr/>
            <p:nvPr/>
          </p:nvSpPr>
          <p:spPr>
            <a:xfrm>
              <a:off x="2930591" y="500594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/>
            <p:cNvSpPr/>
            <p:nvPr/>
          </p:nvSpPr>
          <p:spPr>
            <a:xfrm>
              <a:off x="2904628" y="549657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/>
            <p:cNvSpPr/>
            <p:nvPr/>
          </p:nvSpPr>
          <p:spPr>
            <a:xfrm>
              <a:off x="2932602" y="499598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/>
            <p:cNvSpPr/>
            <p:nvPr/>
          </p:nvSpPr>
          <p:spPr>
            <a:xfrm>
              <a:off x="2906715" y="548665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/>
            <p:cNvSpPr/>
            <p:nvPr/>
          </p:nvSpPr>
          <p:spPr>
            <a:xfrm>
              <a:off x="2934690" y="498603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/>
            <p:cNvSpPr/>
            <p:nvPr/>
          </p:nvSpPr>
          <p:spPr>
            <a:xfrm>
              <a:off x="2908853" y="547672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/>
            <p:cNvSpPr/>
            <p:nvPr/>
          </p:nvSpPr>
          <p:spPr>
            <a:xfrm>
              <a:off x="2936828" y="497613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/>
            <p:cNvSpPr/>
            <p:nvPr/>
          </p:nvSpPr>
          <p:spPr>
            <a:xfrm>
              <a:off x="2911093" y="546679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/>
            <p:cNvSpPr/>
            <p:nvPr/>
          </p:nvSpPr>
          <p:spPr>
            <a:xfrm>
              <a:off x="2939068" y="49759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9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/>
            <p:cNvSpPr/>
            <p:nvPr/>
          </p:nvSpPr>
          <p:spPr>
            <a:xfrm>
              <a:off x="2913384" y="54569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/>
            <p:cNvSpPr/>
            <p:nvPr/>
          </p:nvSpPr>
          <p:spPr>
            <a:xfrm>
              <a:off x="2915751" y="54470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/>
            <p:cNvSpPr/>
            <p:nvPr/>
          </p:nvSpPr>
          <p:spPr>
            <a:xfrm>
              <a:off x="2888184" y="4406509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62"/>
                  </a:moveTo>
                  <a:lnTo>
                    <a:pt x="15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/>
            <p:cNvSpPr/>
            <p:nvPr/>
          </p:nvSpPr>
          <p:spPr>
            <a:xfrm>
              <a:off x="2934231" y="545452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/>
            <p:cNvSpPr/>
            <p:nvPr/>
          </p:nvSpPr>
          <p:spPr>
            <a:xfrm>
              <a:off x="2905798" y="441399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/>
            <p:cNvSpPr/>
            <p:nvPr/>
          </p:nvSpPr>
          <p:spPr>
            <a:xfrm>
              <a:off x="2935122" y="5472447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27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/>
            <p:cNvSpPr/>
            <p:nvPr/>
          </p:nvSpPr>
          <p:spPr>
            <a:xfrm>
              <a:off x="2906689" y="4431912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27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/>
            <p:cNvSpPr/>
            <p:nvPr/>
          </p:nvSpPr>
          <p:spPr>
            <a:xfrm>
              <a:off x="2934562" y="549041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/>
            <p:cNvSpPr/>
            <p:nvPr/>
          </p:nvSpPr>
          <p:spPr>
            <a:xfrm>
              <a:off x="2906129" y="444988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/>
            <p:cNvSpPr/>
            <p:nvPr/>
          </p:nvSpPr>
          <p:spPr>
            <a:xfrm>
              <a:off x="2933060" y="5508364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501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/>
            <p:cNvSpPr/>
            <p:nvPr/>
          </p:nvSpPr>
          <p:spPr>
            <a:xfrm>
              <a:off x="2904653" y="4467829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/>
            <p:cNvSpPr/>
            <p:nvPr/>
          </p:nvSpPr>
          <p:spPr>
            <a:xfrm>
              <a:off x="2930795" y="5526258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/>
            <p:cNvSpPr/>
            <p:nvPr/>
          </p:nvSpPr>
          <p:spPr>
            <a:xfrm>
              <a:off x="2902362" y="4485723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90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/>
            <p:cNvSpPr/>
            <p:nvPr/>
          </p:nvSpPr>
          <p:spPr>
            <a:xfrm>
              <a:off x="2927740" y="5544076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/>
            <p:cNvSpPr/>
            <p:nvPr/>
          </p:nvSpPr>
          <p:spPr>
            <a:xfrm>
              <a:off x="2899308" y="4503542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/>
            <p:cNvSpPr/>
            <p:nvPr/>
          </p:nvSpPr>
          <p:spPr>
            <a:xfrm>
              <a:off x="2923897" y="5561767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/>
            <p:cNvSpPr/>
            <p:nvPr/>
          </p:nvSpPr>
          <p:spPr>
            <a:xfrm>
              <a:off x="2895464" y="4521233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/>
            <p:cNvSpPr/>
            <p:nvPr/>
          </p:nvSpPr>
          <p:spPr>
            <a:xfrm>
              <a:off x="2919290" y="557933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/>
            <p:cNvSpPr/>
            <p:nvPr/>
          </p:nvSpPr>
          <p:spPr>
            <a:xfrm>
              <a:off x="2890857" y="453879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/>
            <p:cNvSpPr/>
            <p:nvPr/>
          </p:nvSpPr>
          <p:spPr>
            <a:xfrm>
              <a:off x="2896991" y="4923696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/>
            <p:cNvSpPr/>
            <p:nvPr/>
          </p:nvSpPr>
          <p:spPr>
            <a:xfrm>
              <a:off x="2924966" y="4423105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/>
            <p:cNvSpPr/>
            <p:nvPr/>
          </p:nvSpPr>
          <p:spPr>
            <a:xfrm>
              <a:off x="2896482" y="493306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/>
            <p:cNvSpPr/>
            <p:nvPr/>
          </p:nvSpPr>
          <p:spPr>
            <a:xfrm>
              <a:off x="2924457" y="4432447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/>
            <p:cNvSpPr/>
            <p:nvPr/>
          </p:nvSpPr>
          <p:spPr>
            <a:xfrm>
              <a:off x="2895795" y="494240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/>
            <p:cNvSpPr/>
            <p:nvPr/>
          </p:nvSpPr>
          <p:spPr>
            <a:xfrm>
              <a:off x="2923769" y="444181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/>
            <p:cNvSpPr/>
            <p:nvPr/>
          </p:nvSpPr>
          <p:spPr>
            <a:xfrm>
              <a:off x="2894980" y="495174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/>
            <p:cNvSpPr/>
            <p:nvPr/>
          </p:nvSpPr>
          <p:spPr>
            <a:xfrm>
              <a:off x="2922955" y="445115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/>
            <p:cNvSpPr/>
            <p:nvPr/>
          </p:nvSpPr>
          <p:spPr>
            <a:xfrm>
              <a:off x="2894013" y="496108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/>
            <p:cNvSpPr/>
            <p:nvPr/>
          </p:nvSpPr>
          <p:spPr>
            <a:xfrm>
              <a:off x="2921988" y="446049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/>
            <p:cNvSpPr/>
            <p:nvPr/>
          </p:nvSpPr>
          <p:spPr>
            <a:xfrm>
              <a:off x="2892867" y="497040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/>
            <p:cNvSpPr/>
            <p:nvPr/>
          </p:nvSpPr>
          <p:spPr>
            <a:xfrm>
              <a:off x="2920842" y="446981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/>
            <p:cNvSpPr/>
            <p:nvPr/>
          </p:nvSpPr>
          <p:spPr>
            <a:xfrm>
              <a:off x="2891595" y="497969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/>
            <p:cNvSpPr/>
            <p:nvPr/>
          </p:nvSpPr>
          <p:spPr>
            <a:xfrm>
              <a:off x="2919569" y="447910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/>
            <p:cNvSpPr/>
            <p:nvPr/>
          </p:nvSpPr>
          <p:spPr>
            <a:xfrm>
              <a:off x="2890169" y="4988987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/>
            <p:cNvSpPr/>
            <p:nvPr/>
          </p:nvSpPr>
          <p:spPr>
            <a:xfrm>
              <a:off x="2918144" y="4488396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/>
            <p:cNvSpPr/>
            <p:nvPr/>
          </p:nvSpPr>
          <p:spPr>
            <a:xfrm>
              <a:off x="2908217" y="495602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/>
            <p:cNvSpPr/>
            <p:nvPr/>
          </p:nvSpPr>
          <p:spPr>
            <a:xfrm>
              <a:off x="2936191" y="445543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/>
            <p:cNvSpPr/>
            <p:nvPr/>
          </p:nvSpPr>
          <p:spPr>
            <a:xfrm>
              <a:off x="2908980" y="495253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/>
            <p:cNvSpPr/>
            <p:nvPr/>
          </p:nvSpPr>
          <p:spPr>
            <a:xfrm>
              <a:off x="2936955" y="445194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/>
            <p:cNvSpPr/>
            <p:nvPr/>
          </p:nvSpPr>
          <p:spPr>
            <a:xfrm>
              <a:off x="2909718" y="494904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/>
            <p:cNvSpPr/>
            <p:nvPr/>
          </p:nvSpPr>
          <p:spPr>
            <a:xfrm>
              <a:off x="2937693" y="444845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/>
            <p:cNvSpPr/>
            <p:nvPr/>
          </p:nvSpPr>
          <p:spPr>
            <a:xfrm>
              <a:off x="2910482" y="494556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/>
            <p:cNvSpPr/>
            <p:nvPr/>
          </p:nvSpPr>
          <p:spPr>
            <a:xfrm>
              <a:off x="2938457" y="444542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3029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/>
            <p:cNvSpPr/>
            <p:nvPr/>
          </p:nvSpPr>
          <p:spPr>
            <a:xfrm>
              <a:off x="2911246" y="494207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/>
            <p:cNvSpPr/>
            <p:nvPr/>
          </p:nvSpPr>
          <p:spPr>
            <a:xfrm>
              <a:off x="2912009" y="493858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/>
            <p:cNvSpPr/>
            <p:nvPr/>
          </p:nvSpPr>
          <p:spPr>
            <a:xfrm>
              <a:off x="2912773" y="493510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/>
            <p:cNvSpPr/>
            <p:nvPr/>
          </p:nvSpPr>
          <p:spPr>
            <a:xfrm>
              <a:off x="2913537" y="493161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/>
            <p:cNvSpPr/>
            <p:nvPr/>
          </p:nvSpPr>
          <p:spPr>
            <a:xfrm>
              <a:off x="2888184" y="4208955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/>
            <p:cNvSpPr/>
            <p:nvPr/>
          </p:nvSpPr>
          <p:spPr>
            <a:xfrm>
              <a:off x="2939119" y="4323857"/>
              <a:ext cx="0" cy="1336040"/>
            </a:xfrm>
            <a:custGeom>
              <a:avLst/>
              <a:gdLst/>
              <a:ahLst/>
              <a:cxnLst/>
              <a:rect l="l" t="t" r="r" b="b"/>
              <a:pathLst>
                <a:path w="0" h="1336039">
                  <a:moveTo>
                    <a:pt x="0" y="13356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/>
            <p:cNvSpPr/>
            <p:nvPr/>
          </p:nvSpPr>
          <p:spPr>
            <a:xfrm>
              <a:off x="2888184" y="2858859"/>
              <a:ext cx="102235" cy="1241425"/>
            </a:xfrm>
            <a:custGeom>
              <a:avLst/>
              <a:gdLst/>
              <a:ahLst/>
              <a:cxnLst/>
              <a:rect l="l" t="t" r="r" b="b"/>
              <a:pathLst>
                <a:path w="102235" h="1241425">
                  <a:moveTo>
                    <a:pt x="0" y="63636"/>
                  </a:moveTo>
                  <a:lnTo>
                    <a:pt x="101818" y="63636"/>
                  </a:lnTo>
                </a:path>
                <a:path w="102235" h="1241425">
                  <a:moveTo>
                    <a:pt x="0" y="0"/>
                  </a:moveTo>
                  <a:lnTo>
                    <a:pt x="101818" y="0"/>
                  </a:lnTo>
                </a:path>
                <a:path w="102235" h="1241425">
                  <a:moveTo>
                    <a:pt x="0" y="1241277"/>
                  </a:moveTo>
                  <a:lnTo>
                    <a:pt x="101818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4" name="object 12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24522" y="2477047"/>
              <a:ext cx="114596" cy="3183713"/>
            </a:xfrm>
            <a:prstGeom prst="rect">
              <a:avLst/>
            </a:prstGeom>
          </p:spPr>
        </p:pic>
        <p:sp>
          <p:nvSpPr>
            <p:cNvPr id="1225" name="object 1225"/>
            <p:cNvSpPr/>
            <p:nvPr/>
          </p:nvSpPr>
          <p:spPr>
            <a:xfrm>
              <a:off x="282452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/>
            <p:cNvSpPr/>
            <p:nvPr/>
          </p:nvSpPr>
          <p:spPr>
            <a:xfrm>
              <a:off x="282452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/>
            <p:cNvSpPr/>
            <p:nvPr/>
          </p:nvSpPr>
          <p:spPr>
            <a:xfrm>
              <a:off x="288818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/>
            <p:cNvSpPr/>
            <p:nvPr/>
          </p:nvSpPr>
          <p:spPr>
            <a:xfrm>
              <a:off x="3104599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/>
            <p:cNvSpPr/>
            <p:nvPr/>
          </p:nvSpPr>
          <p:spPr>
            <a:xfrm>
              <a:off x="3053664" y="4582375"/>
              <a:ext cx="51435" cy="1077595"/>
            </a:xfrm>
            <a:custGeom>
              <a:avLst/>
              <a:gdLst/>
              <a:ahLst/>
              <a:cxnLst/>
              <a:rect l="l" t="t" r="r" b="b"/>
              <a:pathLst>
                <a:path w="51435" h="1077595">
                  <a:moveTo>
                    <a:pt x="50934" y="1077189"/>
                  </a:moveTo>
                  <a:lnTo>
                    <a:pt x="0" y="1077164"/>
                  </a:lnTo>
                  <a:lnTo>
                    <a:pt x="0" y="0"/>
                  </a:lnTo>
                  <a:lnTo>
                    <a:pt x="50934" y="114927"/>
                  </a:lnTo>
                  <a:lnTo>
                    <a:pt x="50934" y="107718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/>
            <p:cNvSpPr/>
            <p:nvPr/>
          </p:nvSpPr>
          <p:spPr>
            <a:xfrm>
              <a:off x="3063974" y="562044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/>
            <p:cNvSpPr/>
            <p:nvPr/>
          </p:nvSpPr>
          <p:spPr>
            <a:xfrm>
              <a:off x="3091948" y="511984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/>
            <p:cNvSpPr/>
            <p:nvPr/>
          </p:nvSpPr>
          <p:spPr>
            <a:xfrm>
              <a:off x="3064890" y="561629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/>
            <p:cNvSpPr/>
            <p:nvPr/>
          </p:nvSpPr>
          <p:spPr>
            <a:xfrm>
              <a:off x="3092865" y="511570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/>
            <p:cNvSpPr/>
            <p:nvPr/>
          </p:nvSpPr>
          <p:spPr>
            <a:xfrm>
              <a:off x="3065806" y="561216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/>
            <p:cNvSpPr/>
            <p:nvPr/>
          </p:nvSpPr>
          <p:spPr>
            <a:xfrm>
              <a:off x="3093781" y="511155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/>
            <p:cNvSpPr/>
            <p:nvPr/>
          </p:nvSpPr>
          <p:spPr>
            <a:xfrm>
              <a:off x="3066748" y="560801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/>
            <p:cNvSpPr/>
            <p:nvPr/>
          </p:nvSpPr>
          <p:spPr>
            <a:xfrm>
              <a:off x="3094723" y="51074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/>
            <p:cNvSpPr/>
            <p:nvPr/>
          </p:nvSpPr>
          <p:spPr>
            <a:xfrm>
              <a:off x="3067690" y="560389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/>
            <p:cNvSpPr/>
            <p:nvPr/>
          </p:nvSpPr>
          <p:spPr>
            <a:xfrm>
              <a:off x="3095665" y="510330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/>
            <p:cNvSpPr/>
            <p:nvPr/>
          </p:nvSpPr>
          <p:spPr>
            <a:xfrm>
              <a:off x="3068632" y="55997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/>
            <p:cNvSpPr/>
            <p:nvPr/>
          </p:nvSpPr>
          <p:spPr>
            <a:xfrm>
              <a:off x="3096606" y="509915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/>
            <p:cNvSpPr/>
            <p:nvPr/>
          </p:nvSpPr>
          <p:spPr>
            <a:xfrm>
              <a:off x="3069599" y="559562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/>
            <p:cNvSpPr/>
            <p:nvPr/>
          </p:nvSpPr>
          <p:spPr>
            <a:xfrm>
              <a:off x="3097574" y="509503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/>
            <p:cNvSpPr/>
            <p:nvPr/>
          </p:nvSpPr>
          <p:spPr>
            <a:xfrm>
              <a:off x="3070566" y="559149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/>
            <p:cNvSpPr/>
            <p:nvPr/>
          </p:nvSpPr>
          <p:spPr>
            <a:xfrm>
              <a:off x="3098541" y="509090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/>
            <p:cNvSpPr/>
            <p:nvPr/>
          </p:nvSpPr>
          <p:spPr>
            <a:xfrm>
              <a:off x="3083675" y="5615629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/>
            <p:cNvSpPr/>
            <p:nvPr/>
          </p:nvSpPr>
          <p:spPr>
            <a:xfrm>
              <a:off x="3055243" y="4588113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104"/>
                  </a:moveTo>
                  <a:lnTo>
                    <a:pt x="9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/>
            <p:cNvSpPr/>
            <p:nvPr/>
          </p:nvSpPr>
          <p:spPr>
            <a:xfrm>
              <a:off x="3087086" y="559758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47"/>
                  </a:moveTo>
                  <a:lnTo>
                    <a:pt x="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/>
            <p:cNvSpPr/>
            <p:nvPr/>
          </p:nvSpPr>
          <p:spPr>
            <a:xfrm>
              <a:off x="3090803" y="557956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021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/>
            <p:cNvSpPr/>
            <p:nvPr/>
          </p:nvSpPr>
          <p:spPr>
            <a:xfrm>
              <a:off x="3094774" y="556161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/>
            <p:cNvSpPr/>
            <p:nvPr/>
          </p:nvSpPr>
          <p:spPr>
            <a:xfrm>
              <a:off x="3098999" y="5543746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69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/>
            <p:cNvSpPr/>
            <p:nvPr/>
          </p:nvSpPr>
          <p:spPr>
            <a:xfrm>
              <a:off x="3103505" y="553964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/>
            <p:cNvSpPr/>
            <p:nvPr/>
          </p:nvSpPr>
          <p:spPr>
            <a:xfrm>
              <a:off x="3053665" y="4968242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8"/>
                  </a:moveTo>
                  <a:lnTo>
                    <a:pt x="325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/>
            <p:cNvSpPr/>
            <p:nvPr/>
          </p:nvSpPr>
          <p:spPr>
            <a:xfrm>
              <a:off x="3056923" y="495057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/>
            <p:cNvSpPr/>
            <p:nvPr/>
          </p:nvSpPr>
          <p:spPr>
            <a:xfrm>
              <a:off x="3099712" y="5618149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087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/>
            <p:cNvSpPr/>
            <p:nvPr/>
          </p:nvSpPr>
          <p:spPr>
            <a:xfrm>
              <a:off x="3053665" y="5030045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1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/>
            <p:cNvSpPr/>
            <p:nvPr/>
          </p:nvSpPr>
          <p:spPr>
            <a:xfrm>
              <a:off x="3059265" y="4994714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/>
            <p:cNvSpPr/>
            <p:nvPr/>
          </p:nvSpPr>
          <p:spPr>
            <a:xfrm>
              <a:off x="3068504" y="4959612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/>
            <p:cNvSpPr/>
            <p:nvPr/>
          </p:nvSpPr>
          <p:spPr>
            <a:xfrm>
              <a:off x="3053665" y="5425356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70"/>
                  </a:moveTo>
                  <a:lnTo>
                    <a:pt x="7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/>
            <p:cNvSpPr/>
            <p:nvPr/>
          </p:nvSpPr>
          <p:spPr>
            <a:xfrm>
              <a:off x="3078559" y="4924740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72"/>
                  </a:moveTo>
                  <a:lnTo>
                    <a:pt x="10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/>
            <p:cNvSpPr/>
            <p:nvPr/>
          </p:nvSpPr>
          <p:spPr>
            <a:xfrm>
              <a:off x="3061479" y="5390763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/>
            <p:cNvSpPr/>
            <p:nvPr/>
          </p:nvSpPr>
          <p:spPr>
            <a:xfrm>
              <a:off x="3089454" y="4890172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/>
            <p:cNvSpPr/>
            <p:nvPr/>
          </p:nvSpPr>
          <p:spPr>
            <a:xfrm>
              <a:off x="3073188" y="5356450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/>
            <p:cNvSpPr/>
            <p:nvPr/>
          </p:nvSpPr>
          <p:spPr>
            <a:xfrm>
              <a:off x="3101163" y="4880729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4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/>
            <p:cNvSpPr/>
            <p:nvPr/>
          </p:nvSpPr>
          <p:spPr>
            <a:xfrm>
              <a:off x="3085712" y="532246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/>
            <p:cNvSpPr/>
            <p:nvPr/>
          </p:nvSpPr>
          <p:spPr>
            <a:xfrm>
              <a:off x="3099025" y="531758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/>
            <p:cNvSpPr/>
            <p:nvPr/>
          </p:nvSpPr>
          <p:spPr>
            <a:xfrm>
              <a:off x="3100959" y="531266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/>
            <p:cNvSpPr/>
            <p:nvPr/>
          </p:nvSpPr>
          <p:spPr>
            <a:xfrm>
              <a:off x="3102843" y="530790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60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/>
            <p:cNvSpPr/>
            <p:nvPr/>
          </p:nvSpPr>
          <p:spPr>
            <a:xfrm>
              <a:off x="3053665" y="474790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2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/>
            <p:cNvSpPr/>
            <p:nvPr/>
          </p:nvSpPr>
          <p:spPr>
            <a:xfrm>
              <a:off x="3054861" y="474286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5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/>
            <p:cNvSpPr/>
            <p:nvPr/>
          </p:nvSpPr>
          <p:spPr>
            <a:xfrm>
              <a:off x="3062854" y="508143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/>
            <p:cNvSpPr/>
            <p:nvPr/>
          </p:nvSpPr>
          <p:spPr>
            <a:xfrm>
              <a:off x="3070821" y="50524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/>
            <p:cNvSpPr/>
            <p:nvPr/>
          </p:nvSpPr>
          <p:spPr>
            <a:xfrm>
              <a:off x="3053665" y="5524094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6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/>
            <p:cNvSpPr/>
            <p:nvPr/>
          </p:nvSpPr>
          <p:spPr>
            <a:xfrm>
              <a:off x="3078788" y="502350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/>
            <p:cNvSpPr/>
            <p:nvPr/>
          </p:nvSpPr>
          <p:spPr>
            <a:xfrm>
              <a:off x="3058806" y="549512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/>
            <p:cNvSpPr/>
            <p:nvPr/>
          </p:nvSpPr>
          <p:spPr>
            <a:xfrm>
              <a:off x="3086781" y="499453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/>
            <p:cNvSpPr/>
            <p:nvPr/>
          </p:nvSpPr>
          <p:spPr>
            <a:xfrm>
              <a:off x="3066799" y="5466185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/>
            <p:cNvSpPr/>
            <p:nvPr/>
          </p:nvSpPr>
          <p:spPr>
            <a:xfrm>
              <a:off x="3094774" y="496559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/>
            <p:cNvSpPr/>
            <p:nvPr/>
          </p:nvSpPr>
          <p:spPr>
            <a:xfrm>
              <a:off x="3074792" y="543721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/>
            <p:cNvSpPr/>
            <p:nvPr/>
          </p:nvSpPr>
          <p:spPr>
            <a:xfrm>
              <a:off x="3102767" y="4959001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/>
            <p:cNvSpPr/>
            <p:nvPr/>
          </p:nvSpPr>
          <p:spPr>
            <a:xfrm>
              <a:off x="3082810" y="540827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/>
            <p:cNvSpPr/>
            <p:nvPr/>
          </p:nvSpPr>
          <p:spPr>
            <a:xfrm>
              <a:off x="3090854" y="537930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/>
            <p:cNvSpPr/>
            <p:nvPr/>
          </p:nvSpPr>
          <p:spPr>
            <a:xfrm>
              <a:off x="3098872" y="536395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/>
            <p:cNvSpPr/>
            <p:nvPr/>
          </p:nvSpPr>
          <p:spPr>
            <a:xfrm>
              <a:off x="3103174" y="535881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41"/>
                  </a:moveTo>
                  <a:lnTo>
                    <a:pt x="14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/>
            <p:cNvSpPr/>
            <p:nvPr/>
          </p:nvSpPr>
          <p:spPr>
            <a:xfrm>
              <a:off x="3053665" y="479329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08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/>
            <p:cNvSpPr/>
            <p:nvPr/>
          </p:nvSpPr>
          <p:spPr>
            <a:xfrm>
              <a:off x="3055395" y="477794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/>
            <p:cNvSpPr/>
            <p:nvPr/>
          </p:nvSpPr>
          <p:spPr>
            <a:xfrm>
              <a:off x="3059748" y="476259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/>
            <p:cNvSpPr/>
            <p:nvPr/>
          </p:nvSpPr>
          <p:spPr>
            <a:xfrm>
              <a:off x="3064152" y="474727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/>
            <p:cNvSpPr/>
            <p:nvPr/>
          </p:nvSpPr>
          <p:spPr>
            <a:xfrm>
              <a:off x="3068555" y="4731921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/>
            <p:cNvSpPr/>
            <p:nvPr/>
          </p:nvSpPr>
          <p:spPr>
            <a:xfrm>
              <a:off x="3072985" y="4716597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/>
            <p:cNvSpPr/>
            <p:nvPr/>
          </p:nvSpPr>
          <p:spPr>
            <a:xfrm>
              <a:off x="3077439" y="471265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45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/>
            <p:cNvSpPr/>
            <p:nvPr/>
          </p:nvSpPr>
          <p:spPr>
            <a:xfrm>
              <a:off x="3078534" y="47086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70"/>
                  </a:moveTo>
                  <a:lnTo>
                    <a:pt x="1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/>
            <p:cNvSpPr/>
            <p:nvPr/>
          </p:nvSpPr>
          <p:spPr>
            <a:xfrm>
              <a:off x="3079552" y="470465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/>
            <p:cNvSpPr/>
            <p:nvPr/>
          </p:nvSpPr>
          <p:spPr>
            <a:xfrm>
              <a:off x="3080468" y="470063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/>
            <p:cNvSpPr/>
            <p:nvPr/>
          </p:nvSpPr>
          <p:spPr>
            <a:xfrm>
              <a:off x="3053665" y="519718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0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/>
            <p:cNvSpPr/>
            <p:nvPr/>
          </p:nvSpPr>
          <p:spPr>
            <a:xfrm>
              <a:off x="3081283" y="46965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/>
            <p:cNvSpPr/>
            <p:nvPr/>
          </p:nvSpPr>
          <p:spPr>
            <a:xfrm>
              <a:off x="3054046" y="519313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/>
            <p:cNvSpPr/>
            <p:nvPr/>
          </p:nvSpPr>
          <p:spPr>
            <a:xfrm>
              <a:off x="3082021" y="46925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/>
            <p:cNvSpPr/>
            <p:nvPr/>
          </p:nvSpPr>
          <p:spPr>
            <a:xfrm>
              <a:off x="3054683" y="518906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/>
            <p:cNvSpPr/>
            <p:nvPr/>
          </p:nvSpPr>
          <p:spPr>
            <a:xfrm>
              <a:off x="3082657" y="46884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/>
            <p:cNvSpPr/>
            <p:nvPr/>
          </p:nvSpPr>
          <p:spPr>
            <a:xfrm>
              <a:off x="3055217" y="51849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/>
            <p:cNvSpPr/>
            <p:nvPr/>
          </p:nvSpPr>
          <p:spPr>
            <a:xfrm>
              <a:off x="3083192" y="46843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/>
            <p:cNvSpPr/>
            <p:nvPr/>
          </p:nvSpPr>
          <p:spPr>
            <a:xfrm>
              <a:off x="3053665" y="5590506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39"/>
                  </a:moveTo>
                  <a:lnTo>
                    <a:pt x="47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/>
            <p:cNvSpPr/>
            <p:nvPr/>
          </p:nvSpPr>
          <p:spPr>
            <a:xfrm>
              <a:off x="3079832" y="508991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/>
            <p:cNvSpPr/>
            <p:nvPr/>
          </p:nvSpPr>
          <p:spPr>
            <a:xfrm>
              <a:off x="3058374" y="556217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/>
            <p:cNvSpPr/>
            <p:nvPr/>
          </p:nvSpPr>
          <p:spPr>
            <a:xfrm>
              <a:off x="3086348" y="506158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/>
            <p:cNvSpPr/>
            <p:nvPr/>
          </p:nvSpPr>
          <p:spPr>
            <a:xfrm>
              <a:off x="3065170" y="5533920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/>
            <p:cNvSpPr/>
            <p:nvPr/>
          </p:nvSpPr>
          <p:spPr>
            <a:xfrm>
              <a:off x="3093145" y="5033329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/>
            <p:cNvSpPr/>
            <p:nvPr/>
          </p:nvSpPr>
          <p:spPr>
            <a:xfrm>
              <a:off x="3072297" y="5505742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/>
            <p:cNvSpPr/>
            <p:nvPr/>
          </p:nvSpPr>
          <p:spPr>
            <a:xfrm>
              <a:off x="3100272" y="5016885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/>
            <p:cNvSpPr/>
            <p:nvPr/>
          </p:nvSpPr>
          <p:spPr>
            <a:xfrm>
              <a:off x="3079705" y="5477665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76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/>
            <p:cNvSpPr/>
            <p:nvPr/>
          </p:nvSpPr>
          <p:spPr>
            <a:xfrm>
              <a:off x="3087417" y="544964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/>
            <p:cNvSpPr/>
            <p:nvPr/>
          </p:nvSpPr>
          <p:spPr>
            <a:xfrm>
              <a:off x="3095436" y="5421716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/>
            <p:cNvSpPr/>
            <p:nvPr/>
          </p:nvSpPr>
          <p:spPr>
            <a:xfrm>
              <a:off x="3103734" y="541891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800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/>
            <p:cNvSpPr/>
            <p:nvPr/>
          </p:nvSpPr>
          <p:spPr>
            <a:xfrm>
              <a:off x="3053665" y="4853925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/>
            <p:cNvSpPr/>
            <p:nvPr/>
          </p:nvSpPr>
          <p:spPr>
            <a:xfrm>
              <a:off x="3055930" y="482773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/>
            <p:cNvSpPr/>
            <p:nvPr/>
          </p:nvSpPr>
          <p:spPr>
            <a:xfrm>
              <a:off x="3060894" y="4801590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/>
            <p:cNvSpPr/>
            <p:nvPr/>
          </p:nvSpPr>
          <p:spPr>
            <a:xfrm>
              <a:off x="3066086" y="4775474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/>
            <p:cNvSpPr/>
            <p:nvPr/>
          </p:nvSpPr>
          <p:spPr>
            <a:xfrm>
              <a:off x="3071483" y="474940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/>
            <p:cNvSpPr/>
            <p:nvPr/>
          </p:nvSpPr>
          <p:spPr>
            <a:xfrm>
              <a:off x="3053665" y="5223984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5726"/>
                  </a:moveTo>
                  <a:lnTo>
                    <a:pt x="12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/>
            <p:cNvSpPr/>
            <p:nvPr/>
          </p:nvSpPr>
          <p:spPr>
            <a:xfrm>
              <a:off x="3077108" y="472339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/>
            <p:cNvSpPr/>
            <p:nvPr/>
          </p:nvSpPr>
          <p:spPr>
            <a:xfrm>
              <a:off x="3054963" y="5198021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/>
            <p:cNvSpPr/>
            <p:nvPr/>
          </p:nvSpPr>
          <p:spPr>
            <a:xfrm>
              <a:off x="3082937" y="469743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/>
            <p:cNvSpPr/>
            <p:nvPr/>
          </p:nvSpPr>
          <p:spPr>
            <a:xfrm>
              <a:off x="3060995" y="5172108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/>
            <p:cNvSpPr/>
            <p:nvPr/>
          </p:nvSpPr>
          <p:spPr>
            <a:xfrm>
              <a:off x="3088970" y="4674521"/>
              <a:ext cx="5715" cy="23495"/>
            </a:xfrm>
            <a:custGeom>
              <a:avLst/>
              <a:gdLst/>
              <a:ahLst/>
              <a:cxnLst/>
              <a:rect l="l" t="t" r="r" b="b"/>
              <a:pathLst>
                <a:path w="5714" h="23495">
                  <a:moveTo>
                    <a:pt x="0" y="22909"/>
                  </a:moveTo>
                  <a:lnTo>
                    <a:pt x="5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/>
            <p:cNvSpPr/>
            <p:nvPr/>
          </p:nvSpPr>
          <p:spPr>
            <a:xfrm>
              <a:off x="3067257" y="5146246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/>
            <p:cNvSpPr/>
            <p:nvPr/>
          </p:nvSpPr>
          <p:spPr>
            <a:xfrm>
              <a:off x="3071534" y="5567011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487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/>
            <p:cNvSpPr/>
            <p:nvPr/>
          </p:nvSpPr>
          <p:spPr>
            <a:xfrm>
              <a:off x="3099508" y="5070238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69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/>
            <p:cNvSpPr/>
            <p:nvPr/>
          </p:nvSpPr>
          <p:spPr>
            <a:xfrm>
              <a:off x="3077566" y="554257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436"/>
                  </a:moveTo>
                  <a:lnTo>
                    <a:pt x="63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/>
            <p:cNvSpPr/>
            <p:nvPr/>
          </p:nvSpPr>
          <p:spPr>
            <a:xfrm>
              <a:off x="3083930" y="551824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/>
            <p:cNvSpPr/>
            <p:nvPr/>
          </p:nvSpPr>
          <p:spPr>
            <a:xfrm>
              <a:off x="3090625" y="549400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/>
            <p:cNvSpPr/>
            <p:nvPr/>
          </p:nvSpPr>
          <p:spPr>
            <a:xfrm>
              <a:off x="3097650" y="5471123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/>
            <p:cNvSpPr/>
            <p:nvPr/>
          </p:nvSpPr>
          <p:spPr>
            <a:xfrm>
              <a:off x="3053665" y="490587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119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/>
            <p:cNvSpPr/>
            <p:nvPr/>
          </p:nvSpPr>
          <p:spPr>
            <a:xfrm>
              <a:off x="3056261" y="4881950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/>
            <p:cNvSpPr/>
            <p:nvPr/>
          </p:nvSpPr>
          <p:spPr>
            <a:xfrm>
              <a:off x="3064279" y="485812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/>
            <p:cNvSpPr/>
            <p:nvPr/>
          </p:nvSpPr>
          <p:spPr>
            <a:xfrm>
              <a:off x="3072603" y="4850514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10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/>
            <p:cNvSpPr/>
            <p:nvPr/>
          </p:nvSpPr>
          <p:spPr>
            <a:xfrm>
              <a:off x="3075581" y="4842725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/>
            <p:cNvSpPr/>
            <p:nvPr/>
          </p:nvSpPr>
          <p:spPr>
            <a:xfrm>
              <a:off x="3078126" y="4834808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/>
            <p:cNvSpPr/>
            <p:nvPr/>
          </p:nvSpPr>
          <p:spPr>
            <a:xfrm>
              <a:off x="3053665" y="53273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/>
            <p:cNvSpPr/>
            <p:nvPr/>
          </p:nvSpPr>
          <p:spPr>
            <a:xfrm>
              <a:off x="3080214" y="4826790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18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/>
            <p:cNvSpPr/>
            <p:nvPr/>
          </p:nvSpPr>
          <p:spPr>
            <a:xfrm>
              <a:off x="3053894" y="531926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/>
            <p:cNvSpPr/>
            <p:nvPr/>
          </p:nvSpPr>
          <p:spPr>
            <a:xfrm>
              <a:off x="3081868" y="481867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/>
            <p:cNvSpPr/>
            <p:nvPr/>
          </p:nvSpPr>
          <p:spPr>
            <a:xfrm>
              <a:off x="3055065" y="531111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/>
            <p:cNvSpPr/>
            <p:nvPr/>
          </p:nvSpPr>
          <p:spPr>
            <a:xfrm>
              <a:off x="3083039" y="481052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/>
            <p:cNvSpPr/>
            <p:nvPr/>
          </p:nvSpPr>
          <p:spPr>
            <a:xfrm>
              <a:off x="3055777" y="530291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/>
            <p:cNvSpPr/>
            <p:nvPr/>
          </p:nvSpPr>
          <p:spPr>
            <a:xfrm>
              <a:off x="3083777" y="480232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/>
            <p:cNvSpPr/>
            <p:nvPr/>
          </p:nvSpPr>
          <p:spPr>
            <a:xfrm>
              <a:off x="3055828" y="529474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29" y="81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/>
            <p:cNvSpPr/>
            <p:nvPr/>
          </p:nvSpPr>
          <p:spPr>
            <a:xfrm>
              <a:off x="3083803" y="479413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29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/>
            <p:cNvSpPr/>
            <p:nvPr/>
          </p:nvSpPr>
          <p:spPr>
            <a:xfrm>
              <a:off x="3055828" y="5273214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/>
            <p:cNvSpPr/>
            <p:nvPr/>
          </p:nvSpPr>
          <p:spPr>
            <a:xfrm>
              <a:off x="3083803" y="4772623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/>
            <p:cNvSpPr/>
            <p:nvPr/>
          </p:nvSpPr>
          <p:spPr>
            <a:xfrm>
              <a:off x="3059468" y="525173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/>
            <p:cNvSpPr/>
            <p:nvPr/>
          </p:nvSpPr>
          <p:spPr>
            <a:xfrm>
              <a:off x="3087443" y="475113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/>
            <p:cNvSpPr/>
            <p:nvPr/>
          </p:nvSpPr>
          <p:spPr>
            <a:xfrm>
              <a:off x="3063337" y="5230297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/>
            <p:cNvSpPr/>
            <p:nvPr/>
          </p:nvSpPr>
          <p:spPr>
            <a:xfrm>
              <a:off x="3091312" y="4729706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/>
            <p:cNvSpPr/>
            <p:nvPr/>
          </p:nvSpPr>
          <p:spPr>
            <a:xfrm>
              <a:off x="3067486" y="5208941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56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/>
            <p:cNvSpPr/>
            <p:nvPr/>
          </p:nvSpPr>
          <p:spPr>
            <a:xfrm>
              <a:off x="3095461" y="4708324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/>
            <p:cNvSpPr/>
            <p:nvPr/>
          </p:nvSpPr>
          <p:spPr>
            <a:xfrm>
              <a:off x="3071865" y="518761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/>
            <p:cNvSpPr/>
            <p:nvPr/>
          </p:nvSpPr>
          <p:spPr>
            <a:xfrm>
              <a:off x="3099839" y="4693741"/>
              <a:ext cx="3810" cy="14604"/>
            </a:xfrm>
            <a:custGeom>
              <a:avLst/>
              <a:gdLst/>
              <a:ahLst/>
              <a:cxnLst/>
              <a:rect l="l" t="t" r="r" b="b"/>
              <a:pathLst>
                <a:path w="3810" h="14604">
                  <a:moveTo>
                    <a:pt x="0" y="14583"/>
                  </a:moveTo>
                  <a:lnTo>
                    <a:pt x="31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/>
            <p:cNvSpPr/>
            <p:nvPr/>
          </p:nvSpPr>
          <p:spPr>
            <a:xfrm>
              <a:off x="3076523" y="516633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/>
            <p:cNvSpPr/>
            <p:nvPr/>
          </p:nvSpPr>
          <p:spPr>
            <a:xfrm>
              <a:off x="3055217" y="5645717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70">
                  <a:moveTo>
                    <a:pt x="0" y="13821"/>
                  </a:moveTo>
                  <a:lnTo>
                    <a:pt x="33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/>
            <p:cNvSpPr/>
            <p:nvPr/>
          </p:nvSpPr>
          <p:spPr>
            <a:xfrm>
              <a:off x="3081410" y="5145126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/>
            <p:cNvSpPr/>
            <p:nvPr/>
          </p:nvSpPr>
          <p:spPr>
            <a:xfrm>
              <a:off x="3058577" y="5624564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/>
            <p:cNvSpPr/>
            <p:nvPr/>
          </p:nvSpPr>
          <p:spPr>
            <a:xfrm>
              <a:off x="3086552" y="512397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/>
            <p:cNvSpPr/>
            <p:nvPr/>
          </p:nvSpPr>
          <p:spPr>
            <a:xfrm>
              <a:off x="3062217" y="494001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/>
            <p:cNvSpPr/>
            <p:nvPr/>
          </p:nvSpPr>
          <p:spPr>
            <a:xfrm>
              <a:off x="3065552" y="492947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/>
            <p:cNvSpPr/>
            <p:nvPr/>
          </p:nvSpPr>
          <p:spPr>
            <a:xfrm>
              <a:off x="3068963" y="491896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/>
            <p:cNvSpPr/>
            <p:nvPr/>
          </p:nvSpPr>
          <p:spPr>
            <a:xfrm>
              <a:off x="3072476" y="490847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/>
            <p:cNvSpPr/>
            <p:nvPr/>
          </p:nvSpPr>
          <p:spPr>
            <a:xfrm>
              <a:off x="3076065" y="489803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/>
            <p:cNvSpPr/>
            <p:nvPr/>
          </p:nvSpPr>
          <p:spPr>
            <a:xfrm>
              <a:off x="3053665" y="538821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43"/>
                  </a:moveTo>
                  <a:lnTo>
                    <a:pt x="19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/>
            <p:cNvSpPr/>
            <p:nvPr/>
          </p:nvSpPr>
          <p:spPr>
            <a:xfrm>
              <a:off x="3079756" y="488762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/>
            <p:cNvSpPr/>
            <p:nvPr/>
          </p:nvSpPr>
          <p:spPr>
            <a:xfrm>
              <a:off x="3055574" y="5377858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/>
            <p:cNvSpPr/>
            <p:nvPr/>
          </p:nvSpPr>
          <p:spPr>
            <a:xfrm>
              <a:off x="3083548" y="4877241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/>
            <p:cNvSpPr/>
            <p:nvPr/>
          </p:nvSpPr>
          <p:spPr>
            <a:xfrm>
              <a:off x="3059468" y="5367498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/>
            <p:cNvSpPr/>
            <p:nvPr/>
          </p:nvSpPr>
          <p:spPr>
            <a:xfrm>
              <a:off x="3087443" y="486690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/>
            <p:cNvSpPr/>
            <p:nvPr/>
          </p:nvSpPr>
          <p:spPr>
            <a:xfrm>
              <a:off x="3063439" y="5352199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/>
            <p:cNvSpPr/>
            <p:nvPr/>
          </p:nvSpPr>
          <p:spPr>
            <a:xfrm>
              <a:off x="3091414" y="4851608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/>
            <p:cNvSpPr/>
            <p:nvPr/>
          </p:nvSpPr>
          <p:spPr>
            <a:xfrm>
              <a:off x="3070668" y="533644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/>
            <p:cNvSpPr/>
            <p:nvPr/>
          </p:nvSpPr>
          <p:spPr>
            <a:xfrm>
              <a:off x="3098643" y="483653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69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/>
            <p:cNvSpPr/>
            <p:nvPr/>
          </p:nvSpPr>
          <p:spPr>
            <a:xfrm>
              <a:off x="3076905" y="5320305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38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/>
            <p:cNvSpPr/>
            <p:nvPr/>
          </p:nvSpPr>
          <p:spPr>
            <a:xfrm>
              <a:off x="3082097" y="5303886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/>
            <p:cNvSpPr/>
            <p:nvPr/>
          </p:nvSpPr>
          <p:spPr>
            <a:xfrm>
              <a:off x="3086221" y="5287239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/>
            <p:cNvSpPr/>
            <p:nvPr/>
          </p:nvSpPr>
          <p:spPr>
            <a:xfrm>
              <a:off x="3089275" y="5270414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/>
            <p:cNvSpPr/>
            <p:nvPr/>
          </p:nvSpPr>
          <p:spPr>
            <a:xfrm>
              <a:off x="3091236" y="5253486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27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/>
            <p:cNvSpPr/>
            <p:nvPr/>
          </p:nvSpPr>
          <p:spPr>
            <a:xfrm>
              <a:off x="3091872" y="523655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/>
            <p:cNvSpPr/>
            <p:nvPr/>
          </p:nvSpPr>
          <p:spPr>
            <a:xfrm>
              <a:off x="3091795" y="523355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/>
            <p:cNvSpPr/>
            <p:nvPr/>
          </p:nvSpPr>
          <p:spPr>
            <a:xfrm>
              <a:off x="3091795" y="523052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0" h="3175">
                  <a:moveTo>
                    <a:pt x="0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/>
            <p:cNvSpPr/>
            <p:nvPr/>
          </p:nvSpPr>
          <p:spPr>
            <a:xfrm>
              <a:off x="3091795" y="52275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/>
            <p:cNvSpPr/>
            <p:nvPr/>
          </p:nvSpPr>
          <p:spPr>
            <a:xfrm>
              <a:off x="3091923" y="52245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/>
            <p:cNvSpPr/>
            <p:nvPr/>
          </p:nvSpPr>
          <p:spPr>
            <a:xfrm>
              <a:off x="3092152" y="522151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/>
            <p:cNvSpPr/>
            <p:nvPr/>
          </p:nvSpPr>
          <p:spPr>
            <a:xfrm>
              <a:off x="3092508" y="52185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/>
            <p:cNvSpPr/>
            <p:nvPr/>
          </p:nvSpPr>
          <p:spPr>
            <a:xfrm>
              <a:off x="3092941" y="521555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/>
            <p:cNvSpPr/>
            <p:nvPr/>
          </p:nvSpPr>
          <p:spPr>
            <a:xfrm>
              <a:off x="3093476" y="521260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952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/>
            <p:cNvSpPr/>
            <p:nvPr/>
          </p:nvSpPr>
          <p:spPr>
            <a:xfrm>
              <a:off x="3094137" y="520262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/>
            <p:cNvSpPr/>
            <p:nvPr/>
          </p:nvSpPr>
          <p:spPr>
            <a:xfrm>
              <a:off x="3096072" y="519267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/>
            <p:cNvSpPr/>
            <p:nvPr/>
          </p:nvSpPr>
          <p:spPr>
            <a:xfrm>
              <a:off x="3098083" y="518269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/>
            <p:cNvSpPr/>
            <p:nvPr/>
          </p:nvSpPr>
          <p:spPr>
            <a:xfrm>
              <a:off x="3100170" y="517277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/>
            <p:cNvSpPr/>
            <p:nvPr/>
          </p:nvSpPr>
          <p:spPr>
            <a:xfrm>
              <a:off x="3102334" y="516284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/>
            <p:cNvSpPr/>
            <p:nvPr/>
          </p:nvSpPr>
          <p:spPr>
            <a:xfrm>
              <a:off x="3077493" y="565353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019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/>
            <p:cNvSpPr/>
            <p:nvPr/>
          </p:nvSpPr>
          <p:spPr>
            <a:xfrm>
              <a:off x="3104548" y="51626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9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/>
            <p:cNvSpPr/>
            <p:nvPr/>
          </p:nvSpPr>
          <p:spPr>
            <a:xfrm>
              <a:off x="3078865" y="564362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/>
            <p:cNvSpPr/>
            <p:nvPr/>
          </p:nvSpPr>
          <p:spPr>
            <a:xfrm>
              <a:off x="3081232" y="563375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/>
            <p:cNvSpPr/>
            <p:nvPr/>
          </p:nvSpPr>
          <p:spPr>
            <a:xfrm>
              <a:off x="3053665" y="459321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88"/>
                  </a:moveTo>
                  <a:lnTo>
                    <a:pt x="15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/>
            <p:cNvSpPr/>
            <p:nvPr/>
          </p:nvSpPr>
          <p:spPr>
            <a:xfrm>
              <a:off x="3099712" y="564123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916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4" name="object 1404"/>
            <p:cNvSpPr/>
            <p:nvPr/>
          </p:nvSpPr>
          <p:spPr>
            <a:xfrm>
              <a:off x="3100628" y="565918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w="0" h="635">
                  <a:moveTo>
                    <a:pt x="0" y="0"/>
                  </a:moveTo>
                  <a:lnTo>
                    <a:pt x="0" y="3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5" name="object 1405"/>
            <p:cNvSpPr/>
            <p:nvPr/>
          </p:nvSpPr>
          <p:spPr>
            <a:xfrm>
              <a:off x="3072221" y="4624247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0" y="0"/>
                  </a:moveTo>
                  <a:lnTo>
                    <a:pt x="76" y="123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/>
            <p:cNvSpPr/>
            <p:nvPr/>
          </p:nvSpPr>
          <p:spPr>
            <a:xfrm>
              <a:off x="3071610" y="463659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/>
            <p:cNvSpPr/>
            <p:nvPr/>
          </p:nvSpPr>
          <p:spPr>
            <a:xfrm>
              <a:off x="3070134" y="4654539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/>
            <p:cNvSpPr/>
            <p:nvPr/>
          </p:nvSpPr>
          <p:spPr>
            <a:xfrm>
              <a:off x="3067868" y="4672459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/>
            <p:cNvSpPr/>
            <p:nvPr/>
          </p:nvSpPr>
          <p:spPr>
            <a:xfrm>
              <a:off x="3064814" y="4690277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/>
            <p:cNvSpPr/>
            <p:nvPr/>
          </p:nvSpPr>
          <p:spPr>
            <a:xfrm>
              <a:off x="3060970" y="4707968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/>
            <p:cNvSpPr/>
            <p:nvPr/>
          </p:nvSpPr>
          <p:spPr>
            <a:xfrm>
              <a:off x="3056363" y="472550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/>
            <p:cNvSpPr/>
            <p:nvPr/>
          </p:nvSpPr>
          <p:spPr>
            <a:xfrm>
              <a:off x="3062497" y="5110406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3" name="object 1413"/>
            <p:cNvSpPr/>
            <p:nvPr/>
          </p:nvSpPr>
          <p:spPr>
            <a:xfrm>
              <a:off x="3061963" y="511977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34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4" name="object 1414"/>
            <p:cNvSpPr/>
            <p:nvPr/>
          </p:nvSpPr>
          <p:spPr>
            <a:xfrm>
              <a:off x="3061301" y="512914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5" name="object 1415"/>
            <p:cNvSpPr/>
            <p:nvPr/>
          </p:nvSpPr>
          <p:spPr>
            <a:xfrm>
              <a:off x="3060461" y="5138482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40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6" name="object 1416"/>
            <p:cNvSpPr/>
            <p:nvPr/>
          </p:nvSpPr>
          <p:spPr>
            <a:xfrm>
              <a:off x="3059494" y="514779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/>
            <p:cNvSpPr/>
            <p:nvPr/>
          </p:nvSpPr>
          <p:spPr>
            <a:xfrm>
              <a:off x="3058374" y="515711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/>
            <p:cNvSpPr/>
            <p:nvPr/>
          </p:nvSpPr>
          <p:spPr>
            <a:xfrm>
              <a:off x="3086348" y="4658204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916" y="0"/>
                  </a:moveTo>
                  <a:lnTo>
                    <a:pt x="0" y="7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/>
            <p:cNvSpPr/>
            <p:nvPr/>
          </p:nvSpPr>
          <p:spPr>
            <a:xfrm>
              <a:off x="3057101" y="516643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/>
            <p:cNvSpPr/>
            <p:nvPr/>
          </p:nvSpPr>
          <p:spPr>
            <a:xfrm>
              <a:off x="3085076" y="466584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/>
            <p:cNvSpPr/>
            <p:nvPr/>
          </p:nvSpPr>
          <p:spPr>
            <a:xfrm>
              <a:off x="3055650" y="5175722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50" y="0"/>
                  </a:moveTo>
                  <a:lnTo>
                    <a:pt x="0" y="9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2" name="object 1422"/>
            <p:cNvSpPr/>
            <p:nvPr/>
          </p:nvSpPr>
          <p:spPr>
            <a:xfrm>
              <a:off x="3083625" y="4675106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50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3" name="object 1423"/>
            <p:cNvSpPr/>
            <p:nvPr/>
          </p:nvSpPr>
          <p:spPr>
            <a:xfrm>
              <a:off x="3073723" y="51427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4" name="object 1424"/>
            <p:cNvSpPr/>
            <p:nvPr/>
          </p:nvSpPr>
          <p:spPr>
            <a:xfrm>
              <a:off x="3074461" y="513927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5" name="object 1425"/>
            <p:cNvSpPr/>
            <p:nvPr/>
          </p:nvSpPr>
          <p:spPr>
            <a:xfrm>
              <a:off x="3075225" y="513575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/>
            <p:cNvSpPr/>
            <p:nvPr/>
          </p:nvSpPr>
          <p:spPr>
            <a:xfrm>
              <a:off x="3075963" y="513227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/>
            <p:cNvSpPr/>
            <p:nvPr/>
          </p:nvSpPr>
          <p:spPr>
            <a:xfrm>
              <a:off x="3076726" y="512878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/>
            <p:cNvSpPr/>
            <p:nvPr/>
          </p:nvSpPr>
          <p:spPr>
            <a:xfrm>
              <a:off x="3077490" y="512529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/>
            <p:cNvSpPr/>
            <p:nvPr/>
          </p:nvSpPr>
          <p:spPr>
            <a:xfrm>
              <a:off x="3078279" y="51218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/>
            <p:cNvSpPr/>
            <p:nvPr/>
          </p:nvSpPr>
          <p:spPr>
            <a:xfrm>
              <a:off x="3079043" y="511832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1" name="object 1431"/>
            <p:cNvSpPr/>
            <p:nvPr/>
          </p:nvSpPr>
          <p:spPr>
            <a:xfrm>
              <a:off x="3053664" y="4582375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2" name="object 1432"/>
            <p:cNvSpPr/>
            <p:nvPr/>
          </p:nvSpPr>
          <p:spPr>
            <a:xfrm>
              <a:off x="3104599" y="4697302"/>
              <a:ext cx="0" cy="962660"/>
            </a:xfrm>
            <a:custGeom>
              <a:avLst/>
              <a:gdLst/>
              <a:ahLst/>
              <a:cxnLst/>
              <a:rect l="l" t="t" r="r" b="b"/>
              <a:pathLst>
                <a:path w="0" h="962660">
                  <a:moveTo>
                    <a:pt x="0" y="9622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/>
            <p:cNvSpPr/>
            <p:nvPr/>
          </p:nvSpPr>
          <p:spPr>
            <a:xfrm>
              <a:off x="3053664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34" name="object 14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90002" y="2477047"/>
              <a:ext cx="114596" cy="3183713"/>
            </a:xfrm>
            <a:prstGeom prst="rect">
              <a:avLst/>
            </a:prstGeom>
          </p:spPr>
        </p:pic>
        <p:sp>
          <p:nvSpPr>
            <p:cNvPr id="1435" name="object 1435"/>
            <p:cNvSpPr/>
            <p:nvPr/>
          </p:nvSpPr>
          <p:spPr>
            <a:xfrm>
              <a:off x="299000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/>
            <p:cNvSpPr/>
            <p:nvPr/>
          </p:nvSpPr>
          <p:spPr>
            <a:xfrm>
              <a:off x="299000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/>
            <p:cNvSpPr/>
            <p:nvPr/>
          </p:nvSpPr>
          <p:spPr>
            <a:xfrm>
              <a:off x="305366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/>
            <p:cNvSpPr/>
            <p:nvPr/>
          </p:nvSpPr>
          <p:spPr>
            <a:xfrm>
              <a:off x="3269978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1036" y="63636"/>
                  </a:lnTo>
                </a:path>
                <a:path w="51435" h="64135">
                  <a:moveTo>
                    <a:pt x="0" y="0"/>
                  </a:moveTo>
                  <a:lnTo>
                    <a:pt x="51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/>
            <p:cNvSpPr/>
            <p:nvPr/>
          </p:nvSpPr>
          <p:spPr>
            <a:xfrm>
              <a:off x="3219171" y="4955820"/>
              <a:ext cx="51435" cy="704215"/>
            </a:xfrm>
            <a:custGeom>
              <a:avLst/>
              <a:gdLst/>
              <a:ahLst/>
              <a:cxnLst/>
              <a:rect l="l" t="t" r="r" b="b"/>
              <a:pathLst>
                <a:path w="51435" h="704214">
                  <a:moveTo>
                    <a:pt x="50807" y="703769"/>
                  </a:moveTo>
                  <a:lnTo>
                    <a:pt x="0" y="703769"/>
                  </a:lnTo>
                  <a:lnTo>
                    <a:pt x="0" y="0"/>
                  </a:lnTo>
                  <a:lnTo>
                    <a:pt x="50807" y="114647"/>
                  </a:lnTo>
                  <a:lnTo>
                    <a:pt x="50807" y="70376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/>
            <p:cNvSpPr/>
            <p:nvPr/>
          </p:nvSpPr>
          <p:spPr>
            <a:xfrm>
              <a:off x="3257454" y="530655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49"/>
                  </a:moveTo>
                  <a:lnTo>
                    <a:pt x="8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/>
            <p:cNvSpPr/>
            <p:nvPr/>
          </p:nvSpPr>
          <p:spPr>
            <a:xfrm>
              <a:off x="3258345" y="530243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/>
            <p:cNvSpPr/>
            <p:nvPr/>
          </p:nvSpPr>
          <p:spPr>
            <a:xfrm>
              <a:off x="3259287" y="529828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/>
            <p:cNvSpPr/>
            <p:nvPr/>
          </p:nvSpPr>
          <p:spPr>
            <a:xfrm>
              <a:off x="3260203" y="529416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/>
            <p:cNvSpPr/>
            <p:nvPr/>
          </p:nvSpPr>
          <p:spPr>
            <a:xfrm>
              <a:off x="3261145" y="529003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/>
            <p:cNvSpPr/>
            <p:nvPr/>
          </p:nvSpPr>
          <p:spPr>
            <a:xfrm>
              <a:off x="3262113" y="52858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/>
            <p:cNvSpPr/>
            <p:nvPr/>
          </p:nvSpPr>
          <p:spPr>
            <a:xfrm>
              <a:off x="3263054" y="528176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/>
            <p:cNvSpPr/>
            <p:nvPr/>
          </p:nvSpPr>
          <p:spPr>
            <a:xfrm>
              <a:off x="3264022" y="527764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/>
            <p:cNvSpPr/>
            <p:nvPr/>
          </p:nvSpPr>
          <p:spPr>
            <a:xfrm>
              <a:off x="3219171" y="5154977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8"/>
                  </a:moveTo>
                  <a:lnTo>
                    <a:pt x="32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/>
            <p:cNvSpPr/>
            <p:nvPr/>
          </p:nvSpPr>
          <p:spPr>
            <a:xfrm>
              <a:off x="3222403" y="5137311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/>
            <p:cNvSpPr/>
            <p:nvPr/>
          </p:nvSpPr>
          <p:spPr>
            <a:xfrm>
              <a:off x="3219171" y="5216781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2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/>
            <p:cNvSpPr/>
            <p:nvPr/>
          </p:nvSpPr>
          <p:spPr>
            <a:xfrm>
              <a:off x="3224770" y="5181450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/>
            <p:cNvSpPr/>
            <p:nvPr/>
          </p:nvSpPr>
          <p:spPr>
            <a:xfrm>
              <a:off x="3233985" y="5146348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/>
            <p:cNvSpPr/>
            <p:nvPr/>
          </p:nvSpPr>
          <p:spPr>
            <a:xfrm>
              <a:off x="3219171" y="5612066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95"/>
                  </a:moveTo>
                  <a:lnTo>
                    <a:pt x="77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/>
            <p:cNvSpPr/>
            <p:nvPr/>
          </p:nvSpPr>
          <p:spPr>
            <a:xfrm>
              <a:off x="3244065" y="5111475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29" h="34925">
                  <a:moveTo>
                    <a:pt x="0" y="34872"/>
                  </a:moveTo>
                  <a:lnTo>
                    <a:pt x="10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/>
            <p:cNvSpPr/>
            <p:nvPr/>
          </p:nvSpPr>
          <p:spPr>
            <a:xfrm>
              <a:off x="3226960" y="5577498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/>
            <p:cNvSpPr/>
            <p:nvPr/>
          </p:nvSpPr>
          <p:spPr>
            <a:xfrm>
              <a:off x="3254934" y="5076907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/>
            <p:cNvSpPr/>
            <p:nvPr/>
          </p:nvSpPr>
          <p:spPr>
            <a:xfrm>
              <a:off x="3238669" y="5543186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/>
            <p:cNvSpPr/>
            <p:nvPr/>
          </p:nvSpPr>
          <p:spPr>
            <a:xfrm>
              <a:off x="3266644" y="5069254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53"/>
                  </a:moveTo>
                  <a:lnTo>
                    <a:pt x="2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/>
            <p:cNvSpPr/>
            <p:nvPr/>
          </p:nvSpPr>
          <p:spPr>
            <a:xfrm>
              <a:off x="3251193" y="550917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/>
            <p:cNvSpPr/>
            <p:nvPr/>
          </p:nvSpPr>
          <p:spPr>
            <a:xfrm>
              <a:off x="3264531" y="550431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/>
            <p:cNvSpPr/>
            <p:nvPr/>
          </p:nvSpPr>
          <p:spPr>
            <a:xfrm>
              <a:off x="3266465" y="549940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/>
            <p:cNvSpPr/>
            <p:nvPr/>
          </p:nvSpPr>
          <p:spPr>
            <a:xfrm>
              <a:off x="3268349" y="549494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454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/>
            <p:cNvSpPr/>
            <p:nvPr/>
          </p:nvSpPr>
          <p:spPr>
            <a:xfrm>
              <a:off x="3228334" y="526817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/>
            <p:cNvSpPr/>
            <p:nvPr/>
          </p:nvSpPr>
          <p:spPr>
            <a:xfrm>
              <a:off x="3236302" y="523920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/>
            <p:cNvSpPr/>
            <p:nvPr/>
          </p:nvSpPr>
          <p:spPr>
            <a:xfrm>
              <a:off x="3244294" y="521023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/>
            <p:cNvSpPr/>
            <p:nvPr/>
          </p:nvSpPr>
          <p:spPr>
            <a:xfrm>
              <a:off x="3252262" y="51812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/>
            <p:cNvSpPr/>
            <p:nvPr/>
          </p:nvSpPr>
          <p:spPr>
            <a:xfrm>
              <a:off x="3238440" y="5652920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669"/>
                  </a:moveTo>
                  <a:lnTo>
                    <a:pt x="18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/>
            <p:cNvSpPr/>
            <p:nvPr/>
          </p:nvSpPr>
          <p:spPr>
            <a:xfrm>
              <a:off x="3260280" y="5152330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/>
            <p:cNvSpPr/>
            <p:nvPr/>
          </p:nvSpPr>
          <p:spPr>
            <a:xfrm>
              <a:off x="3240298" y="562395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/>
            <p:cNvSpPr/>
            <p:nvPr/>
          </p:nvSpPr>
          <p:spPr>
            <a:xfrm>
              <a:off x="3268272" y="5146144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6185"/>
                  </a:moveTo>
                  <a:lnTo>
                    <a:pt x="1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/>
            <p:cNvSpPr/>
            <p:nvPr/>
          </p:nvSpPr>
          <p:spPr>
            <a:xfrm>
              <a:off x="3248316" y="559501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/>
            <p:cNvSpPr/>
            <p:nvPr/>
          </p:nvSpPr>
          <p:spPr>
            <a:xfrm>
              <a:off x="3256334" y="556604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/>
            <p:cNvSpPr/>
            <p:nvPr/>
          </p:nvSpPr>
          <p:spPr>
            <a:xfrm>
              <a:off x="3264378" y="555066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/>
            <p:cNvSpPr/>
            <p:nvPr/>
          </p:nvSpPr>
          <p:spPr>
            <a:xfrm>
              <a:off x="3268654" y="554596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709"/>
                  </a:moveTo>
                  <a:lnTo>
                    <a:pt x="1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/>
            <p:cNvSpPr/>
            <p:nvPr/>
          </p:nvSpPr>
          <p:spPr>
            <a:xfrm>
              <a:off x="3219171" y="4980027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08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/>
            <p:cNvSpPr/>
            <p:nvPr/>
          </p:nvSpPr>
          <p:spPr>
            <a:xfrm>
              <a:off x="3220902" y="4967644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12383"/>
                  </a:moveTo>
                  <a:lnTo>
                    <a:pt x="35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/>
            <p:cNvSpPr/>
            <p:nvPr/>
          </p:nvSpPr>
          <p:spPr>
            <a:xfrm>
              <a:off x="3219171" y="538391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0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/>
            <p:cNvSpPr/>
            <p:nvPr/>
          </p:nvSpPr>
          <p:spPr>
            <a:xfrm>
              <a:off x="3219527" y="53798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/>
            <p:cNvSpPr/>
            <p:nvPr/>
          </p:nvSpPr>
          <p:spPr>
            <a:xfrm>
              <a:off x="3220163" y="53757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/>
            <p:cNvSpPr/>
            <p:nvPr/>
          </p:nvSpPr>
          <p:spPr>
            <a:xfrm>
              <a:off x="3220723" y="53716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/>
            <p:cNvSpPr/>
            <p:nvPr/>
          </p:nvSpPr>
          <p:spPr>
            <a:xfrm>
              <a:off x="3245312" y="5276650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/>
            <p:cNvSpPr/>
            <p:nvPr/>
          </p:nvSpPr>
          <p:spPr>
            <a:xfrm>
              <a:off x="3251829" y="5248319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3" name="object 1483"/>
            <p:cNvSpPr/>
            <p:nvPr/>
          </p:nvSpPr>
          <p:spPr>
            <a:xfrm>
              <a:off x="3258651" y="5220064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20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4" name="object 1484"/>
            <p:cNvSpPr/>
            <p:nvPr/>
          </p:nvSpPr>
          <p:spPr>
            <a:xfrm>
              <a:off x="3265778" y="5204053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5" h="16510">
                  <a:moveTo>
                    <a:pt x="0" y="16010"/>
                  </a:moveTo>
                  <a:lnTo>
                    <a:pt x="42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5" name="object 1485"/>
            <p:cNvSpPr/>
            <p:nvPr/>
          </p:nvSpPr>
          <p:spPr>
            <a:xfrm>
              <a:off x="3254298" y="5636375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3214"/>
                  </a:moveTo>
                  <a:lnTo>
                    <a:pt x="66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6" name="object 1486"/>
            <p:cNvSpPr/>
            <p:nvPr/>
          </p:nvSpPr>
          <p:spPr>
            <a:xfrm>
              <a:off x="3260942" y="560845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7" name="object 1487"/>
            <p:cNvSpPr/>
            <p:nvPr/>
          </p:nvSpPr>
          <p:spPr>
            <a:xfrm>
              <a:off x="3269240" y="560603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2418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8" name="object 1488"/>
            <p:cNvSpPr/>
            <p:nvPr/>
          </p:nvSpPr>
          <p:spPr>
            <a:xfrm>
              <a:off x="3219171" y="504066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9" name="object 1489"/>
            <p:cNvSpPr/>
            <p:nvPr/>
          </p:nvSpPr>
          <p:spPr>
            <a:xfrm>
              <a:off x="3221436" y="5014467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0" name="object 1490"/>
            <p:cNvSpPr/>
            <p:nvPr/>
          </p:nvSpPr>
          <p:spPr>
            <a:xfrm>
              <a:off x="3226400" y="4988325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1" name="object 1491"/>
            <p:cNvSpPr/>
            <p:nvPr/>
          </p:nvSpPr>
          <p:spPr>
            <a:xfrm>
              <a:off x="3231592" y="49852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80"/>
                  </a:moveTo>
                  <a:lnTo>
                    <a:pt x="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/>
            <p:cNvSpPr/>
            <p:nvPr/>
          </p:nvSpPr>
          <p:spPr>
            <a:xfrm>
              <a:off x="3219171" y="541072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0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/>
            <p:cNvSpPr/>
            <p:nvPr/>
          </p:nvSpPr>
          <p:spPr>
            <a:xfrm>
              <a:off x="3220443" y="5384756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/>
            <p:cNvSpPr/>
            <p:nvPr/>
          </p:nvSpPr>
          <p:spPr>
            <a:xfrm>
              <a:off x="3226476" y="535884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5" name="object 1495"/>
            <p:cNvSpPr/>
            <p:nvPr/>
          </p:nvSpPr>
          <p:spPr>
            <a:xfrm>
              <a:off x="3232738" y="5332981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6" name="object 1496"/>
            <p:cNvSpPr/>
            <p:nvPr/>
          </p:nvSpPr>
          <p:spPr>
            <a:xfrm>
              <a:off x="3265014" y="5257432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79" h="20320">
                  <a:moveTo>
                    <a:pt x="0" y="20210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7" name="object 1497"/>
            <p:cNvSpPr/>
            <p:nvPr/>
          </p:nvSpPr>
          <p:spPr>
            <a:xfrm>
              <a:off x="3269571" y="56582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49"/>
                  </a:moveTo>
                  <a:lnTo>
                    <a:pt x="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/>
            <p:cNvSpPr/>
            <p:nvPr/>
          </p:nvSpPr>
          <p:spPr>
            <a:xfrm>
              <a:off x="3219171" y="509261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119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/>
            <p:cNvSpPr/>
            <p:nvPr/>
          </p:nvSpPr>
          <p:spPr>
            <a:xfrm>
              <a:off x="3221767" y="5068686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/>
            <p:cNvSpPr/>
            <p:nvPr/>
          </p:nvSpPr>
          <p:spPr>
            <a:xfrm>
              <a:off x="3229760" y="5044860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/>
            <p:cNvSpPr/>
            <p:nvPr/>
          </p:nvSpPr>
          <p:spPr>
            <a:xfrm>
              <a:off x="3238083" y="5037249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10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/>
            <p:cNvSpPr/>
            <p:nvPr/>
          </p:nvSpPr>
          <p:spPr>
            <a:xfrm>
              <a:off x="3241062" y="5029460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/>
            <p:cNvSpPr/>
            <p:nvPr/>
          </p:nvSpPr>
          <p:spPr>
            <a:xfrm>
              <a:off x="3243607" y="502154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1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/>
            <p:cNvSpPr/>
            <p:nvPr/>
          </p:nvSpPr>
          <p:spPr>
            <a:xfrm>
              <a:off x="3219171" y="55141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/>
            <p:cNvSpPr/>
            <p:nvPr/>
          </p:nvSpPr>
          <p:spPr>
            <a:xfrm>
              <a:off x="3245720" y="501756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83"/>
                  </a:moveTo>
                  <a:lnTo>
                    <a:pt x="8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/>
            <p:cNvSpPr/>
            <p:nvPr/>
          </p:nvSpPr>
          <p:spPr>
            <a:xfrm>
              <a:off x="3219374" y="550599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/>
            <p:cNvSpPr/>
            <p:nvPr/>
          </p:nvSpPr>
          <p:spPr>
            <a:xfrm>
              <a:off x="3220571" y="549785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/>
            <p:cNvSpPr/>
            <p:nvPr/>
          </p:nvSpPr>
          <p:spPr>
            <a:xfrm>
              <a:off x="3221283" y="5489654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9" name="object 1509"/>
            <p:cNvSpPr/>
            <p:nvPr/>
          </p:nvSpPr>
          <p:spPr>
            <a:xfrm>
              <a:off x="3221334" y="548145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0" name="object 1510"/>
            <p:cNvSpPr/>
            <p:nvPr/>
          </p:nvSpPr>
          <p:spPr>
            <a:xfrm>
              <a:off x="3221334" y="5459949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1" name="object 1511"/>
            <p:cNvSpPr/>
            <p:nvPr/>
          </p:nvSpPr>
          <p:spPr>
            <a:xfrm>
              <a:off x="3224949" y="543846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2" name="object 1512"/>
            <p:cNvSpPr/>
            <p:nvPr/>
          </p:nvSpPr>
          <p:spPr>
            <a:xfrm>
              <a:off x="3228843" y="5417032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3" name="object 1513"/>
            <p:cNvSpPr/>
            <p:nvPr/>
          </p:nvSpPr>
          <p:spPr>
            <a:xfrm>
              <a:off x="3232967" y="539565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4" name="object 1514"/>
            <p:cNvSpPr/>
            <p:nvPr/>
          </p:nvSpPr>
          <p:spPr>
            <a:xfrm>
              <a:off x="3237371" y="5374345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05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5" name="object 1515"/>
            <p:cNvSpPr/>
            <p:nvPr/>
          </p:nvSpPr>
          <p:spPr>
            <a:xfrm>
              <a:off x="3242003" y="5353065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6" name="object 1516"/>
            <p:cNvSpPr/>
            <p:nvPr/>
          </p:nvSpPr>
          <p:spPr>
            <a:xfrm>
              <a:off x="3246891" y="5331861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7" name="object 1517"/>
            <p:cNvSpPr/>
            <p:nvPr/>
          </p:nvSpPr>
          <p:spPr>
            <a:xfrm>
              <a:off x="3252058" y="5310708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8" name="object 1518"/>
            <p:cNvSpPr/>
            <p:nvPr/>
          </p:nvSpPr>
          <p:spPr>
            <a:xfrm>
              <a:off x="3227723" y="512674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9" name="object 1519"/>
            <p:cNvSpPr/>
            <p:nvPr/>
          </p:nvSpPr>
          <p:spPr>
            <a:xfrm>
              <a:off x="3231032" y="511620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0" name="object 1520"/>
            <p:cNvSpPr/>
            <p:nvPr/>
          </p:nvSpPr>
          <p:spPr>
            <a:xfrm>
              <a:off x="3234443" y="510569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1" name="object 1521"/>
            <p:cNvSpPr/>
            <p:nvPr/>
          </p:nvSpPr>
          <p:spPr>
            <a:xfrm>
              <a:off x="3237956" y="509520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2" name="object 1522"/>
            <p:cNvSpPr/>
            <p:nvPr/>
          </p:nvSpPr>
          <p:spPr>
            <a:xfrm>
              <a:off x="3241571" y="508477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3" name="object 1523"/>
            <p:cNvSpPr/>
            <p:nvPr/>
          </p:nvSpPr>
          <p:spPr>
            <a:xfrm>
              <a:off x="3219171" y="5574953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43"/>
                  </a:moveTo>
                  <a:lnTo>
                    <a:pt x="19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4" name="object 1524"/>
            <p:cNvSpPr/>
            <p:nvPr/>
          </p:nvSpPr>
          <p:spPr>
            <a:xfrm>
              <a:off x="3245261" y="507436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5" name="object 1525"/>
            <p:cNvSpPr/>
            <p:nvPr/>
          </p:nvSpPr>
          <p:spPr>
            <a:xfrm>
              <a:off x="3221080" y="556456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6" name="object 1526"/>
            <p:cNvSpPr/>
            <p:nvPr/>
          </p:nvSpPr>
          <p:spPr>
            <a:xfrm>
              <a:off x="3249054" y="506397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7" name="object 1527"/>
            <p:cNvSpPr/>
            <p:nvPr/>
          </p:nvSpPr>
          <p:spPr>
            <a:xfrm>
              <a:off x="3224949" y="5554233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8" name="object 1528"/>
            <p:cNvSpPr/>
            <p:nvPr/>
          </p:nvSpPr>
          <p:spPr>
            <a:xfrm>
              <a:off x="3252923" y="5053642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9" name="object 1529"/>
            <p:cNvSpPr/>
            <p:nvPr/>
          </p:nvSpPr>
          <p:spPr>
            <a:xfrm>
              <a:off x="3228945" y="5538935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0" name="object 1530"/>
            <p:cNvSpPr/>
            <p:nvPr/>
          </p:nvSpPr>
          <p:spPr>
            <a:xfrm>
              <a:off x="3256920" y="5047507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134"/>
                  </a:moveTo>
                  <a:lnTo>
                    <a:pt x="28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1" name="object 1531"/>
            <p:cNvSpPr/>
            <p:nvPr/>
          </p:nvSpPr>
          <p:spPr>
            <a:xfrm>
              <a:off x="3236174" y="5523178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2" name="object 1532"/>
            <p:cNvSpPr/>
            <p:nvPr/>
          </p:nvSpPr>
          <p:spPr>
            <a:xfrm>
              <a:off x="3242385" y="5507040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38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3" name="object 1533"/>
            <p:cNvSpPr/>
            <p:nvPr/>
          </p:nvSpPr>
          <p:spPr>
            <a:xfrm>
              <a:off x="3247578" y="5490622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5" h="16510">
                  <a:moveTo>
                    <a:pt x="0" y="16418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4" name="object 1534"/>
            <p:cNvSpPr/>
            <p:nvPr/>
          </p:nvSpPr>
          <p:spPr>
            <a:xfrm>
              <a:off x="3251727" y="547397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5" name="object 1535"/>
            <p:cNvSpPr/>
            <p:nvPr/>
          </p:nvSpPr>
          <p:spPr>
            <a:xfrm>
              <a:off x="3254782" y="5457149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6" name="object 1536"/>
            <p:cNvSpPr/>
            <p:nvPr/>
          </p:nvSpPr>
          <p:spPr>
            <a:xfrm>
              <a:off x="3256742" y="5440222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70" h="17145">
                  <a:moveTo>
                    <a:pt x="0" y="16927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7" name="object 1537"/>
            <p:cNvSpPr/>
            <p:nvPr/>
          </p:nvSpPr>
          <p:spPr>
            <a:xfrm>
              <a:off x="3257378" y="5423294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8" name="object 1538"/>
            <p:cNvSpPr/>
            <p:nvPr/>
          </p:nvSpPr>
          <p:spPr>
            <a:xfrm>
              <a:off x="3257276" y="542026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101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9" name="object 1539"/>
            <p:cNvSpPr/>
            <p:nvPr/>
          </p:nvSpPr>
          <p:spPr>
            <a:xfrm>
              <a:off x="3257276" y="541726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0" name="object 1540"/>
            <p:cNvSpPr/>
            <p:nvPr/>
          </p:nvSpPr>
          <p:spPr>
            <a:xfrm>
              <a:off x="3257302" y="54142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1" name="object 1541"/>
            <p:cNvSpPr/>
            <p:nvPr/>
          </p:nvSpPr>
          <p:spPr>
            <a:xfrm>
              <a:off x="3257429" y="54112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/>
            <p:cNvSpPr/>
            <p:nvPr/>
          </p:nvSpPr>
          <p:spPr>
            <a:xfrm>
              <a:off x="3257658" y="54082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/>
            <p:cNvSpPr/>
            <p:nvPr/>
          </p:nvSpPr>
          <p:spPr>
            <a:xfrm>
              <a:off x="3257989" y="54052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/>
            <p:cNvSpPr/>
            <p:nvPr/>
          </p:nvSpPr>
          <p:spPr>
            <a:xfrm>
              <a:off x="3258422" y="54022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/>
            <p:cNvSpPr/>
            <p:nvPr/>
          </p:nvSpPr>
          <p:spPr>
            <a:xfrm>
              <a:off x="3258982" y="53993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/>
            <p:cNvSpPr/>
            <p:nvPr/>
          </p:nvSpPr>
          <p:spPr>
            <a:xfrm>
              <a:off x="3259618" y="538936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/>
            <p:cNvSpPr/>
            <p:nvPr/>
          </p:nvSpPr>
          <p:spPr>
            <a:xfrm>
              <a:off x="3261578" y="537938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8" name="object 1548"/>
            <p:cNvSpPr/>
            <p:nvPr/>
          </p:nvSpPr>
          <p:spPr>
            <a:xfrm>
              <a:off x="3263589" y="536943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9" name="object 1549"/>
            <p:cNvSpPr/>
            <p:nvPr/>
          </p:nvSpPr>
          <p:spPr>
            <a:xfrm>
              <a:off x="3265676" y="535950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/>
            <p:cNvSpPr/>
            <p:nvPr/>
          </p:nvSpPr>
          <p:spPr>
            <a:xfrm>
              <a:off x="3267814" y="534988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621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/>
            <p:cNvSpPr/>
            <p:nvPr/>
          </p:nvSpPr>
          <p:spPr>
            <a:xfrm>
              <a:off x="3227978" y="5297141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/>
            <p:cNvSpPr/>
            <p:nvPr/>
          </p:nvSpPr>
          <p:spPr>
            <a:xfrm>
              <a:off x="3227469" y="5306508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/>
            <p:cNvSpPr/>
            <p:nvPr/>
          </p:nvSpPr>
          <p:spPr>
            <a:xfrm>
              <a:off x="3226781" y="531585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/>
            <p:cNvSpPr/>
            <p:nvPr/>
          </p:nvSpPr>
          <p:spPr>
            <a:xfrm>
              <a:off x="3225967" y="532521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/>
            <p:cNvSpPr/>
            <p:nvPr/>
          </p:nvSpPr>
          <p:spPr>
            <a:xfrm>
              <a:off x="3225000" y="533453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/>
            <p:cNvSpPr/>
            <p:nvPr/>
          </p:nvSpPr>
          <p:spPr>
            <a:xfrm>
              <a:off x="3223854" y="534385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/>
            <p:cNvSpPr/>
            <p:nvPr/>
          </p:nvSpPr>
          <p:spPr>
            <a:xfrm>
              <a:off x="3222581" y="535316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/>
            <p:cNvSpPr/>
            <p:nvPr/>
          </p:nvSpPr>
          <p:spPr>
            <a:xfrm>
              <a:off x="3221156" y="5362432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/>
            <p:cNvSpPr/>
            <p:nvPr/>
          </p:nvSpPr>
          <p:spPr>
            <a:xfrm>
              <a:off x="3239203" y="532949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/>
            <p:cNvSpPr/>
            <p:nvPr/>
          </p:nvSpPr>
          <p:spPr>
            <a:xfrm>
              <a:off x="3239967" y="532598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/>
            <p:cNvSpPr/>
            <p:nvPr/>
          </p:nvSpPr>
          <p:spPr>
            <a:xfrm>
              <a:off x="3240705" y="532249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/>
            <p:cNvSpPr/>
            <p:nvPr/>
          </p:nvSpPr>
          <p:spPr>
            <a:xfrm>
              <a:off x="3241469" y="531900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3" name="object 1563"/>
            <p:cNvSpPr/>
            <p:nvPr/>
          </p:nvSpPr>
          <p:spPr>
            <a:xfrm>
              <a:off x="3242232" y="531551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4" name="object 1564"/>
            <p:cNvSpPr/>
            <p:nvPr/>
          </p:nvSpPr>
          <p:spPr>
            <a:xfrm>
              <a:off x="3242996" y="531203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5" name="object 1565"/>
            <p:cNvSpPr/>
            <p:nvPr/>
          </p:nvSpPr>
          <p:spPr>
            <a:xfrm>
              <a:off x="3243760" y="530854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6" name="object 1566"/>
            <p:cNvSpPr/>
            <p:nvPr/>
          </p:nvSpPr>
          <p:spPr>
            <a:xfrm>
              <a:off x="3244523" y="530505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7" name="object 1567"/>
            <p:cNvSpPr/>
            <p:nvPr/>
          </p:nvSpPr>
          <p:spPr>
            <a:xfrm>
              <a:off x="3219171" y="4955820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807" y="11464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/>
            <p:cNvSpPr/>
            <p:nvPr/>
          </p:nvSpPr>
          <p:spPr>
            <a:xfrm>
              <a:off x="3269978" y="5070467"/>
              <a:ext cx="0" cy="589280"/>
            </a:xfrm>
            <a:custGeom>
              <a:avLst/>
              <a:gdLst/>
              <a:ahLst/>
              <a:cxnLst/>
              <a:rect l="l" t="t" r="r" b="b"/>
              <a:pathLst>
                <a:path w="0" h="589279">
                  <a:moveTo>
                    <a:pt x="0" y="589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/>
            <p:cNvSpPr/>
            <p:nvPr/>
          </p:nvSpPr>
          <p:spPr>
            <a:xfrm>
              <a:off x="3219171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70" name="object 15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55508" y="2477047"/>
              <a:ext cx="114469" cy="3183713"/>
            </a:xfrm>
            <a:prstGeom prst="rect">
              <a:avLst/>
            </a:prstGeom>
          </p:spPr>
        </p:pic>
        <p:sp>
          <p:nvSpPr>
            <p:cNvPr id="1571" name="object 1571"/>
            <p:cNvSpPr/>
            <p:nvPr/>
          </p:nvSpPr>
          <p:spPr>
            <a:xfrm>
              <a:off x="3155508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/>
            <p:cNvSpPr/>
            <p:nvPr/>
          </p:nvSpPr>
          <p:spPr>
            <a:xfrm>
              <a:off x="3155508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/>
            <p:cNvSpPr/>
            <p:nvPr/>
          </p:nvSpPr>
          <p:spPr>
            <a:xfrm>
              <a:off x="3219171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/>
            <p:cNvSpPr/>
            <p:nvPr/>
          </p:nvSpPr>
          <p:spPr>
            <a:xfrm>
              <a:off x="3384651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/>
            <p:cNvSpPr/>
            <p:nvPr/>
          </p:nvSpPr>
          <p:spPr>
            <a:xfrm>
              <a:off x="3384651" y="5329265"/>
              <a:ext cx="51435" cy="330835"/>
            </a:xfrm>
            <a:custGeom>
              <a:avLst/>
              <a:gdLst/>
              <a:ahLst/>
              <a:cxnLst/>
              <a:rect l="l" t="t" r="r" b="b"/>
              <a:pathLst>
                <a:path w="51435" h="330835">
                  <a:moveTo>
                    <a:pt x="50934" y="330350"/>
                  </a:moveTo>
                  <a:lnTo>
                    <a:pt x="0" y="330350"/>
                  </a:lnTo>
                  <a:lnTo>
                    <a:pt x="0" y="0"/>
                  </a:lnTo>
                  <a:lnTo>
                    <a:pt x="50934" y="114902"/>
                  </a:lnTo>
                  <a:lnTo>
                    <a:pt x="50934" y="33035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/>
            <p:cNvSpPr/>
            <p:nvPr/>
          </p:nvSpPr>
          <p:spPr>
            <a:xfrm>
              <a:off x="3384651" y="5572051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4581"/>
                  </a:moveTo>
                  <a:lnTo>
                    <a:pt x="124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7" name="object 1577"/>
            <p:cNvSpPr/>
            <p:nvPr/>
          </p:nvSpPr>
          <p:spPr>
            <a:xfrm>
              <a:off x="3385898" y="5554309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8" name="object 1578"/>
            <p:cNvSpPr/>
            <p:nvPr/>
          </p:nvSpPr>
          <p:spPr>
            <a:xfrm>
              <a:off x="3390938" y="5536644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9" name="object 1579"/>
            <p:cNvSpPr/>
            <p:nvPr/>
          </p:nvSpPr>
          <p:spPr>
            <a:xfrm>
              <a:off x="3384651" y="565162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8"/>
                  </a:moveTo>
                  <a:lnTo>
                    <a:pt x="2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/>
            <p:cNvSpPr/>
            <p:nvPr/>
          </p:nvSpPr>
          <p:spPr>
            <a:xfrm>
              <a:off x="3384880" y="5616088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/>
            <p:cNvSpPr/>
            <p:nvPr/>
          </p:nvSpPr>
          <p:spPr>
            <a:xfrm>
              <a:off x="3393280" y="5580757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/>
            <p:cNvSpPr/>
            <p:nvPr/>
          </p:nvSpPr>
          <p:spPr>
            <a:xfrm>
              <a:off x="3402520" y="5545655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/>
            <p:cNvSpPr/>
            <p:nvPr/>
          </p:nvSpPr>
          <p:spPr>
            <a:xfrm>
              <a:off x="3412575" y="5510807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29" h="34925">
                  <a:moveTo>
                    <a:pt x="0" y="34847"/>
                  </a:moveTo>
                  <a:lnTo>
                    <a:pt x="10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/>
            <p:cNvSpPr/>
            <p:nvPr/>
          </p:nvSpPr>
          <p:spPr>
            <a:xfrm>
              <a:off x="3423469" y="5476214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/>
            <p:cNvSpPr/>
            <p:nvPr/>
          </p:nvSpPr>
          <p:spPr>
            <a:xfrm>
              <a:off x="3435179" y="54750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145"/>
                  </a:moveTo>
                  <a:lnTo>
                    <a:pt x="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/>
            <p:cNvSpPr/>
            <p:nvPr/>
          </p:nvSpPr>
          <p:spPr>
            <a:xfrm>
              <a:off x="3384651" y="534395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3079"/>
                  </a:moveTo>
                  <a:lnTo>
                    <a:pt x="1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/>
            <p:cNvSpPr/>
            <p:nvPr/>
          </p:nvSpPr>
          <p:spPr>
            <a:xfrm>
              <a:off x="3385695" y="533896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89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/>
            <p:cNvSpPr/>
            <p:nvPr/>
          </p:nvSpPr>
          <p:spPr>
            <a:xfrm>
              <a:off x="3387324" y="533682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2137"/>
                  </a:moveTo>
                  <a:lnTo>
                    <a:pt x="6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/>
            <p:cNvSpPr/>
            <p:nvPr/>
          </p:nvSpPr>
          <p:spPr>
            <a:xfrm>
              <a:off x="3407000" y="5638539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076"/>
                  </a:moveTo>
                  <a:lnTo>
                    <a:pt x="58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/>
            <p:cNvSpPr/>
            <p:nvPr/>
          </p:nvSpPr>
          <p:spPr>
            <a:xfrm>
              <a:off x="3412804" y="56095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/>
            <p:cNvSpPr/>
            <p:nvPr/>
          </p:nvSpPr>
          <p:spPr>
            <a:xfrm>
              <a:off x="3420797" y="558060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/>
            <p:cNvSpPr/>
            <p:nvPr/>
          </p:nvSpPr>
          <p:spPr>
            <a:xfrm>
              <a:off x="3428789" y="5555989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614"/>
                  </a:moveTo>
                  <a:lnTo>
                    <a:pt x="6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/>
            <p:cNvSpPr/>
            <p:nvPr/>
          </p:nvSpPr>
          <p:spPr>
            <a:xfrm>
              <a:off x="3384651" y="53947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01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/>
            <p:cNvSpPr/>
            <p:nvPr/>
          </p:nvSpPr>
          <p:spPr>
            <a:xfrm>
              <a:off x="3385084" y="537933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0" y="15374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/>
            <p:cNvSpPr/>
            <p:nvPr/>
          </p:nvSpPr>
          <p:spPr>
            <a:xfrm>
              <a:off x="3389411" y="536398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/>
            <p:cNvSpPr/>
            <p:nvPr/>
          </p:nvSpPr>
          <p:spPr>
            <a:xfrm>
              <a:off x="3393764" y="5355388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39" h="8889">
                  <a:moveTo>
                    <a:pt x="0" y="8597"/>
                  </a:moveTo>
                  <a:lnTo>
                    <a:pt x="24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/>
            <p:cNvSpPr/>
            <p:nvPr/>
          </p:nvSpPr>
          <p:spPr>
            <a:xfrm>
              <a:off x="3424284" y="5647651"/>
              <a:ext cx="3175" cy="12065"/>
            </a:xfrm>
            <a:custGeom>
              <a:avLst/>
              <a:gdLst/>
              <a:ahLst/>
              <a:cxnLst/>
              <a:rect l="l" t="t" r="r" b="b"/>
              <a:pathLst>
                <a:path w="3175" h="12064">
                  <a:moveTo>
                    <a:pt x="0" y="11963"/>
                  </a:moveTo>
                  <a:lnTo>
                    <a:pt x="28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8" name="object 1598"/>
            <p:cNvSpPr/>
            <p:nvPr/>
          </p:nvSpPr>
          <p:spPr>
            <a:xfrm>
              <a:off x="3427160" y="5619397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20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9" name="object 1599"/>
            <p:cNvSpPr/>
            <p:nvPr/>
          </p:nvSpPr>
          <p:spPr>
            <a:xfrm>
              <a:off x="3434288" y="561443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63"/>
                  </a:moveTo>
                  <a:lnTo>
                    <a:pt x="1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/>
            <p:cNvSpPr/>
            <p:nvPr/>
          </p:nvSpPr>
          <p:spPr>
            <a:xfrm>
              <a:off x="3384651" y="5439992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4" h="17145">
                  <a:moveTo>
                    <a:pt x="0" y="17104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/>
            <p:cNvSpPr/>
            <p:nvPr/>
          </p:nvSpPr>
          <p:spPr>
            <a:xfrm>
              <a:off x="3389946" y="5413800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79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/>
            <p:cNvSpPr/>
            <p:nvPr/>
          </p:nvSpPr>
          <p:spPr>
            <a:xfrm>
              <a:off x="3394909" y="5387632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/>
            <p:cNvSpPr/>
            <p:nvPr/>
          </p:nvSpPr>
          <p:spPr>
            <a:xfrm>
              <a:off x="3400102" y="5371596"/>
              <a:ext cx="3810" cy="16510"/>
            </a:xfrm>
            <a:custGeom>
              <a:avLst/>
              <a:gdLst/>
              <a:ahLst/>
              <a:cxnLst/>
              <a:rect l="l" t="t" r="r" b="b"/>
              <a:pathLst>
                <a:path w="3810" h="16510">
                  <a:moveTo>
                    <a:pt x="0" y="16036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/>
            <p:cNvSpPr/>
            <p:nvPr/>
          </p:nvSpPr>
          <p:spPr>
            <a:xfrm>
              <a:off x="3384651" y="5491945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588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/>
            <p:cNvSpPr/>
            <p:nvPr/>
          </p:nvSpPr>
          <p:spPr>
            <a:xfrm>
              <a:off x="3390277" y="5468018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4" h="24129">
                  <a:moveTo>
                    <a:pt x="0" y="2392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/>
            <p:cNvSpPr/>
            <p:nvPr/>
          </p:nvSpPr>
          <p:spPr>
            <a:xfrm>
              <a:off x="3398269" y="5444192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7" name="object 1607"/>
            <p:cNvSpPr/>
            <p:nvPr/>
          </p:nvSpPr>
          <p:spPr>
            <a:xfrm>
              <a:off x="3406619" y="5436556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8" name="object 1608"/>
            <p:cNvSpPr/>
            <p:nvPr/>
          </p:nvSpPr>
          <p:spPr>
            <a:xfrm>
              <a:off x="3409597" y="542879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63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9" name="object 1609"/>
            <p:cNvSpPr/>
            <p:nvPr/>
          </p:nvSpPr>
          <p:spPr>
            <a:xfrm>
              <a:off x="3412142" y="5420876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0" name="object 1610"/>
            <p:cNvSpPr/>
            <p:nvPr/>
          </p:nvSpPr>
          <p:spPr>
            <a:xfrm>
              <a:off x="3414229" y="5412832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0" y="8043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/>
            <p:cNvSpPr/>
            <p:nvPr/>
          </p:nvSpPr>
          <p:spPr>
            <a:xfrm>
              <a:off x="3415884" y="5404738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0" y="8094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/>
            <p:cNvSpPr/>
            <p:nvPr/>
          </p:nvSpPr>
          <p:spPr>
            <a:xfrm>
              <a:off x="3417055" y="54027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74"/>
                  </a:moveTo>
                  <a:lnTo>
                    <a:pt x="1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/>
            <p:cNvSpPr/>
            <p:nvPr/>
          </p:nvSpPr>
          <p:spPr>
            <a:xfrm>
              <a:off x="3396233" y="5526080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/>
            <p:cNvSpPr/>
            <p:nvPr/>
          </p:nvSpPr>
          <p:spPr>
            <a:xfrm>
              <a:off x="3399568" y="551554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5" name="object 1615"/>
            <p:cNvSpPr/>
            <p:nvPr/>
          </p:nvSpPr>
          <p:spPr>
            <a:xfrm>
              <a:off x="3402978" y="55050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6" name="object 1616"/>
            <p:cNvSpPr/>
            <p:nvPr/>
          </p:nvSpPr>
          <p:spPr>
            <a:xfrm>
              <a:off x="3406466" y="549454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/>
            <p:cNvSpPr/>
            <p:nvPr/>
          </p:nvSpPr>
          <p:spPr>
            <a:xfrm>
              <a:off x="3410080" y="5484105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8" name="object 1618"/>
            <p:cNvSpPr/>
            <p:nvPr/>
          </p:nvSpPr>
          <p:spPr>
            <a:xfrm>
              <a:off x="3413771" y="547369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9" name="object 1619"/>
            <p:cNvSpPr/>
            <p:nvPr/>
          </p:nvSpPr>
          <p:spPr>
            <a:xfrm>
              <a:off x="3417564" y="5463309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85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/>
            <p:cNvSpPr/>
            <p:nvPr/>
          </p:nvSpPr>
          <p:spPr>
            <a:xfrm>
              <a:off x="3421458" y="5452974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/>
            <p:cNvSpPr/>
            <p:nvPr/>
          </p:nvSpPr>
          <p:spPr>
            <a:xfrm>
              <a:off x="3425430" y="5437651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20" h="15875">
                  <a:moveTo>
                    <a:pt x="0" y="15323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2" name="object 1622"/>
            <p:cNvSpPr/>
            <p:nvPr/>
          </p:nvSpPr>
          <p:spPr>
            <a:xfrm>
              <a:off x="3432659" y="54376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1"/>
                  </a:moveTo>
                  <a:lnTo>
                    <a:pt x="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3" name="object 1623"/>
            <p:cNvSpPr/>
            <p:nvPr/>
          </p:nvSpPr>
          <p:spPr>
            <a:xfrm>
              <a:off x="3384651" y="5329265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4" name="object 1624"/>
            <p:cNvSpPr/>
            <p:nvPr/>
          </p:nvSpPr>
          <p:spPr>
            <a:xfrm>
              <a:off x="3435586" y="5444167"/>
              <a:ext cx="0" cy="215900"/>
            </a:xfrm>
            <a:custGeom>
              <a:avLst/>
              <a:gdLst/>
              <a:ahLst/>
              <a:cxnLst/>
              <a:rect l="l" t="t" r="r" b="b"/>
              <a:pathLst>
                <a:path w="0" h="215900">
                  <a:moveTo>
                    <a:pt x="0" y="2154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5" name="object 1625"/>
            <p:cNvSpPr/>
            <p:nvPr/>
          </p:nvSpPr>
          <p:spPr>
            <a:xfrm>
              <a:off x="3384651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26" name="object 16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21015" y="2477047"/>
              <a:ext cx="114571" cy="3183713"/>
            </a:xfrm>
            <a:prstGeom prst="rect">
              <a:avLst/>
            </a:prstGeom>
          </p:spPr>
        </p:pic>
        <p:sp>
          <p:nvSpPr>
            <p:cNvPr id="1627" name="object 1627"/>
            <p:cNvSpPr/>
            <p:nvPr/>
          </p:nvSpPr>
          <p:spPr>
            <a:xfrm>
              <a:off x="3321015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8" name="object 1628"/>
            <p:cNvSpPr/>
            <p:nvPr/>
          </p:nvSpPr>
          <p:spPr>
            <a:xfrm>
              <a:off x="3321015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9" name="object 1629"/>
            <p:cNvSpPr/>
            <p:nvPr/>
          </p:nvSpPr>
          <p:spPr>
            <a:xfrm>
              <a:off x="3384651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0" name="object 1630"/>
            <p:cNvSpPr/>
            <p:nvPr/>
          </p:nvSpPr>
          <p:spPr>
            <a:xfrm>
              <a:off x="3550157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1" name="object 1631"/>
            <p:cNvSpPr/>
            <p:nvPr/>
          </p:nvSpPr>
          <p:spPr>
            <a:xfrm>
              <a:off x="3550157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9090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9090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32" name="object 16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86495" y="2477047"/>
              <a:ext cx="63662" cy="3183713"/>
            </a:xfrm>
            <a:prstGeom prst="rect">
              <a:avLst/>
            </a:prstGeom>
          </p:spPr>
        </p:pic>
        <p:sp>
          <p:nvSpPr>
            <p:cNvPr id="1633" name="object 1633"/>
            <p:cNvSpPr/>
            <p:nvPr/>
          </p:nvSpPr>
          <p:spPr>
            <a:xfrm>
              <a:off x="3486495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4" name="object 1634"/>
            <p:cNvSpPr/>
            <p:nvPr/>
          </p:nvSpPr>
          <p:spPr>
            <a:xfrm>
              <a:off x="3486495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5" name="object 1635"/>
            <p:cNvSpPr/>
            <p:nvPr/>
          </p:nvSpPr>
          <p:spPr>
            <a:xfrm>
              <a:off x="3550157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6" name="object 1636"/>
            <p:cNvSpPr/>
            <p:nvPr/>
          </p:nvSpPr>
          <p:spPr>
            <a:xfrm>
              <a:off x="3715663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18" y="63636"/>
                  </a:lnTo>
                </a:path>
                <a:path w="102235" h="641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7" name="object 1637"/>
            <p:cNvSpPr/>
            <p:nvPr/>
          </p:nvSpPr>
          <p:spPr>
            <a:xfrm>
              <a:off x="3632885" y="2858859"/>
              <a:ext cx="184785" cy="1304925"/>
            </a:xfrm>
            <a:custGeom>
              <a:avLst/>
              <a:gdLst/>
              <a:ahLst/>
              <a:cxnLst/>
              <a:rect l="l" t="t" r="r" b="b"/>
              <a:pathLst>
                <a:path w="184785" h="1304925">
                  <a:moveTo>
                    <a:pt x="0" y="63636"/>
                  </a:moveTo>
                  <a:lnTo>
                    <a:pt x="19116" y="63636"/>
                  </a:lnTo>
                </a:path>
                <a:path w="184785" h="1304925">
                  <a:moveTo>
                    <a:pt x="82778" y="63636"/>
                  </a:moveTo>
                  <a:lnTo>
                    <a:pt x="184597" y="63636"/>
                  </a:lnTo>
                </a:path>
                <a:path w="184785" h="1304925">
                  <a:moveTo>
                    <a:pt x="82778" y="0"/>
                  </a:moveTo>
                  <a:lnTo>
                    <a:pt x="184597" y="0"/>
                  </a:lnTo>
                </a:path>
                <a:path w="184785" h="1304925">
                  <a:moveTo>
                    <a:pt x="82778" y="1304914"/>
                  </a:moveTo>
                  <a:lnTo>
                    <a:pt x="184597" y="1304914"/>
                  </a:lnTo>
                </a:path>
                <a:path w="184785" h="1304925">
                  <a:moveTo>
                    <a:pt x="0" y="1241277"/>
                  </a:moveTo>
                  <a:lnTo>
                    <a:pt x="19116" y="1241277"/>
                  </a:lnTo>
                </a:path>
                <a:path w="184785" h="1304925">
                  <a:moveTo>
                    <a:pt x="82778" y="1241277"/>
                  </a:moveTo>
                  <a:lnTo>
                    <a:pt x="184597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38" name="object 16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52001" y="2477047"/>
              <a:ext cx="63662" cy="3183713"/>
            </a:xfrm>
            <a:prstGeom prst="rect">
              <a:avLst/>
            </a:prstGeom>
          </p:spPr>
        </p:pic>
        <p:sp>
          <p:nvSpPr>
            <p:cNvPr id="1639" name="object 1639"/>
            <p:cNvSpPr/>
            <p:nvPr/>
          </p:nvSpPr>
          <p:spPr>
            <a:xfrm>
              <a:off x="3652001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0" name="object 1640"/>
            <p:cNvSpPr/>
            <p:nvPr/>
          </p:nvSpPr>
          <p:spPr>
            <a:xfrm>
              <a:off x="3652001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1" name="object 1641"/>
            <p:cNvSpPr/>
            <p:nvPr/>
          </p:nvSpPr>
          <p:spPr>
            <a:xfrm>
              <a:off x="3715663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2" name="object 1642"/>
            <p:cNvSpPr/>
            <p:nvPr/>
          </p:nvSpPr>
          <p:spPr>
            <a:xfrm>
              <a:off x="3881144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3" name="object 1643"/>
            <p:cNvSpPr/>
            <p:nvPr/>
          </p:nvSpPr>
          <p:spPr>
            <a:xfrm>
              <a:off x="3881144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44" name="object 16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17482" y="2477047"/>
              <a:ext cx="65016" cy="3183713"/>
            </a:xfrm>
            <a:prstGeom prst="rect">
              <a:avLst/>
            </a:prstGeom>
          </p:spPr>
        </p:pic>
        <p:sp>
          <p:nvSpPr>
            <p:cNvPr id="1645" name="object 1645"/>
            <p:cNvSpPr/>
            <p:nvPr/>
          </p:nvSpPr>
          <p:spPr>
            <a:xfrm>
              <a:off x="381748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6" name="object 1646"/>
            <p:cNvSpPr/>
            <p:nvPr/>
          </p:nvSpPr>
          <p:spPr>
            <a:xfrm>
              <a:off x="381748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7" name="object 1647"/>
            <p:cNvSpPr/>
            <p:nvPr/>
          </p:nvSpPr>
          <p:spPr>
            <a:xfrm>
              <a:off x="388114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8" name="object 1648"/>
            <p:cNvSpPr/>
            <p:nvPr/>
          </p:nvSpPr>
          <p:spPr>
            <a:xfrm>
              <a:off x="4046650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18" y="63636"/>
                  </a:lnTo>
                </a:path>
                <a:path w="102235" h="641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9" name="object 1649"/>
            <p:cNvSpPr/>
            <p:nvPr/>
          </p:nvSpPr>
          <p:spPr>
            <a:xfrm>
              <a:off x="4046650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18" y="63636"/>
                  </a:lnTo>
                </a:path>
                <a:path w="102235" h="1304925">
                  <a:moveTo>
                    <a:pt x="0" y="0"/>
                  </a:moveTo>
                  <a:lnTo>
                    <a:pt x="101818" y="0"/>
                  </a:lnTo>
                </a:path>
                <a:path w="102235" h="1304925">
                  <a:moveTo>
                    <a:pt x="0" y="1304914"/>
                  </a:moveTo>
                  <a:lnTo>
                    <a:pt x="101818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18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50" name="object 16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82988" y="2477047"/>
              <a:ext cx="63662" cy="3183713"/>
            </a:xfrm>
            <a:prstGeom prst="rect">
              <a:avLst/>
            </a:prstGeom>
          </p:spPr>
        </p:pic>
        <p:sp>
          <p:nvSpPr>
            <p:cNvPr id="1651" name="object 1651"/>
            <p:cNvSpPr/>
            <p:nvPr/>
          </p:nvSpPr>
          <p:spPr>
            <a:xfrm>
              <a:off x="3982988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2" name="object 1652"/>
            <p:cNvSpPr/>
            <p:nvPr/>
          </p:nvSpPr>
          <p:spPr>
            <a:xfrm>
              <a:off x="3982988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3" name="object 1653"/>
            <p:cNvSpPr/>
            <p:nvPr/>
          </p:nvSpPr>
          <p:spPr>
            <a:xfrm>
              <a:off x="4046650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w="0"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4" name="object 1654"/>
            <p:cNvSpPr/>
            <p:nvPr/>
          </p:nvSpPr>
          <p:spPr>
            <a:xfrm>
              <a:off x="4212131" y="2858859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1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5" name="object 1655"/>
            <p:cNvSpPr/>
            <p:nvPr/>
          </p:nvSpPr>
          <p:spPr>
            <a:xfrm>
              <a:off x="4263040" y="2858859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w="0" h="64135">
                  <a:moveTo>
                    <a:pt x="0" y="63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6" name="object 1656"/>
            <p:cNvSpPr/>
            <p:nvPr/>
          </p:nvSpPr>
          <p:spPr>
            <a:xfrm>
              <a:off x="4212131" y="4100136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1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57" name="object 16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48469" y="2478319"/>
              <a:ext cx="115716" cy="3182441"/>
            </a:xfrm>
            <a:prstGeom prst="rect">
              <a:avLst/>
            </a:prstGeom>
          </p:spPr>
        </p:pic>
        <p:sp>
          <p:nvSpPr>
            <p:cNvPr id="1658" name="object 1658"/>
            <p:cNvSpPr/>
            <p:nvPr/>
          </p:nvSpPr>
          <p:spPr>
            <a:xfrm>
              <a:off x="4148469" y="2478312"/>
              <a:ext cx="0" cy="3181350"/>
            </a:xfrm>
            <a:custGeom>
              <a:avLst/>
              <a:gdLst/>
              <a:ahLst/>
              <a:cxnLst/>
              <a:rect l="l" t="t" r="r" b="b"/>
              <a:pathLst>
                <a:path w="0" h="3181350">
                  <a:moveTo>
                    <a:pt x="0" y="0"/>
                  </a:moveTo>
                  <a:lnTo>
                    <a:pt x="0" y="31812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9" name="object 1659"/>
            <p:cNvSpPr/>
            <p:nvPr/>
          </p:nvSpPr>
          <p:spPr>
            <a:xfrm>
              <a:off x="4148469" y="247831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0" name="object 1660"/>
            <p:cNvSpPr/>
            <p:nvPr/>
          </p:nvSpPr>
          <p:spPr>
            <a:xfrm>
              <a:off x="4212131" y="2478319"/>
              <a:ext cx="0" cy="3181350"/>
            </a:xfrm>
            <a:custGeom>
              <a:avLst/>
              <a:gdLst/>
              <a:ahLst/>
              <a:cxnLst/>
              <a:rect l="l" t="t" r="r" b="b"/>
              <a:pathLst>
                <a:path w="0" h="3181350">
                  <a:moveTo>
                    <a:pt x="0" y="31812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1" name="object 1661"/>
            <p:cNvSpPr/>
            <p:nvPr/>
          </p:nvSpPr>
          <p:spPr>
            <a:xfrm>
              <a:off x="2111637" y="2456721"/>
              <a:ext cx="9525" cy="20955"/>
            </a:xfrm>
            <a:custGeom>
              <a:avLst/>
              <a:gdLst/>
              <a:ahLst/>
              <a:cxnLst/>
              <a:rect l="l" t="t" r="r" b="b"/>
              <a:pathLst>
                <a:path w="9525" h="20955">
                  <a:moveTo>
                    <a:pt x="9010" y="20338"/>
                  </a:moveTo>
                  <a:lnTo>
                    <a:pt x="0" y="20338"/>
                  </a:lnTo>
                  <a:lnTo>
                    <a:pt x="0" y="0"/>
                  </a:lnTo>
                  <a:lnTo>
                    <a:pt x="9010" y="20338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2" name="object 1662"/>
            <p:cNvSpPr/>
            <p:nvPr/>
          </p:nvSpPr>
          <p:spPr>
            <a:xfrm>
              <a:off x="2111639" y="247253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75"/>
                  </a:moveTo>
                  <a:lnTo>
                    <a:pt x="4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3" name="object 1663"/>
            <p:cNvSpPr/>
            <p:nvPr/>
          </p:nvSpPr>
          <p:spPr>
            <a:xfrm>
              <a:off x="2112123" y="2463273"/>
              <a:ext cx="2540" cy="9525"/>
            </a:xfrm>
            <a:custGeom>
              <a:avLst/>
              <a:gdLst/>
              <a:ahLst/>
              <a:cxnLst/>
              <a:rect l="l" t="t" r="r" b="b"/>
              <a:pathLst>
                <a:path w="2539" h="9525">
                  <a:moveTo>
                    <a:pt x="0" y="9273"/>
                  </a:moveTo>
                  <a:lnTo>
                    <a:pt x="241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4" name="object 1664"/>
            <p:cNvSpPr/>
            <p:nvPr/>
          </p:nvSpPr>
          <p:spPr>
            <a:xfrm>
              <a:off x="2111637" y="245672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w="0" h="20955">
                  <a:moveTo>
                    <a:pt x="0" y="0"/>
                  </a:moveTo>
                  <a:lnTo>
                    <a:pt x="0" y="203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5" name="object 1665"/>
            <p:cNvSpPr/>
            <p:nvPr/>
          </p:nvSpPr>
          <p:spPr>
            <a:xfrm>
              <a:off x="2111647" y="2456721"/>
              <a:ext cx="9525" cy="20955"/>
            </a:xfrm>
            <a:custGeom>
              <a:avLst/>
              <a:gdLst/>
              <a:ahLst/>
              <a:cxnLst/>
              <a:rect l="l" t="t" r="r" b="b"/>
              <a:pathLst>
                <a:path w="9525" h="20955">
                  <a:moveTo>
                    <a:pt x="9010" y="20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6" name="object 1666"/>
            <p:cNvSpPr/>
            <p:nvPr/>
          </p:nvSpPr>
          <p:spPr>
            <a:xfrm>
              <a:off x="2111637" y="247706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 h="0">
                  <a:moveTo>
                    <a:pt x="0" y="0"/>
                  </a:moveTo>
                  <a:lnTo>
                    <a:pt x="9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7" name="object 1667"/>
            <p:cNvSpPr/>
            <p:nvPr/>
          </p:nvSpPr>
          <p:spPr>
            <a:xfrm>
              <a:off x="1118664" y="4732684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8" name="object 1668"/>
            <p:cNvSpPr/>
            <p:nvPr/>
          </p:nvSpPr>
          <p:spPr>
            <a:xfrm>
              <a:off x="1118664" y="49617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9" name="object 1669"/>
            <p:cNvSpPr/>
            <p:nvPr/>
          </p:nvSpPr>
          <p:spPr>
            <a:xfrm>
              <a:off x="1102296" y="489633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0" name="object 1670"/>
            <p:cNvSpPr/>
            <p:nvPr/>
          </p:nvSpPr>
          <p:spPr>
            <a:xfrm>
              <a:off x="1102302" y="49127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1" name="object 1671"/>
            <p:cNvSpPr/>
            <p:nvPr/>
          </p:nvSpPr>
          <p:spPr>
            <a:xfrm>
              <a:off x="1118664" y="492906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2" name="object 1672"/>
            <p:cNvSpPr/>
            <p:nvPr/>
          </p:nvSpPr>
          <p:spPr>
            <a:xfrm>
              <a:off x="1118661" y="49454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3" name="object 1673"/>
            <p:cNvSpPr/>
            <p:nvPr/>
          </p:nvSpPr>
          <p:spPr>
            <a:xfrm>
              <a:off x="1118664" y="4961776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4" name="object 1674"/>
            <p:cNvSpPr/>
            <p:nvPr/>
          </p:nvSpPr>
          <p:spPr>
            <a:xfrm>
              <a:off x="1118664" y="3334295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5" name="object 1675"/>
            <p:cNvSpPr/>
            <p:nvPr/>
          </p:nvSpPr>
          <p:spPr>
            <a:xfrm>
              <a:off x="1118664" y="35633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6" name="object 1676"/>
            <p:cNvSpPr/>
            <p:nvPr/>
          </p:nvSpPr>
          <p:spPr>
            <a:xfrm>
              <a:off x="1102296" y="3497933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7" name="object 1677"/>
            <p:cNvSpPr/>
            <p:nvPr/>
          </p:nvSpPr>
          <p:spPr>
            <a:xfrm>
              <a:off x="1102302" y="351429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8" name="object 1678"/>
            <p:cNvSpPr/>
            <p:nvPr/>
          </p:nvSpPr>
          <p:spPr>
            <a:xfrm>
              <a:off x="1118664" y="353066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9" name="object 1679"/>
            <p:cNvSpPr/>
            <p:nvPr/>
          </p:nvSpPr>
          <p:spPr>
            <a:xfrm>
              <a:off x="1118661" y="354702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0" name="object 1680"/>
            <p:cNvSpPr/>
            <p:nvPr/>
          </p:nvSpPr>
          <p:spPr>
            <a:xfrm>
              <a:off x="1118664" y="3563387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1" name="object 1681"/>
            <p:cNvSpPr/>
            <p:nvPr/>
          </p:nvSpPr>
          <p:spPr>
            <a:xfrm>
              <a:off x="1118664" y="3725011"/>
              <a:ext cx="0" cy="1007744"/>
            </a:xfrm>
            <a:custGeom>
              <a:avLst/>
              <a:gdLst/>
              <a:ahLst/>
              <a:cxnLst/>
              <a:rect l="l" t="t" r="r" b="b"/>
              <a:pathLst>
                <a:path w="0" h="1007745">
                  <a:moveTo>
                    <a:pt x="0" y="1007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2" name="object 1682"/>
            <p:cNvSpPr/>
            <p:nvPr/>
          </p:nvSpPr>
          <p:spPr>
            <a:xfrm>
              <a:off x="1118664" y="2378881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w="0" h="955675">
                  <a:moveTo>
                    <a:pt x="0" y="9554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3" name="object 1683"/>
            <p:cNvSpPr/>
            <p:nvPr/>
          </p:nvSpPr>
          <p:spPr>
            <a:xfrm>
              <a:off x="1118664" y="5786888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 h="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101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4" name="object 1684"/>
            <p:cNvSpPr/>
            <p:nvPr/>
          </p:nvSpPr>
          <p:spPr>
            <a:xfrm>
              <a:off x="1118664" y="5123388"/>
              <a:ext cx="0" cy="754380"/>
            </a:xfrm>
            <a:custGeom>
              <a:avLst/>
              <a:gdLst/>
              <a:ahLst/>
              <a:cxnLst/>
              <a:rect l="l" t="t" r="r" b="b"/>
              <a:pathLst>
                <a:path w="0" h="754379">
                  <a:moveTo>
                    <a:pt x="0" y="7541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5" name="object 1685"/>
            <p:cNvSpPr/>
            <p:nvPr/>
          </p:nvSpPr>
          <p:spPr>
            <a:xfrm>
              <a:off x="4263040" y="4732684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6" name="object 1686"/>
            <p:cNvSpPr/>
            <p:nvPr/>
          </p:nvSpPr>
          <p:spPr>
            <a:xfrm>
              <a:off x="4263040" y="49617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7" name="object 1687"/>
            <p:cNvSpPr/>
            <p:nvPr/>
          </p:nvSpPr>
          <p:spPr>
            <a:xfrm>
              <a:off x="4246673" y="489633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8" name="object 1688"/>
            <p:cNvSpPr/>
            <p:nvPr/>
          </p:nvSpPr>
          <p:spPr>
            <a:xfrm>
              <a:off x="4246673" y="49127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9" name="object 1689"/>
            <p:cNvSpPr/>
            <p:nvPr/>
          </p:nvSpPr>
          <p:spPr>
            <a:xfrm>
              <a:off x="4263040" y="492906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0" name="object 1690"/>
            <p:cNvSpPr/>
            <p:nvPr/>
          </p:nvSpPr>
          <p:spPr>
            <a:xfrm>
              <a:off x="4263040" y="49454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1" name="object 1691"/>
            <p:cNvSpPr/>
            <p:nvPr/>
          </p:nvSpPr>
          <p:spPr>
            <a:xfrm>
              <a:off x="4263040" y="4961776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2" name="object 1692"/>
            <p:cNvSpPr/>
            <p:nvPr/>
          </p:nvSpPr>
          <p:spPr>
            <a:xfrm>
              <a:off x="4263040" y="3334295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3" name="object 1693"/>
            <p:cNvSpPr/>
            <p:nvPr/>
          </p:nvSpPr>
          <p:spPr>
            <a:xfrm>
              <a:off x="4263040" y="35633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4" name="object 1694"/>
            <p:cNvSpPr/>
            <p:nvPr/>
          </p:nvSpPr>
          <p:spPr>
            <a:xfrm>
              <a:off x="4246673" y="3497933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5" name="object 1695"/>
            <p:cNvSpPr/>
            <p:nvPr/>
          </p:nvSpPr>
          <p:spPr>
            <a:xfrm>
              <a:off x="4246673" y="351429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6" name="object 1696"/>
            <p:cNvSpPr/>
            <p:nvPr/>
          </p:nvSpPr>
          <p:spPr>
            <a:xfrm>
              <a:off x="4263040" y="353066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7" name="object 1697"/>
            <p:cNvSpPr/>
            <p:nvPr/>
          </p:nvSpPr>
          <p:spPr>
            <a:xfrm>
              <a:off x="4263040" y="354702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8" name="object 1698"/>
            <p:cNvSpPr/>
            <p:nvPr/>
          </p:nvSpPr>
          <p:spPr>
            <a:xfrm>
              <a:off x="4263040" y="3563387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9" name="object 1699"/>
            <p:cNvSpPr/>
            <p:nvPr/>
          </p:nvSpPr>
          <p:spPr>
            <a:xfrm>
              <a:off x="4263040" y="3725011"/>
              <a:ext cx="0" cy="1007744"/>
            </a:xfrm>
            <a:custGeom>
              <a:avLst/>
              <a:gdLst/>
              <a:ahLst/>
              <a:cxnLst/>
              <a:rect l="l" t="t" r="r" b="b"/>
              <a:pathLst>
                <a:path w="0" h="1007745">
                  <a:moveTo>
                    <a:pt x="0" y="1007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0" name="object 1700"/>
            <p:cNvSpPr/>
            <p:nvPr/>
          </p:nvSpPr>
          <p:spPr>
            <a:xfrm>
              <a:off x="4263040" y="2378881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w="0" h="955675">
                  <a:moveTo>
                    <a:pt x="0" y="9554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1" name="object 1701"/>
            <p:cNvSpPr/>
            <p:nvPr/>
          </p:nvSpPr>
          <p:spPr>
            <a:xfrm>
              <a:off x="4263040" y="5123388"/>
              <a:ext cx="0" cy="754380"/>
            </a:xfrm>
            <a:custGeom>
              <a:avLst/>
              <a:gdLst/>
              <a:ahLst/>
              <a:cxnLst/>
              <a:rect l="l" t="t" r="r" b="b"/>
              <a:pathLst>
                <a:path w="0" h="754379">
                  <a:moveTo>
                    <a:pt x="0" y="7541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2" name="object 1702"/>
            <p:cNvSpPr/>
            <p:nvPr/>
          </p:nvSpPr>
          <p:spPr>
            <a:xfrm>
              <a:off x="2950548" y="4743732"/>
              <a:ext cx="1638935" cy="0"/>
            </a:xfrm>
            <a:custGeom>
              <a:avLst/>
              <a:gdLst/>
              <a:ahLst/>
              <a:cxnLst/>
              <a:rect l="l" t="t" r="r" b="b"/>
              <a:pathLst>
                <a:path w="1638935" h="0">
                  <a:moveTo>
                    <a:pt x="0" y="0"/>
                  </a:moveTo>
                  <a:lnTo>
                    <a:pt x="16383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3" name="object 1703"/>
            <p:cNvSpPr/>
            <p:nvPr/>
          </p:nvSpPr>
          <p:spPr>
            <a:xfrm>
              <a:off x="4588859" y="4743732"/>
              <a:ext cx="106045" cy="0"/>
            </a:xfrm>
            <a:custGeom>
              <a:avLst/>
              <a:gdLst/>
              <a:ahLst/>
              <a:cxnLst/>
              <a:rect l="l" t="t" r="r" b="b"/>
              <a:pathLst>
                <a:path w="106045" h="0">
                  <a:moveTo>
                    <a:pt x="0" y="0"/>
                  </a:moveTo>
                  <a:lnTo>
                    <a:pt x="1054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4" name="object 1704"/>
            <p:cNvSpPr/>
            <p:nvPr/>
          </p:nvSpPr>
          <p:spPr>
            <a:xfrm>
              <a:off x="2925093" y="473100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5" name="object 1705"/>
            <p:cNvSpPr/>
            <p:nvPr/>
          </p:nvSpPr>
          <p:spPr>
            <a:xfrm>
              <a:off x="2925093" y="473100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6" name="object 1706"/>
            <p:cNvSpPr/>
            <p:nvPr/>
          </p:nvSpPr>
          <p:spPr>
            <a:xfrm>
              <a:off x="4059377" y="2653967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89" h="0">
                  <a:moveTo>
                    <a:pt x="0" y="0"/>
                  </a:moveTo>
                  <a:lnTo>
                    <a:pt x="52948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7" name="object 1707"/>
            <p:cNvSpPr/>
            <p:nvPr/>
          </p:nvSpPr>
          <p:spPr>
            <a:xfrm>
              <a:off x="4588859" y="2653967"/>
              <a:ext cx="106045" cy="0"/>
            </a:xfrm>
            <a:custGeom>
              <a:avLst/>
              <a:gdLst/>
              <a:ahLst/>
              <a:cxnLst/>
              <a:rect l="l" t="t" r="r" b="b"/>
              <a:pathLst>
                <a:path w="106045" h="0">
                  <a:moveTo>
                    <a:pt x="0" y="0"/>
                  </a:moveTo>
                  <a:lnTo>
                    <a:pt x="1054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8" name="object 1708"/>
            <p:cNvSpPr/>
            <p:nvPr/>
          </p:nvSpPr>
          <p:spPr>
            <a:xfrm>
              <a:off x="4033923" y="264123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9" name="object 1709"/>
            <p:cNvSpPr/>
            <p:nvPr/>
          </p:nvSpPr>
          <p:spPr>
            <a:xfrm>
              <a:off x="4033923" y="264123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16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0" name="object 1710"/>
            <p:cNvSpPr/>
            <p:nvPr/>
          </p:nvSpPr>
          <p:spPr>
            <a:xfrm>
              <a:off x="4534946" y="3442880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5" h="0">
                  <a:moveTo>
                    <a:pt x="190909" y="0"/>
                  </a:moveTo>
                  <a:lnTo>
                    <a:pt x="0" y="0"/>
                  </a:lnTo>
                </a:path>
              </a:pathLst>
            </a:custGeom>
            <a:ln w="12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1" name="object 1711"/>
            <p:cNvSpPr/>
            <p:nvPr/>
          </p:nvSpPr>
          <p:spPr>
            <a:xfrm>
              <a:off x="4716311" y="3299698"/>
              <a:ext cx="0" cy="143510"/>
            </a:xfrm>
            <a:custGeom>
              <a:avLst/>
              <a:gdLst/>
              <a:ahLst/>
              <a:cxnLst/>
              <a:rect l="l" t="t" r="r" b="b"/>
              <a:pathLst>
                <a:path w="0" h="143510">
                  <a:moveTo>
                    <a:pt x="0" y="143182"/>
                  </a:moveTo>
                  <a:lnTo>
                    <a:pt x="0" y="0"/>
                  </a:lnTo>
                </a:path>
              </a:pathLst>
            </a:custGeom>
            <a:ln w="76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12" name="object 1712"/>
          <p:cNvSpPr/>
          <p:nvPr/>
        </p:nvSpPr>
        <p:spPr>
          <a:xfrm>
            <a:off x="677723" y="344288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178" y="0"/>
                </a:lnTo>
              </a:path>
            </a:pathLst>
          </a:custGeom>
          <a:ln w="127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713" name="object 1713"/>
          <p:cNvGrpSpPr/>
          <p:nvPr/>
        </p:nvGrpSpPr>
        <p:grpSpPr>
          <a:xfrm>
            <a:off x="743390" y="2421039"/>
            <a:ext cx="304800" cy="3610610"/>
            <a:chOff x="743390" y="2421039"/>
            <a:chExt cx="304800" cy="3610610"/>
          </a:xfrm>
        </p:grpSpPr>
        <p:sp>
          <p:nvSpPr>
            <p:cNvPr id="1714" name="object 1714"/>
            <p:cNvSpPr/>
            <p:nvPr/>
          </p:nvSpPr>
          <p:spPr>
            <a:xfrm>
              <a:off x="889351" y="5786888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w="0" h="57785">
                  <a:moveTo>
                    <a:pt x="0" y="572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5" name="object 1715"/>
            <p:cNvSpPr/>
            <p:nvPr/>
          </p:nvSpPr>
          <p:spPr>
            <a:xfrm>
              <a:off x="889351" y="5659615"/>
              <a:ext cx="0" cy="127635"/>
            </a:xfrm>
            <a:custGeom>
              <a:avLst/>
              <a:gdLst/>
              <a:ahLst/>
              <a:cxnLst/>
              <a:rect l="l" t="t" r="r" b="b"/>
              <a:pathLst>
                <a:path w="0" h="127635">
                  <a:moveTo>
                    <a:pt x="0" y="1272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6" name="object 1716"/>
            <p:cNvSpPr/>
            <p:nvPr/>
          </p:nvSpPr>
          <p:spPr>
            <a:xfrm>
              <a:off x="851169" y="5748706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0" y="0"/>
                  </a:moveTo>
                  <a:lnTo>
                    <a:pt x="76363" y="76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7" name="object 1717"/>
            <p:cNvSpPr/>
            <p:nvPr/>
          </p:nvSpPr>
          <p:spPr>
            <a:xfrm>
              <a:off x="817754" y="5786888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5" h="0">
                  <a:moveTo>
                    <a:pt x="229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8" name="object 1718"/>
            <p:cNvSpPr/>
            <p:nvPr/>
          </p:nvSpPr>
          <p:spPr>
            <a:xfrm>
              <a:off x="817754" y="5659615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5" h="0">
                  <a:moveTo>
                    <a:pt x="229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9" name="object 1719"/>
            <p:cNvSpPr/>
            <p:nvPr/>
          </p:nvSpPr>
          <p:spPr>
            <a:xfrm>
              <a:off x="889351" y="2478319"/>
              <a:ext cx="0" cy="3181350"/>
            </a:xfrm>
            <a:custGeom>
              <a:avLst/>
              <a:gdLst/>
              <a:ahLst/>
              <a:cxnLst/>
              <a:rect l="l" t="t" r="r" b="b"/>
              <a:pathLst>
                <a:path w="0" h="3181350">
                  <a:moveTo>
                    <a:pt x="0" y="31812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0" name="object 1720"/>
            <p:cNvSpPr/>
            <p:nvPr/>
          </p:nvSpPr>
          <p:spPr>
            <a:xfrm>
              <a:off x="851169" y="5621433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0" y="0"/>
                  </a:moveTo>
                  <a:lnTo>
                    <a:pt x="76363" y="76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1" name="object 1721"/>
            <p:cNvSpPr/>
            <p:nvPr/>
          </p:nvSpPr>
          <p:spPr>
            <a:xfrm>
              <a:off x="851169" y="2440130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76363" y="763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2" name="object 1722"/>
            <p:cNvSpPr/>
            <p:nvPr/>
          </p:nvSpPr>
          <p:spPr>
            <a:xfrm>
              <a:off x="889351" y="2421039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w="0" h="57785">
                  <a:moveTo>
                    <a:pt x="0" y="572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3" name="object 1723"/>
            <p:cNvSpPr/>
            <p:nvPr/>
          </p:nvSpPr>
          <p:spPr>
            <a:xfrm>
              <a:off x="817754" y="2478312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5" h="0">
                  <a:moveTo>
                    <a:pt x="229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4" name="object 1724"/>
            <p:cNvSpPr/>
            <p:nvPr/>
          </p:nvSpPr>
          <p:spPr>
            <a:xfrm>
              <a:off x="743381" y="3944061"/>
              <a:ext cx="139065" cy="2087245"/>
            </a:xfrm>
            <a:custGeom>
              <a:avLst/>
              <a:gdLst/>
              <a:ahLst/>
              <a:cxnLst/>
              <a:rect l="l" t="t" r="r" b="b"/>
              <a:pathLst>
                <a:path w="139065" h="2087245">
                  <a:moveTo>
                    <a:pt x="138963" y="1869630"/>
                  </a:moveTo>
                  <a:lnTo>
                    <a:pt x="0" y="1869630"/>
                  </a:lnTo>
                  <a:lnTo>
                    <a:pt x="0" y="2087067"/>
                  </a:lnTo>
                  <a:lnTo>
                    <a:pt x="138963" y="2087067"/>
                  </a:lnTo>
                  <a:lnTo>
                    <a:pt x="138963" y="1869630"/>
                  </a:lnTo>
                  <a:close/>
                </a:path>
                <a:path w="139065" h="2087245">
                  <a:moveTo>
                    <a:pt x="138963" y="0"/>
                  </a:moveTo>
                  <a:lnTo>
                    <a:pt x="0" y="0"/>
                  </a:lnTo>
                  <a:lnTo>
                    <a:pt x="0" y="217449"/>
                  </a:lnTo>
                  <a:lnTo>
                    <a:pt x="138963" y="217449"/>
                  </a:lnTo>
                  <a:lnTo>
                    <a:pt x="1389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25" name="object 1725"/>
          <p:cNvSpPr txBox="1"/>
          <p:nvPr/>
        </p:nvSpPr>
        <p:spPr>
          <a:xfrm>
            <a:off x="768759" y="3854048"/>
            <a:ext cx="139065" cy="31559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>
                <a:latin typeface="Microsoft Sans Serif"/>
                <a:cs typeface="Microsoft Sans Serif"/>
              </a:rPr>
              <a:t>2</a:t>
            </a:r>
            <a:r>
              <a:rPr dirty="0" sz="550" spc="-90">
                <a:latin typeface="Microsoft Sans Serif"/>
                <a:cs typeface="Microsoft Sans Serif"/>
              </a:rPr>
              <a:t> </a:t>
            </a:r>
            <a:r>
              <a:rPr dirty="0" baseline="14814" sz="1125" spc="-517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r>
              <a:rPr dirty="0" sz="550">
                <a:latin typeface="Microsoft Sans Serif"/>
                <a:cs typeface="Microsoft Sans Serif"/>
              </a:rPr>
              <a:t>5</a:t>
            </a:r>
            <a:r>
              <a:rPr dirty="0" sz="550" spc="-95">
                <a:latin typeface="Microsoft Sans Serif"/>
                <a:cs typeface="Microsoft Sans Serif"/>
              </a:rPr>
              <a:t>0</a:t>
            </a:r>
            <a:r>
              <a:rPr dirty="0" baseline="14814" sz="1125" spc="-517">
                <a:solidFill>
                  <a:srgbClr val="5F5F5F"/>
                </a:solidFill>
                <a:latin typeface="Trebuchet MS"/>
                <a:cs typeface="Trebuchet MS"/>
              </a:rPr>
              <a:t>5</a:t>
            </a:r>
            <a:r>
              <a:rPr dirty="0" sz="550" spc="35">
                <a:latin typeface="Microsoft Sans Serif"/>
                <a:cs typeface="Microsoft Sans Serif"/>
              </a:rPr>
              <a:t>0</a:t>
            </a:r>
            <a:r>
              <a:rPr dirty="0" baseline="14814" sz="1125" spc="-7">
                <a:solidFill>
                  <a:srgbClr val="5F5F5F"/>
                </a:solidFill>
                <a:latin typeface="Trebuchet MS"/>
                <a:cs typeface="Trebuchet MS"/>
              </a:rPr>
              <a:t>00</a:t>
            </a:r>
            <a:endParaRPr baseline="14814" sz="1125">
              <a:latin typeface="Trebuchet MS"/>
              <a:cs typeface="Trebuchet MS"/>
            </a:endParaRPr>
          </a:p>
        </p:txBody>
      </p:sp>
      <p:sp>
        <p:nvSpPr>
          <p:cNvPr id="1726" name="object 1726"/>
          <p:cNvSpPr txBox="1"/>
          <p:nvPr/>
        </p:nvSpPr>
        <p:spPr>
          <a:xfrm>
            <a:off x="768752" y="5812395"/>
            <a:ext cx="139065" cy="180340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baseline="14814" sz="1125" spc="-209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dirty="0" sz="550" spc="-229">
                <a:latin typeface="Microsoft Sans Serif"/>
                <a:cs typeface="Microsoft Sans Serif"/>
              </a:rPr>
              <a:t>1</a:t>
            </a:r>
            <a:r>
              <a:rPr dirty="0" baseline="14814" sz="1125" spc="-322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dirty="0" sz="550" spc="-100">
                <a:latin typeface="Microsoft Sans Serif"/>
                <a:cs typeface="Microsoft Sans Serif"/>
              </a:rPr>
              <a:t>0</a:t>
            </a:r>
            <a:r>
              <a:rPr dirty="0" baseline="14814" sz="1125" spc="-509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dirty="0" sz="550">
                <a:latin typeface="Microsoft Sans Serif"/>
                <a:cs typeface="Microsoft Sans Serif"/>
              </a:rPr>
              <a:t>0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1727" name="object 1727"/>
          <p:cNvSpPr txBox="1"/>
          <p:nvPr/>
        </p:nvSpPr>
        <p:spPr>
          <a:xfrm>
            <a:off x="4743420" y="4702842"/>
            <a:ext cx="1039494" cy="181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5">
                <a:latin typeface="Tahoma"/>
                <a:cs typeface="Tahoma"/>
              </a:rPr>
              <a:t>деревянный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б</a:t>
            </a:r>
            <a:r>
              <a:rPr dirty="0" sz="600" spc="-10">
                <a:latin typeface="Tahoma"/>
                <a:cs typeface="Tahoma"/>
              </a:rPr>
              <a:t>р</a:t>
            </a:r>
            <a:r>
              <a:rPr dirty="0" sz="600" spc="-15">
                <a:latin typeface="Tahoma"/>
                <a:cs typeface="Tahoma"/>
              </a:rPr>
              <a:t>у</a:t>
            </a:r>
            <a:r>
              <a:rPr dirty="0" sz="600" spc="-15">
                <a:latin typeface="Tahoma"/>
                <a:cs typeface="Tahoma"/>
              </a:rPr>
              <a:t>с</a:t>
            </a:r>
            <a:r>
              <a:rPr dirty="0" sz="600">
                <a:latin typeface="Tahoma"/>
                <a:cs typeface="Tahoma"/>
              </a:rPr>
              <a:t>ок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5">
                <a:latin typeface="Tahoma"/>
                <a:cs typeface="Tahoma"/>
              </a:rPr>
              <a:t>40Х60мм,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r>
              <a:rPr dirty="0" sz="600" spc="-10">
                <a:latin typeface="Tahoma"/>
                <a:cs typeface="Tahoma"/>
              </a:rPr>
              <a:t>цвет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натуральное</a:t>
            </a:r>
            <a:r>
              <a:rPr dirty="0" sz="600" spc="-40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28" name="object 1728"/>
          <p:cNvSpPr txBox="1"/>
          <p:nvPr/>
        </p:nvSpPr>
        <p:spPr>
          <a:xfrm>
            <a:off x="4743420" y="2613082"/>
            <a:ext cx="1082675" cy="181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5">
                <a:latin typeface="Tahoma"/>
                <a:cs typeface="Tahoma"/>
              </a:rPr>
              <a:t>деревянный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б</a:t>
            </a:r>
            <a:r>
              <a:rPr dirty="0" sz="600" spc="-10">
                <a:latin typeface="Tahoma"/>
                <a:cs typeface="Tahoma"/>
              </a:rPr>
              <a:t>р</a:t>
            </a:r>
            <a:r>
              <a:rPr dirty="0" sz="600" spc="-15">
                <a:latin typeface="Tahoma"/>
                <a:cs typeface="Tahoma"/>
              </a:rPr>
              <a:t>у</a:t>
            </a:r>
            <a:r>
              <a:rPr dirty="0" sz="600" spc="-15">
                <a:latin typeface="Tahoma"/>
                <a:cs typeface="Tahoma"/>
              </a:rPr>
              <a:t>с</a:t>
            </a:r>
            <a:r>
              <a:rPr dirty="0" sz="600">
                <a:latin typeface="Tahoma"/>
                <a:cs typeface="Tahoma"/>
              </a:rPr>
              <a:t>ок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5">
                <a:latin typeface="Tahoma"/>
                <a:cs typeface="Tahoma"/>
              </a:rPr>
              <a:t>50Х100мм,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r>
              <a:rPr dirty="0" sz="600" spc="-10">
                <a:latin typeface="Tahoma"/>
                <a:cs typeface="Tahoma"/>
              </a:rPr>
              <a:t>цвет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натуральное</a:t>
            </a:r>
            <a:r>
              <a:rPr dirty="0" sz="600" spc="-40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29" name="object 1729"/>
          <p:cNvSpPr txBox="1"/>
          <p:nvPr/>
        </p:nvSpPr>
        <p:spPr>
          <a:xfrm>
            <a:off x="4753703" y="3267736"/>
            <a:ext cx="4953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85" b="1"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730" name="object 1730"/>
          <p:cNvGrpSpPr/>
          <p:nvPr/>
        </p:nvGrpSpPr>
        <p:grpSpPr>
          <a:xfrm>
            <a:off x="3567978" y="2872513"/>
            <a:ext cx="1126490" cy="1275715"/>
            <a:chOff x="3567978" y="2872513"/>
            <a:chExt cx="1126490" cy="1275715"/>
          </a:xfrm>
        </p:grpSpPr>
        <p:sp>
          <p:nvSpPr>
            <p:cNvPr id="1731" name="object 1731"/>
            <p:cNvSpPr/>
            <p:nvPr/>
          </p:nvSpPr>
          <p:spPr>
            <a:xfrm>
              <a:off x="3569248" y="2873783"/>
              <a:ext cx="64135" cy="1273175"/>
            </a:xfrm>
            <a:custGeom>
              <a:avLst/>
              <a:gdLst/>
              <a:ahLst/>
              <a:cxnLst/>
              <a:rect l="l" t="t" r="r" b="b"/>
              <a:pathLst>
                <a:path w="64135" h="1273175">
                  <a:moveTo>
                    <a:pt x="63636" y="1272732"/>
                  </a:moveTo>
                  <a:lnTo>
                    <a:pt x="0" y="1272732"/>
                  </a:lnTo>
                  <a:lnTo>
                    <a:pt x="0" y="0"/>
                  </a:lnTo>
                  <a:lnTo>
                    <a:pt x="63636" y="0"/>
                  </a:lnTo>
                  <a:lnTo>
                    <a:pt x="63636" y="1272732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2" name="object 1732"/>
            <p:cNvSpPr/>
            <p:nvPr/>
          </p:nvSpPr>
          <p:spPr>
            <a:xfrm>
              <a:off x="3569248" y="4146515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63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3" name="object 1733"/>
            <p:cNvSpPr/>
            <p:nvPr/>
          </p:nvSpPr>
          <p:spPr>
            <a:xfrm>
              <a:off x="3569248" y="2873783"/>
              <a:ext cx="0" cy="1273175"/>
            </a:xfrm>
            <a:custGeom>
              <a:avLst/>
              <a:gdLst/>
              <a:ahLst/>
              <a:cxnLst/>
              <a:rect l="l" t="t" r="r" b="b"/>
              <a:pathLst>
                <a:path w="0" h="1273175">
                  <a:moveTo>
                    <a:pt x="0" y="12727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4" name="object 1734"/>
            <p:cNvSpPr/>
            <p:nvPr/>
          </p:nvSpPr>
          <p:spPr>
            <a:xfrm>
              <a:off x="3569248" y="287378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0" y="0"/>
                  </a:moveTo>
                  <a:lnTo>
                    <a:pt x="63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5" name="object 1735"/>
            <p:cNvSpPr/>
            <p:nvPr/>
          </p:nvSpPr>
          <p:spPr>
            <a:xfrm>
              <a:off x="3632885" y="2873788"/>
              <a:ext cx="0" cy="1273175"/>
            </a:xfrm>
            <a:custGeom>
              <a:avLst/>
              <a:gdLst/>
              <a:ahLst/>
              <a:cxnLst/>
              <a:rect l="l" t="t" r="r" b="b"/>
              <a:pathLst>
                <a:path w="0" h="1273175">
                  <a:moveTo>
                    <a:pt x="0" y="0"/>
                  </a:moveTo>
                  <a:lnTo>
                    <a:pt x="0" y="12727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6" name="object 1736"/>
            <p:cNvSpPr/>
            <p:nvPr/>
          </p:nvSpPr>
          <p:spPr>
            <a:xfrm>
              <a:off x="3619063" y="3797303"/>
              <a:ext cx="970280" cy="0"/>
            </a:xfrm>
            <a:custGeom>
              <a:avLst/>
              <a:gdLst/>
              <a:ahLst/>
              <a:cxnLst/>
              <a:rect l="l" t="t" r="r" b="b"/>
              <a:pathLst>
                <a:path w="970279" h="0">
                  <a:moveTo>
                    <a:pt x="0" y="0"/>
                  </a:moveTo>
                  <a:lnTo>
                    <a:pt x="969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7" name="object 1737"/>
            <p:cNvSpPr/>
            <p:nvPr/>
          </p:nvSpPr>
          <p:spPr>
            <a:xfrm>
              <a:off x="4588859" y="3797303"/>
              <a:ext cx="106045" cy="0"/>
            </a:xfrm>
            <a:custGeom>
              <a:avLst/>
              <a:gdLst/>
              <a:ahLst/>
              <a:cxnLst/>
              <a:rect l="l" t="t" r="r" b="b"/>
              <a:pathLst>
                <a:path w="106045" h="0">
                  <a:moveTo>
                    <a:pt x="0" y="0"/>
                  </a:moveTo>
                  <a:lnTo>
                    <a:pt x="1054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8" name="object 1738"/>
            <p:cNvSpPr/>
            <p:nvPr/>
          </p:nvSpPr>
          <p:spPr>
            <a:xfrm>
              <a:off x="3593608" y="378457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676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676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9" name="object 1739"/>
            <p:cNvSpPr/>
            <p:nvPr/>
          </p:nvSpPr>
          <p:spPr>
            <a:xfrm>
              <a:off x="3593608" y="378457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40" name="object 1740"/>
          <p:cNvSpPr txBox="1"/>
          <p:nvPr/>
        </p:nvSpPr>
        <p:spPr>
          <a:xfrm>
            <a:off x="4743420" y="3756423"/>
            <a:ext cx="1026160" cy="283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5">
                <a:latin typeface="Tahoma"/>
                <a:cs typeface="Tahoma"/>
              </a:rPr>
              <a:t>в</a:t>
            </a:r>
            <a:r>
              <a:rPr dirty="0" sz="600" spc="-15">
                <a:latin typeface="Tahoma"/>
                <a:cs typeface="Tahoma"/>
              </a:rPr>
              <a:t>с</a:t>
            </a:r>
            <a:r>
              <a:rPr dirty="0" sz="600" spc="-10">
                <a:latin typeface="Tahoma"/>
                <a:cs typeface="Tahoma"/>
              </a:rPr>
              <a:t>троенная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п</a:t>
            </a:r>
            <a:r>
              <a:rPr dirty="0" sz="600" spc="-5">
                <a:latin typeface="Tahoma"/>
                <a:cs typeface="Tahoma"/>
              </a:rPr>
              <a:t>о</a:t>
            </a:r>
            <a:r>
              <a:rPr dirty="0" sz="600" spc="-10">
                <a:latin typeface="Tahoma"/>
                <a:cs typeface="Tahoma"/>
              </a:rPr>
              <a:t>дсветка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10">
                <a:latin typeface="Tahoma"/>
                <a:cs typeface="Tahoma"/>
              </a:rPr>
              <a:t>м</a:t>
            </a:r>
            <a:r>
              <a:rPr dirty="0" sz="600">
                <a:latin typeface="Tahoma"/>
                <a:cs typeface="Tahoma"/>
              </a:rPr>
              <a:t>е</a:t>
            </a:r>
            <a:r>
              <a:rPr dirty="0" sz="600" spc="-15">
                <a:latin typeface="Tahoma"/>
                <a:cs typeface="Tahoma"/>
              </a:rPr>
              <a:t>жду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11700"/>
              </a:lnSpc>
            </a:pPr>
            <a:r>
              <a:rPr dirty="0" sz="600" spc="-5">
                <a:latin typeface="Tahoma"/>
                <a:cs typeface="Tahoma"/>
              </a:rPr>
              <a:t>деревянными </a:t>
            </a:r>
            <a:r>
              <a:rPr dirty="0" sz="600">
                <a:latin typeface="Tahoma"/>
                <a:cs typeface="Tahoma"/>
              </a:rPr>
              <a:t>рейками </a:t>
            </a:r>
            <a:r>
              <a:rPr dirty="0" sz="600" spc="5">
                <a:latin typeface="Tahoma"/>
                <a:cs typeface="Tahoma"/>
              </a:rPr>
              <a:t> </a:t>
            </a:r>
            <a:r>
              <a:rPr dirty="0" sz="600" spc="-25">
                <a:latin typeface="Tahoma"/>
                <a:cs typeface="Tahoma"/>
              </a:rPr>
              <a:t>(</a:t>
            </a:r>
            <a:r>
              <a:rPr dirty="0" sz="600" spc="-60">
                <a:latin typeface="Tahoma"/>
                <a:cs typeface="Tahoma"/>
              </a:rPr>
              <a:t>С</a:t>
            </a:r>
            <a:r>
              <a:rPr dirty="0" sz="600" spc="10">
                <a:latin typeface="Tahoma"/>
                <a:cs typeface="Tahoma"/>
              </a:rPr>
              <a:t>А</a:t>
            </a:r>
            <a:r>
              <a:rPr dirty="0" sz="600" spc="-5">
                <a:latin typeface="Tahoma"/>
                <a:cs typeface="Tahoma"/>
              </a:rPr>
              <a:t>Р</a:t>
            </a:r>
            <a:r>
              <a:rPr dirty="0" sz="600" spc="-5">
                <a:latin typeface="Tahoma"/>
                <a:cs typeface="Tahoma"/>
              </a:rPr>
              <a:t>ОС</a:t>
            </a:r>
            <a:r>
              <a:rPr dirty="0" sz="600" spc="-50">
                <a:latin typeface="Tahoma"/>
                <a:cs typeface="Tahoma"/>
              </a:rPr>
              <a:t> </a:t>
            </a:r>
            <a:r>
              <a:rPr dirty="0" sz="600" spc="5">
                <a:latin typeface="Tahoma"/>
                <a:cs typeface="Tahoma"/>
              </a:rPr>
              <a:t>микр</a:t>
            </a:r>
            <a:r>
              <a:rPr dirty="0" sz="600">
                <a:latin typeface="Tahoma"/>
                <a:cs typeface="Tahoma"/>
              </a:rPr>
              <a:t>о</a:t>
            </a:r>
            <a:r>
              <a:rPr dirty="0" sz="600" spc="-10">
                <a:latin typeface="Tahoma"/>
                <a:cs typeface="Tahoma"/>
              </a:rPr>
              <a:t>лайн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820/1020)</a:t>
            </a:r>
            <a:endParaRPr sz="600">
              <a:latin typeface="Tahoma"/>
              <a:cs typeface="Tahoma"/>
            </a:endParaRPr>
          </a:p>
        </p:txBody>
      </p:sp>
      <p:grpSp>
        <p:nvGrpSpPr>
          <p:cNvPr id="1741" name="object 1741"/>
          <p:cNvGrpSpPr/>
          <p:nvPr/>
        </p:nvGrpSpPr>
        <p:grpSpPr>
          <a:xfrm>
            <a:off x="1101026" y="6449931"/>
            <a:ext cx="3593465" cy="1746885"/>
            <a:chOff x="1101026" y="6449931"/>
            <a:chExt cx="3593465" cy="1746885"/>
          </a:xfrm>
        </p:grpSpPr>
        <p:pic>
          <p:nvPicPr>
            <p:cNvPr id="1742" name="object 17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60184" y="7061529"/>
              <a:ext cx="68727" cy="132364"/>
            </a:xfrm>
            <a:prstGeom prst="rect">
              <a:avLst/>
            </a:prstGeom>
          </p:spPr>
        </p:pic>
        <p:pic>
          <p:nvPicPr>
            <p:cNvPr id="1743" name="object 17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25639" y="7061529"/>
              <a:ext cx="68727" cy="132364"/>
            </a:xfrm>
            <a:prstGeom prst="rect">
              <a:avLst/>
            </a:prstGeom>
          </p:spPr>
        </p:pic>
        <p:pic>
          <p:nvPicPr>
            <p:cNvPr id="1744" name="object 17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91094" y="7061529"/>
              <a:ext cx="68724" cy="132364"/>
            </a:xfrm>
            <a:prstGeom prst="rect">
              <a:avLst/>
            </a:prstGeom>
          </p:spPr>
        </p:pic>
        <p:pic>
          <p:nvPicPr>
            <p:cNvPr id="1745" name="object 17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52912" y="7061529"/>
              <a:ext cx="68727" cy="132364"/>
            </a:xfrm>
            <a:prstGeom prst="rect">
              <a:avLst/>
            </a:prstGeom>
          </p:spPr>
        </p:pic>
        <p:pic>
          <p:nvPicPr>
            <p:cNvPr id="1746" name="object 17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18367" y="7061529"/>
              <a:ext cx="68727" cy="132364"/>
            </a:xfrm>
            <a:prstGeom prst="rect">
              <a:avLst/>
            </a:prstGeom>
          </p:spPr>
        </p:pic>
        <p:pic>
          <p:nvPicPr>
            <p:cNvPr id="1747" name="object 17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83823" y="7061529"/>
              <a:ext cx="68727" cy="132364"/>
            </a:xfrm>
            <a:prstGeom prst="rect">
              <a:avLst/>
            </a:prstGeom>
          </p:spPr>
        </p:pic>
        <p:pic>
          <p:nvPicPr>
            <p:cNvPr id="1748" name="object 17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18664" y="6745892"/>
              <a:ext cx="3144376" cy="448001"/>
            </a:xfrm>
            <a:prstGeom prst="rect">
              <a:avLst/>
            </a:prstGeom>
          </p:spPr>
        </p:pic>
        <p:sp>
          <p:nvSpPr>
            <p:cNvPr id="1749" name="object 1749"/>
            <p:cNvSpPr/>
            <p:nvPr/>
          </p:nvSpPr>
          <p:spPr>
            <a:xfrm>
              <a:off x="1118664" y="7000438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 h="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0" name="object 1750"/>
            <p:cNvSpPr/>
            <p:nvPr/>
          </p:nvSpPr>
          <p:spPr>
            <a:xfrm>
              <a:off x="1118653" y="7064647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 h="0">
                  <a:moveTo>
                    <a:pt x="0" y="0"/>
                  </a:moveTo>
                  <a:lnTo>
                    <a:pt x="445891" y="0"/>
                  </a:lnTo>
                </a:path>
                <a:path w="3144520" h="0">
                  <a:moveTo>
                    <a:pt x="496800" y="0"/>
                  </a:moveTo>
                  <a:lnTo>
                    <a:pt x="611346" y="0"/>
                  </a:lnTo>
                </a:path>
                <a:path w="3144520" h="0">
                  <a:moveTo>
                    <a:pt x="662256" y="0"/>
                  </a:moveTo>
                  <a:lnTo>
                    <a:pt x="776801" y="0"/>
                  </a:lnTo>
                </a:path>
                <a:path w="3144520" h="0">
                  <a:moveTo>
                    <a:pt x="827711" y="0"/>
                  </a:moveTo>
                  <a:lnTo>
                    <a:pt x="942257" y="0"/>
                  </a:lnTo>
                </a:path>
                <a:path w="3144520" h="0">
                  <a:moveTo>
                    <a:pt x="993166" y="0"/>
                  </a:moveTo>
                  <a:lnTo>
                    <a:pt x="1107712" y="0"/>
                  </a:lnTo>
                </a:path>
                <a:path w="3144520" h="0">
                  <a:moveTo>
                    <a:pt x="1158621" y="0"/>
                  </a:moveTo>
                  <a:lnTo>
                    <a:pt x="1273167" y="0"/>
                  </a:lnTo>
                </a:path>
                <a:path w="3144520" h="0">
                  <a:moveTo>
                    <a:pt x="1324076" y="0"/>
                  </a:moveTo>
                  <a:lnTo>
                    <a:pt x="1438620" y="0"/>
                  </a:lnTo>
                </a:path>
                <a:path w="3144520" h="0">
                  <a:moveTo>
                    <a:pt x="1489529" y="0"/>
                  </a:moveTo>
                  <a:lnTo>
                    <a:pt x="1604075" y="0"/>
                  </a:lnTo>
                </a:path>
                <a:path w="3144520" h="0">
                  <a:moveTo>
                    <a:pt x="1654984" y="0"/>
                  </a:moveTo>
                  <a:lnTo>
                    <a:pt x="3144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1" name="object 1751"/>
            <p:cNvSpPr/>
            <p:nvPr/>
          </p:nvSpPr>
          <p:spPr>
            <a:xfrm>
              <a:off x="1118653" y="7063502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 h="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2" name="object 1752"/>
            <p:cNvSpPr/>
            <p:nvPr/>
          </p:nvSpPr>
          <p:spPr>
            <a:xfrm>
              <a:off x="1118664" y="6745892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 h="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101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3" name="object 1753"/>
            <p:cNvSpPr/>
            <p:nvPr/>
          </p:nvSpPr>
          <p:spPr>
            <a:xfrm>
              <a:off x="1118653" y="6936802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 h="0">
                  <a:moveTo>
                    <a:pt x="3144386" y="0"/>
                  </a:moveTo>
                  <a:lnTo>
                    <a:pt x="0" y="0"/>
                  </a:lnTo>
                </a:path>
              </a:pathLst>
            </a:custGeom>
            <a:ln w="101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4" name="object 1754"/>
            <p:cNvSpPr/>
            <p:nvPr/>
          </p:nvSpPr>
          <p:spPr>
            <a:xfrm>
              <a:off x="1399090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4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5" name="object 1755"/>
            <p:cNvSpPr/>
            <p:nvPr/>
          </p:nvSpPr>
          <p:spPr>
            <a:xfrm>
              <a:off x="1416857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6" name="object 1756"/>
            <p:cNvSpPr/>
            <p:nvPr/>
          </p:nvSpPr>
          <p:spPr>
            <a:xfrm>
              <a:off x="1411802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7" name="object 1757"/>
            <p:cNvSpPr/>
            <p:nvPr/>
          </p:nvSpPr>
          <p:spPr>
            <a:xfrm>
              <a:off x="1406930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8" name="object 1758"/>
            <p:cNvSpPr/>
            <p:nvPr/>
          </p:nvSpPr>
          <p:spPr>
            <a:xfrm>
              <a:off x="1402305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9" name="object 1759"/>
            <p:cNvSpPr/>
            <p:nvPr/>
          </p:nvSpPr>
          <p:spPr>
            <a:xfrm>
              <a:off x="1427332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0" name="object 1760"/>
            <p:cNvSpPr/>
            <p:nvPr/>
          </p:nvSpPr>
          <p:spPr>
            <a:xfrm>
              <a:off x="1417789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59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1" name="object 1761"/>
            <p:cNvSpPr/>
            <p:nvPr/>
          </p:nvSpPr>
          <p:spPr>
            <a:xfrm>
              <a:off x="1408926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90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2" name="object 1762"/>
            <p:cNvSpPr/>
            <p:nvPr/>
          </p:nvSpPr>
          <p:spPr>
            <a:xfrm>
              <a:off x="1408587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3" name="object 1763"/>
            <p:cNvSpPr/>
            <p:nvPr/>
          </p:nvSpPr>
          <p:spPr>
            <a:xfrm>
              <a:off x="1445341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4" name="object 1764"/>
            <p:cNvSpPr/>
            <p:nvPr/>
          </p:nvSpPr>
          <p:spPr>
            <a:xfrm>
              <a:off x="1437252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94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5" name="object 1765"/>
            <p:cNvSpPr/>
            <p:nvPr/>
          </p:nvSpPr>
          <p:spPr>
            <a:xfrm>
              <a:off x="1429424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6" name="object 1766"/>
            <p:cNvSpPr/>
            <p:nvPr/>
          </p:nvSpPr>
          <p:spPr>
            <a:xfrm>
              <a:off x="1443712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7" name="object 1767"/>
            <p:cNvSpPr/>
            <p:nvPr/>
          </p:nvSpPr>
          <p:spPr>
            <a:xfrm>
              <a:off x="1443068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8" name="object 1768"/>
            <p:cNvSpPr/>
            <p:nvPr/>
          </p:nvSpPr>
          <p:spPr>
            <a:xfrm>
              <a:off x="1399098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9" name="object 1769"/>
            <p:cNvSpPr/>
            <p:nvPr/>
          </p:nvSpPr>
          <p:spPr>
            <a:xfrm>
              <a:off x="1399630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0" name="object 1770"/>
            <p:cNvSpPr/>
            <p:nvPr/>
          </p:nvSpPr>
          <p:spPr>
            <a:xfrm>
              <a:off x="1399087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1" name="object 1771"/>
            <p:cNvSpPr/>
            <p:nvPr/>
          </p:nvSpPr>
          <p:spPr>
            <a:xfrm>
              <a:off x="1399090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2" name="object 1772"/>
            <p:cNvSpPr/>
            <p:nvPr/>
          </p:nvSpPr>
          <p:spPr>
            <a:xfrm>
              <a:off x="1449999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3" name="object 1773"/>
            <p:cNvSpPr/>
            <p:nvPr/>
          </p:nvSpPr>
          <p:spPr>
            <a:xfrm>
              <a:off x="1399090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4" name="object 1774"/>
            <p:cNvSpPr/>
            <p:nvPr/>
          </p:nvSpPr>
          <p:spPr>
            <a:xfrm>
              <a:off x="139909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5" name="object 1775"/>
            <p:cNvSpPr/>
            <p:nvPr/>
          </p:nvSpPr>
          <p:spPr>
            <a:xfrm>
              <a:off x="1564545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4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6" name="object 1776"/>
            <p:cNvSpPr/>
            <p:nvPr/>
          </p:nvSpPr>
          <p:spPr>
            <a:xfrm>
              <a:off x="1582312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7" name="object 1777"/>
            <p:cNvSpPr/>
            <p:nvPr/>
          </p:nvSpPr>
          <p:spPr>
            <a:xfrm>
              <a:off x="1577257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8" name="object 1778"/>
            <p:cNvSpPr/>
            <p:nvPr/>
          </p:nvSpPr>
          <p:spPr>
            <a:xfrm>
              <a:off x="1572385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9" name="object 1779"/>
            <p:cNvSpPr/>
            <p:nvPr/>
          </p:nvSpPr>
          <p:spPr>
            <a:xfrm>
              <a:off x="1567760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0" name="object 1780"/>
            <p:cNvSpPr/>
            <p:nvPr/>
          </p:nvSpPr>
          <p:spPr>
            <a:xfrm>
              <a:off x="1592787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1" name="object 1781"/>
            <p:cNvSpPr/>
            <p:nvPr/>
          </p:nvSpPr>
          <p:spPr>
            <a:xfrm>
              <a:off x="1583244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59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2" name="object 1782"/>
            <p:cNvSpPr/>
            <p:nvPr/>
          </p:nvSpPr>
          <p:spPr>
            <a:xfrm>
              <a:off x="1574381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90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3" name="object 1783"/>
            <p:cNvSpPr/>
            <p:nvPr/>
          </p:nvSpPr>
          <p:spPr>
            <a:xfrm>
              <a:off x="1574042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4" name="object 1784"/>
            <p:cNvSpPr/>
            <p:nvPr/>
          </p:nvSpPr>
          <p:spPr>
            <a:xfrm>
              <a:off x="1610796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5" name="object 1785"/>
            <p:cNvSpPr/>
            <p:nvPr/>
          </p:nvSpPr>
          <p:spPr>
            <a:xfrm>
              <a:off x="1602707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94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6" name="object 1786"/>
            <p:cNvSpPr/>
            <p:nvPr/>
          </p:nvSpPr>
          <p:spPr>
            <a:xfrm>
              <a:off x="1594879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7" name="object 1787"/>
            <p:cNvSpPr/>
            <p:nvPr/>
          </p:nvSpPr>
          <p:spPr>
            <a:xfrm>
              <a:off x="1609167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8" name="object 1788"/>
            <p:cNvSpPr/>
            <p:nvPr/>
          </p:nvSpPr>
          <p:spPr>
            <a:xfrm>
              <a:off x="1608523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9" name="object 1789"/>
            <p:cNvSpPr/>
            <p:nvPr/>
          </p:nvSpPr>
          <p:spPr>
            <a:xfrm>
              <a:off x="1564553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0" name="object 1790"/>
            <p:cNvSpPr/>
            <p:nvPr/>
          </p:nvSpPr>
          <p:spPr>
            <a:xfrm>
              <a:off x="1565085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1" name="object 1791"/>
            <p:cNvSpPr/>
            <p:nvPr/>
          </p:nvSpPr>
          <p:spPr>
            <a:xfrm>
              <a:off x="1564543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2" name="object 1792"/>
            <p:cNvSpPr/>
            <p:nvPr/>
          </p:nvSpPr>
          <p:spPr>
            <a:xfrm>
              <a:off x="1564545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3" name="object 1793"/>
            <p:cNvSpPr/>
            <p:nvPr/>
          </p:nvSpPr>
          <p:spPr>
            <a:xfrm>
              <a:off x="1615454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4" name="object 1794"/>
            <p:cNvSpPr/>
            <p:nvPr/>
          </p:nvSpPr>
          <p:spPr>
            <a:xfrm>
              <a:off x="1564545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5" name="object 1795"/>
            <p:cNvSpPr/>
            <p:nvPr/>
          </p:nvSpPr>
          <p:spPr>
            <a:xfrm>
              <a:off x="156454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6" name="object 1796"/>
            <p:cNvSpPr/>
            <p:nvPr/>
          </p:nvSpPr>
          <p:spPr>
            <a:xfrm>
              <a:off x="1730000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7" name="object 1797"/>
            <p:cNvSpPr/>
            <p:nvPr/>
          </p:nvSpPr>
          <p:spPr>
            <a:xfrm>
              <a:off x="1747768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8" name="object 1798"/>
            <p:cNvSpPr/>
            <p:nvPr/>
          </p:nvSpPr>
          <p:spPr>
            <a:xfrm>
              <a:off x="1742712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9" name="object 1799"/>
            <p:cNvSpPr/>
            <p:nvPr/>
          </p:nvSpPr>
          <p:spPr>
            <a:xfrm>
              <a:off x="1737840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0" name="object 1800"/>
            <p:cNvSpPr/>
            <p:nvPr/>
          </p:nvSpPr>
          <p:spPr>
            <a:xfrm>
              <a:off x="1733215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1" name="object 1801"/>
            <p:cNvSpPr/>
            <p:nvPr/>
          </p:nvSpPr>
          <p:spPr>
            <a:xfrm>
              <a:off x="1758242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2" name="object 1802"/>
            <p:cNvSpPr/>
            <p:nvPr/>
          </p:nvSpPr>
          <p:spPr>
            <a:xfrm>
              <a:off x="1748699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3" name="object 1803"/>
            <p:cNvSpPr/>
            <p:nvPr/>
          </p:nvSpPr>
          <p:spPr>
            <a:xfrm>
              <a:off x="1739836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4" name="object 1804"/>
            <p:cNvSpPr/>
            <p:nvPr/>
          </p:nvSpPr>
          <p:spPr>
            <a:xfrm>
              <a:off x="1739497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5" name="object 1805"/>
            <p:cNvSpPr/>
            <p:nvPr/>
          </p:nvSpPr>
          <p:spPr>
            <a:xfrm>
              <a:off x="1776251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6" name="object 1806"/>
            <p:cNvSpPr/>
            <p:nvPr/>
          </p:nvSpPr>
          <p:spPr>
            <a:xfrm>
              <a:off x="1768187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7" name="object 1807"/>
            <p:cNvSpPr/>
            <p:nvPr/>
          </p:nvSpPr>
          <p:spPr>
            <a:xfrm>
              <a:off x="176033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8" name="object 1808"/>
            <p:cNvSpPr/>
            <p:nvPr/>
          </p:nvSpPr>
          <p:spPr>
            <a:xfrm>
              <a:off x="1774622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9" name="object 1809"/>
            <p:cNvSpPr/>
            <p:nvPr/>
          </p:nvSpPr>
          <p:spPr>
            <a:xfrm>
              <a:off x="1773978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0" name="object 1810"/>
            <p:cNvSpPr/>
            <p:nvPr/>
          </p:nvSpPr>
          <p:spPr>
            <a:xfrm>
              <a:off x="1730008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1" name="object 1811"/>
            <p:cNvSpPr/>
            <p:nvPr/>
          </p:nvSpPr>
          <p:spPr>
            <a:xfrm>
              <a:off x="1730540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2" name="object 1812"/>
            <p:cNvSpPr/>
            <p:nvPr/>
          </p:nvSpPr>
          <p:spPr>
            <a:xfrm>
              <a:off x="1729998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3" name="object 1813"/>
            <p:cNvSpPr/>
            <p:nvPr/>
          </p:nvSpPr>
          <p:spPr>
            <a:xfrm>
              <a:off x="1730000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4" name="object 1814"/>
            <p:cNvSpPr/>
            <p:nvPr/>
          </p:nvSpPr>
          <p:spPr>
            <a:xfrm>
              <a:off x="178091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5" name="object 1815"/>
            <p:cNvSpPr/>
            <p:nvPr/>
          </p:nvSpPr>
          <p:spPr>
            <a:xfrm>
              <a:off x="1730000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6" name="object 1816"/>
            <p:cNvSpPr/>
            <p:nvPr/>
          </p:nvSpPr>
          <p:spPr>
            <a:xfrm>
              <a:off x="173000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7" name="object 1817"/>
            <p:cNvSpPr/>
            <p:nvPr/>
          </p:nvSpPr>
          <p:spPr>
            <a:xfrm>
              <a:off x="1895455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8" name="object 1818"/>
            <p:cNvSpPr/>
            <p:nvPr/>
          </p:nvSpPr>
          <p:spPr>
            <a:xfrm>
              <a:off x="1913223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9" name="object 1819"/>
            <p:cNvSpPr/>
            <p:nvPr/>
          </p:nvSpPr>
          <p:spPr>
            <a:xfrm>
              <a:off x="1908167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0" name="object 1820"/>
            <p:cNvSpPr/>
            <p:nvPr/>
          </p:nvSpPr>
          <p:spPr>
            <a:xfrm>
              <a:off x="1903295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1" name="object 1821"/>
            <p:cNvSpPr/>
            <p:nvPr/>
          </p:nvSpPr>
          <p:spPr>
            <a:xfrm>
              <a:off x="1898670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2" name="object 1822"/>
            <p:cNvSpPr/>
            <p:nvPr/>
          </p:nvSpPr>
          <p:spPr>
            <a:xfrm>
              <a:off x="1923697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3" name="object 1823"/>
            <p:cNvSpPr/>
            <p:nvPr/>
          </p:nvSpPr>
          <p:spPr>
            <a:xfrm>
              <a:off x="1914154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4" name="object 1824"/>
            <p:cNvSpPr/>
            <p:nvPr/>
          </p:nvSpPr>
          <p:spPr>
            <a:xfrm>
              <a:off x="1905291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5" name="object 1825"/>
            <p:cNvSpPr/>
            <p:nvPr/>
          </p:nvSpPr>
          <p:spPr>
            <a:xfrm>
              <a:off x="1904953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6" name="object 1826"/>
            <p:cNvSpPr/>
            <p:nvPr/>
          </p:nvSpPr>
          <p:spPr>
            <a:xfrm>
              <a:off x="1941707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7" name="object 1827"/>
            <p:cNvSpPr/>
            <p:nvPr/>
          </p:nvSpPr>
          <p:spPr>
            <a:xfrm>
              <a:off x="1933643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8" name="object 1828"/>
            <p:cNvSpPr/>
            <p:nvPr/>
          </p:nvSpPr>
          <p:spPr>
            <a:xfrm>
              <a:off x="1925790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9" name="object 1829"/>
            <p:cNvSpPr/>
            <p:nvPr/>
          </p:nvSpPr>
          <p:spPr>
            <a:xfrm>
              <a:off x="1940077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0" name="object 1830"/>
            <p:cNvSpPr/>
            <p:nvPr/>
          </p:nvSpPr>
          <p:spPr>
            <a:xfrm>
              <a:off x="1939433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1" name="object 1831"/>
            <p:cNvSpPr/>
            <p:nvPr/>
          </p:nvSpPr>
          <p:spPr>
            <a:xfrm>
              <a:off x="1895463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2" name="object 1832"/>
            <p:cNvSpPr/>
            <p:nvPr/>
          </p:nvSpPr>
          <p:spPr>
            <a:xfrm>
              <a:off x="1895995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3" name="object 1833"/>
            <p:cNvSpPr/>
            <p:nvPr/>
          </p:nvSpPr>
          <p:spPr>
            <a:xfrm>
              <a:off x="1895453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4" name="object 1834"/>
            <p:cNvSpPr/>
            <p:nvPr/>
          </p:nvSpPr>
          <p:spPr>
            <a:xfrm>
              <a:off x="1895455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5" name="object 1835"/>
            <p:cNvSpPr/>
            <p:nvPr/>
          </p:nvSpPr>
          <p:spPr>
            <a:xfrm>
              <a:off x="194636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6" name="object 1836"/>
            <p:cNvSpPr/>
            <p:nvPr/>
          </p:nvSpPr>
          <p:spPr>
            <a:xfrm>
              <a:off x="1895455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7" name="object 1837"/>
            <p:cNvSpPr/>
            <p:nvPr/>
          </p:nvSpPr>
          <p:spPr>
            <a:xfrm>
              <a:off x="189545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8" name="object 1838"/>
            <p:cNvSpPr/>
            <p:nvPr/>
          </p:nvSpPr>
          <p:spPr>
            <a:xfrm>
              <a:off x="2060911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9" name="object 1839"/>
            <p:cNvSpPr/>
            <p:nvPr/>
          </p:nvSpPr>
          <p:spPr>
            <a:xfrm>
              <a:off x="2078678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0" name="object 1840"/>
            <p:cNvSpPr/>
            <p:nvPr/>
          </p:nvSpPr>
          <p:spPr>
            <a:xfrm>
              <a:off x="2073623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1" name="object 1841"/>
            <p:cNvSpPr/>
            <p:nvPr/>
          </p:nvSpPr>
          <p:spPr>
            <a:xfrm>
              <a:off x="2068751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2" name="object 1842"/>
            <p:cNvSpPr/>
            <p:nvPr/>
          </p:nvSpPr>
          <p:spPr>
            <a:xfrm>
              <a:off x="2064126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3" name="object 1843"/>
            <p:cNvSpPr/>
            <p:nvPr/>
          </p:nvSpPr>
          <p:spPr>
            <a:xfrm>
              <a:off x="2089153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4" name="object 1844"/>
            <p:cNvSpPr/>
            <p:nvPr/>
          </p:nvSpPr>
          <p:spPr>
            <a:xfrm>
              <a:off x="2079610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5" name="object 1845"/>
            <p:cNvSpPr/>
            <p:nvPr/>
          </p:nvSpPr>
          <p:spPr>
            <a:xfrm>
              <a:off x="2070746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6" name="object 1846"/>
            <p:cNvSpPr/>
            <p:nvPr/>
          </p:nvSpPr>
          <p:spPr>
            <a:xfrm>
              <a:off x="2070408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7" name="object 1847"/>
            <p:cNvSpPr/>
            <p:nvPr/>
          </p:nvSpPr>
          <p:spPr>
            <a:xfrm>
              <a:off x="2107162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8" name="object 1848"/>
            <p:cNvSpPr/>
            <p:nvPr/>
          </p:nvSpPr>
          <p:spPr>
            <a:xfrm>
              <a:off x="2099098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9" name="object 1849"/>
            <p:cNvSpPr/>
            <p:nvPr/>
          </p:nvSpPr>
          <p:spPr>
            <a:xfrm>
              <a:off x="209124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0" name="object 1850"/>
            <p:cNvSpPr/>
            <p:nvPr/>
          </p:nvSpPr>
          <p:spPr>
            <a:xfrm>
              <a:off x="2105533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1" name="object 1851"/>
            <p:cNvSpPr/>
            <p:nvPr/>
          </p:nvSpPr>
          <p:spPr>
            <a:xfrm>
              <a:off x="2104889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2" name="object 1852"/>
            <p:cNvSpPr/>
            <p:nvPr/>
          </p:nvSpPr>
          <p:spPr>
            <a:xfrm>
              <a:off x="2060918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3" name="object 1853"/>
            <p:cNvSpPr/>
            <p:nvPr/>
          </p:nvSpPr>
          <p:spPr>
            <a:xfrm>
              <a:off x="2061450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4" name="object 1854"/>
            <p:cNvSpPr/>
            <p:nvPr/>
          </p:nvSpPr>
          <p:spPr>
            <a:xfrm>
              <a:off x="2060908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5" name="object 1855"/>
            <p:cNvSpPr/>
            <p:nvPr/>
          </p:nvSpPr>
          <p:spPr>
            <a:xfrm>
              <a:off x="2060911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6" name="object 1856"/>
            <p:cNvSpPr/>
            <p:nvPr/>
          </p:nvSpPr>
          <p:spPr>
            <a:xfrm>
              <a:off x="211182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7" name="object 1857"/>
            <p:cNvSpPr/>
            <p:nvPr/>
          </p:nvSpPr>
          <p:spPr>
            <a:xfrm>
              <a:off x="2060911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8" name="object 1858"/>
            <p:cNvSpPr/>
            <p:nvPr/>
          </p:nvSpPr>
          <p:spPr>
            <a:xfrm>
              <a:off x="2060911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9" name="object 1859"/>
            <p:cNvSpPr/>
            <p:nvPr/>
          </p:nvSpPr>
          <p:spPr>
            <a:xfrm>
              <a:off x="2226366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0" name="object 1860"/>
            <p:cNvSpPr/>
            <p:nvPr/>
          </p:nvSpPr>
          <p:spPr>
            <a:xfrm>
              <a:off x="2244133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1" name="object 1861"/>
            <p:cNvSpPr/>
            <p:nvPr/>
          </p:nvSpPr>
          <p:spPr>
            <a:xfrm>
              <a:off x="2239078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2" name="object 1862"/>
            <p:cNvSpPr/>
            <p:nvPr/>
          </p:nvSpPr>
          <p:spPr>
            <a:xfrm>
              <a:off x="2234206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3" name="object 1863"/>
            <p:cNvSpPr/>
            <p:nvPr/>
          </p:nvSpPr>
          <p:spPr>
            <a:xfrm>
              <a:off x="2229581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4" name="object 1864"/>
            <p:cNvSpPr/>
            <p:nvPr/>
          </p:nvSpPr>
          <p:spPr>
            <a:xfrm>
              <a:off x="2254608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5" name="object 1865"/>
            <p:cNvSpPr/>
            <p:nvPr/>
          </p:nvSpPr>
          <p:spPr>
            <a:xfrm>
              <a:off x="2245065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6" name="object 1866"/>
            <p:cNvSpPr/>
            <p:nvPr/>
          </p:nvSpPr>
          <p:spPr>
            <a:xfrm>
              <a:off x="2236201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7" name="object 1867"/>
            <p:cNvSpPr/>
            <p:nvPr/>
          </p:nvSpPr>
          <p:spPr>
            <a:xfrm>
              <a:off x="2235863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8" name="object 1868"/>
            <p:cNvSpPr/>
            <p:nvPr/>
          </p:nvSpPr>
          <p:spPr>
            <a:xfrm>
              <a:off x="2272617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9" name="object 1869"/>
            <p:cNvSpPr/>
            <p:nvPr/>
          </p:nvSpPr>
          <p:spPr>
            <a:xfrm>
              <a:off x="2264553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0" name="object 1870"/>
            <p:cNvSpPr/>
            <p:nvPr/>
          </p:nvSpPr>
          <p:spPr>
            <a:xfrm>
              <a:off x="2256700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1" name="object 1871"/>
            <p:cNvSpPr/>
            <p:nvPr/>
          </p:nvSpPr>
          <p:spPr>
            <a:xfrm>
              <a:off x="2270988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2" name="object 1872"/>
            <p:cNvSpPr/>
            <p:nvPr/>
          </p:nvSpPr>
          <p:spPr>
            <a:xfrm>
              <a:off x="2270344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3" name="object 1873"/>
            <p:cNvSpPr/>
            <p:nvPr/>
          </p:nvSpPr>
          <p:spPr>
            <a:xfrm>
              <a:off x="2226373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4" name="object 1874"/>
            <p:cNvSpPr/>
            <p:nvPr/>
          </p:nvSpPr>
          <p:spPr>
            <a:xfrm>
              <a:off x="2226905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5" name="object 1875"/>
            <p:cNvSpPr/>
            <p:nvPr/>
          </p:nvSpPr>
          <p:spPr>
            <a:xfrm>
              <a:off x="2226363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6" name="object 1876"/>
            <p:cNvSpPr/>
            <p:nvPr/>
          </p:nvSpPr>
          <p:spPr>
            <a:xfrm>
              <a:off x="2226366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7" name="object 1877"/>
            <p:cNvSpPr/>
            <p:nvPr/>
          </p:nvSpPr>
          <p:spPr>
            <a:xfrm>
              <a:off x="227727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8" name="object 1878"/>
            <p:cNvSpPr/>
            <p:nvPr/>
          </p:nvSpPr>
          <p:spPr>
            <a:xfrm>
              <a:off x="2226366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9" name="object 1879"/>
            <p:cNvSpPr/>
            <p:nvPr/>
          </p:nvSpPr>
          <p:spPr>
            <a:xfrm>
              <a:off x="2226366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0" name="object 1880"/>
            <p:cNvSpPr/>
            <p:nvPr/>
          </p:nvSpPr>
          <p:spPr>
            <a:xfrm>
              <a:off x="2391821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1" name="object 1881"/>
            <p:cNvSpPr/>
            <p:nvPr/>
          </p:nvSpPr>
          <p:spPr>
            <a:xfrm>
              <a:off x="2409588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2" name="object 1882"/>
            <p:cNvSpPr/>
            <p:nvPr/>
          </p:nvSpPr>
          <p:spPr>
            <a:xfrm>
              <a:off x="2404533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3" name="object 1883"/>
            <p:cNvSpPr/>
            <p:nvPr/>
          </p:nvSpPr>
          <p:spPr>
            <a:xfrm>
              <a:off x="2399661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4" name="object 1884"/>
            <p:cNvSpPr/>
            <p:nvPr/>
          </p:nvSpPr>
          <p:spPr>
            <a:xfrm>
              <a:off x="2395036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5" name="object 1885"/>
            <p:cNvSpPr/>
            <p:nvPr/>
          </p:nvSpPr>
          <p:spPr>
            <a:xfrm>
              <a:off x="2420063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6" name="object 1886"/>
            <p:cNvSpPr/>
            <p:nvPr/>
          </p:nvSpPr>
          <p:spPr>
            <a:xfrm>
              <a:off x="2410520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7" name="object 1887"/>
            <p:cNvSpPr/>
            <p:nvPr/>
          </p:nvSpPr>
          <p:spPr>
            <a:xfrm>
              <a:off x="2401657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8" name="object 1888"/>
            <p:cNvSpPr/>
            <p:nvPr/>
          </p:nvSpPr>
          <p:spPr>
            <a:xfrm>
              <a:off x="2401318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9" name="object 1889"/>
            <p:cNvSpPr/>
            <p:nvPr/>
          </p:nvSpPr>
          <p:spPr>
            <a:xfrm>
              <a:off x="2438072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0" name="object 1890"/>
            <p:cNvSpPr/>
            <p:nvPr/>
          </p:nvSpPr>
          <p:spPr>
            <a:xfrm>
              <a:off x="2430008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1" name="object 1891"/>
            <p:cNvSpPr/>
            <p:nvPr/>
          </p:nvSpPr>
          <p:spPr>
            <a:xfrm>
              <a:off x="242215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2" name="object 1892"/>
            <p:cNvSpPr/>
            <p:nvPr/>
          </p:nvSpPr>
          <p:spPr>
            <a:xfrm>
              <a:off x="2436443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3" name="object 1893"/>
            <p:cNvSpPr/>
            <p:nvPr/>
          </p:nvSpPr>
          <p:spPr>
            <a:xfrm>
              <a:off x="2435799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4" name="object 1894"/>
            <p:cNvSpPr/>
            <p:nvPr/>
          </p:nvSpPr>
          <p:spPr>
            <a:xfrm>
              <a:off x="2391829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5" name="object 1895"/>
            <p:cNvSpPr/>
            <p:nvPr/>
          </p:nvSpPr>
          <p:spPr>
            <a:xfrm>
              <a:off x="2392361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6" name="object 1896"/>
            <p:cNvSpPr/>
            <p:nvPr/>
          </p:nvSpPr>
          <p:spPr>
            <a:xfrm>
              <a:off x="2391818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7" name="object 1897"/>
            <p:cNvSpPr/>
            <p:nvPr/>
          </p:nvSpPr>
          <p:spPr>
            <a:xfrm>
              <a:off x="2391821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8" name="object 1898"/>
            <p:cNvSpPr/>
            <p:nvPr/>
          </p:nvSpPr>
          <p:spPr>
            <a:xfrm>
              <a:off x="244273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9" name="object 1899"/>
            <p:cNvSpPr/>
            <p:nvPr/>
          </p:nvSpPr>
          <p:spPr>
            <a:xfrm>
              <a:off x="2391821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0" name="object 1900"/>
            <p:cNvSpPr/>
            <p:nvPr/>
          </p:nvSpPr>
          <p:spPr>
            <a:xfrm>
              <a:off x="2391821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1" name="object 1901"/>
            <p:cNvSpPr/>
            <p:nvPr/>
          </p:nvSpPr>
          <p:spPr>
            <a:xfrm>
              <a:off x="2557274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2" name="object 1902"/>
            <p:cNvSpPr/>
            <p:nvPr/>
          </p:nvSpPr>
          <p:spPr>
            <a:xfrm>
              <a:off x="2575041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3" name="object 1903"/>
            <p:cNvSpPr/>
            <p:nvPr/>
          </p:nvSpPr>
          <p:spPr>
            <a:xfrm>
              <a:off x="2569975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4" name="object 1904"/>
            <p:cNvSpPr/>
            <p:nvPr/>
          </p:nvSpPr>
          <p:spPr>
            <a:xfrm>
              <a:off x="2565114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5" name="object 1905"/>
            <p:cNvSpPr/>
            <p:nvPr/>
          </p:nvSpPr>
          <p:spPr>
            <a:xfrm>
              <a:off x="2560481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6" name="object 1906"/>
            <p:cNvSpPr/>
            <p:nvPr/>
          </p:nvSpPr>
          <p:spPr>
            <a:xfrm>
              <a:off x="2585528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7" name="object 1907"/>
            <p:cNvSpPr/>
            <p:nvPr/>
          </p:nvSpPr>
          <p:spPr>
            <a:xfrm>
              <a:off x="2575983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8" name="object 1908"/>
            <p:cNvSpPr/>
            <p:nvPr/>
          </p:nvSpPr>
          <p:spPr>
            <a:xfrm>
              <a:off x="2567099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83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9" name="object 1909"/>
            <p:cNvSpPr/>
            <p:nvPr/>
          </p:nvSpPr>
          <p:spPr>
            <a:xfrm>
              <a:off x="2566768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0" name="object 1910"/>
            <p:cNvSpPr/>
            <p:nvPr/>
          </p:nvSpPr>
          <p:spPr>
            <a:xfrm>
              <a:off x="2603525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1" name="object 1911"/>
            <p:cNvSpPr/>
            <p:nvPr/>
          </p:nvSpPr>
          <p:spPr>
            <a:xfrm>
              <a:off x="2595456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2" name="object 1912"/>
            <p:cNvSpPr/>
            <p:nvPr/>
          </p:nvSpPr>
          <p:spPr>
            <a:xfrm>
              <a:off x="2587590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65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3" name="object 1913"/>
            <p:cNvSpPr/>
            <p:nvPr/>
          </p:nvSpPr>
          <p:spPr>
            <a:xfrm>
              <a:off x="2601896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4" name="object 1914"/>
            <p:cNvSpPr/>
            <p:nvPr/>
          </p:nvSpPr>
          <p:spPr>
            <a:xfrm>
              <a:off x="2601259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5" name="object 1915"/>
            <p:cNvSpPr/>
            <p:nvPr/>
          </p:nvSpPr>
          <p:spPr>
            <a:xfrm>
              <a:off x="2557274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6" name="object 1916"/>
            <p:cNvSpPr/>
            <p:nvPr/>
          </p:nvSpPr>
          <p:spPr>
            <a:xfrm>
              <a:off x="2557808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7" name="object 1917"/>
            <p:cNvSpPr/>
            <p:nvPr/>
          </p:nvSpPr>
          <p:spPr>
            <a:xfrm>
              <a:off x="2557274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8" name="object 1918"/>
            <p:cNvSpPr/>
            <p:nvPr/>
          </p:nvSpPr>
          <p:spPr>
            <a:xfrm>
              <a:off x="2557274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9" name="object 1919"/>
            <p:cNvSpPr/>
            <p:nvPr/>
          </p:nvSpPr>
          <p:spPr>
            <a:xfrm>
              <a:off x="2608183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0" name="object 1920"/>
            <p:cNvSpPr/>
            <p:nvPr/>
          </p:nvSpPr>
          <p:spPr>
            <a:xfrm>
              <a:off x="2557274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1" name="object 1921"/>
            <p:cNvSpPr/>
            <p:nvPr/>
          </p:nvSpPr>
          <p:spPr>
            <a:xfrm>
              <a:off x="2557274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2" name="object 1922"/>
            <p:cNvSpPr/>
            <p:nvPr/>
          </p:nvSpPr>
          <p:spPr>
            <a:xfrm>
              <a:off x="2722729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3" name="object 1923"/>
            <p:cNvSpPr/>
            <p:nvPr/>
          </p:nvSpPr>
          <p:spPr>
            <a:xfrm>
              <a:off x="2740496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4" name="object 1924"/>
            <p:cNvSpPr/>
            <p:nvPr/>
          </p:nvSpPr>
          <p:spPr>
            <a:xfrm>
              <a:off x="2735431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5" name="object 1925"/>
            <p:cNvSpPr/>
            <p:nvPr/>
          </p:nvSpPr>
          <p:spPr>
            <a:xfrm>
              <a:off x="2730569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6" name="object 1926"/>
            <p:cNvSpPr/>
            <p:nvPr/>
          </p:nvSpPr>
          <p:spPr>
            <a:xfrm>
              <a:off x="2725936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7" name="object 1927"/>
            <p:cNvSpPr/>
            <p:nvPr/>
          </p:nvSpPr>
          <p:spPr>
            <a:xfrm>
              <a:off x="2750983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8" name="object 1928"/>
            <p:cNvSpPr/>
            <p:nvPr/>
          </p:nvSpPr>
          <p:spPr>
            <a:xfrm>
              <a:off x="2741438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9" name="object 1929"/>
            <p:cNvSpPr/>
            <p:nvPr/>
          </p:nvSpPr>
          <p:spPr>
            <a:xfrm>
              <a:off x="2732554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83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0" name="object 1930"/>
            <p:cNvSpPr/>
            <p:nvPr/>
          </p:nvSpPr>
          <p:spPr>
            <a:xfrm>
              <a:off x="2732223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1" name="object 1931"/>
            <p:cNvSpPr/>
            <p:nvPr/>
          </p:nvSpPr>
          <p:spPr>
            <a:xfrm>
              <a:off x="2768980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2" name="object 1932"/>
            <p:cNvSpPr/>
            <p:nvPr/>
          </p:nvSpPr>
          <p:spPr>
            <a:xfrm>
              <a:off x="2760911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3" name="object 1933"/>
            <p:cNvSpPr/>
            <p:nvPr/>
          </p:nvSpPr>
          <p:spPr>
            <a:xfrm>
              <a:off x="275304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65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4" name="object 1934"/>
            <p:cNvSpPr/>
            <p:nvPr/>
          </p:nvSpPr>
          <p:spPr>
            <a:xfrm>
              <a:off x="2767351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5" name="object 1935"/>
            <p:cNvSpPr/>
            <p:nvPr/>
          </p:nvSpPr>
          <p:spPr>
            <a:xfrm>
              <a:off x="2766714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6" name="object 1936"/>
            <p:cNvSpPr/>
            <p:nvPr/>
          </p:nvSpPr>
          <p:spPr>
            <a:xfrm>
              <a:off x="2722729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7" name="object 1937"/>
            <p:cNvSpPr/>
            <p:nvPr/>
          </p:nvSpPr>
          <p:spPr>
            <a:xfrm>
              <a:off x="2723263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8" name="object 1938"/>
            <p:cNvSpPr/>
            <p:nvPr/>
          </p:nvSpPr>
          <p:spPr>
            <a:xfrm>
              <a:off x="2722729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9" name="object 1939"/>
            <p:cNvSpPr/>
            <p:nvPr/>
          </p:nvSpPr>
          <p:spPr>
            <a:xfrm>
              <a:off x="2722729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0" name="object 1940"/>
            <p:cNvSpPr/>
            <p:nvPr/>
          </p:nvSpPr>
          <p:spPr>
            <a:xfrm>
              <a:off x="2773638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1" name="object 1941"/>
            <p:cNvSpPr/>
            <p:nvPr/>
          </p:nvSpPr>
          <p:spPr>
            <a:xfrm>
              <a:off x="2722729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 h="0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2" name="object 1942"/>
            <p:cNvSpPr/>
            <p:nvPr/>
          </p:nvSpPr>
          <p:spPr>
            <a:xfrm>
              <a:off x="2722729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3" name="object 1943"/>
            <p:cNvSpPr/>
            <p:nvPr/>
          </p:nvSpPr>
          <p:spPr>
            <a:xfrm>
              <a:off x="1201816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4" name="object 1944"/>
            <p:cNvSpPr/>
            <p:nvPr/>
          </p:nvSpPr>
          <p:spPr>
            <a:xfrm>
              <a:off x="1201816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5" name="object 1945"/>
            <p:cNvSpPr/>
            <p:nvPr/>
          </p:nvSpPr>
          <p:spPr>
            <a:xfrm>
              <a:off x="1201816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6" name="object 1946"/>
            <p:cNvSpPr/>
            <p:nvPr/>
          </p:nvSpPr>
          <p:spPr>
            <a:xfrm>
              <a:off x="1367272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7" name="object 1947"/>
            <p:cNvSpPr/>
            <p:nvPr/>
          </p:nvSpPr>
          <p:spPr>
            <a:xfrm>
              <a:off x="1367272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8" name="object 1948"/>
            <p:cNvSpPr/>
            <p:nvPr/>
          </p:nvSpPr>
          <p:spPr>
            <a:xfrm>
              <a:off x="1367272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9" name="object 1949"/>
            <p:cNvSpPr/>
            <p:nvPr/>
          </p:nvSpPr>
          <p:spPr>
            <a:xfrm>
              <a:off x="1532727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0" name="object 1950"/>
            <p:cNvSpPr/>
            <p:nvPr/>
          </p:nvSpPr>
          <p:spPr>
            <a:xfrm>
              <a:off x="1532727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1" name="object 1951"/>
            <p:cNvSpPr/>
            <p:nvPr/>
          </p:nvSpPr>
          <p:spPr>
            <a:xfrm>
              <a:off x="1532727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2" name="object 1952"/>
            <p:cNvSpPr/>
            <p:nvPr/>
          </p:nvSpPr>
          <p:spPr>
            <a:xfrm>
              <a:off x="4180007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3" name="object 1953"/>
            <p:cNvSpPr/>
            <p:nvPr/>
          </p:nvSpPr>
          <p:spPr>
            <a:xfrm>
              <a:off x="4180007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4" name="object 1954"/>
            <p:cNvSpPr/>
            <p:nvPr/>
          </p:nvSpPr>
          <p:spPr>
            <a:xfrm>
              <a:off x="4180007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5" name="object 1955"/>
            <p:cNvSpPr/>
            <p:nvPr/>
          </p:nvSpPr>
          <p:spPr>
            <a:xfrm>
              <a:off x="4014552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6" name="object 1956"/>
            <p:cNvSpPr/>
            <p:nvPr/>
          </p:nvSpPr>
          <p:spPr>
            <a:xfrm>
              <a:off x="4014552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7" name="object 1957"/>
            <p:cNvSpPr/>
            <p:nvPr/>
          </p:nvSpPr>
          <p:spPr>
            <a:xfrm>
              <a:off x="4014552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8" name="object 1958"/>
            <p:cNvSpPr/>
            <p:nvPr/>
          </p:nvSpPr>
          <p:spPr>
            <a:xfrm>
              <a:off x="3849097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9" name="object 1959"/>
            <p:cNvSpPr/>
            <p:nvPr/>
          </p:nvSpPr>
          <p:spPr>
            <a:xfrm>
              <a:off x="3849097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0" name="object 1960"/>
            <p:cNvSpPr/>
            <p:nvPr/>
          </p:nvSpPr>
          <p:spPr>
            <a:xfrm>
              <a:off x="3849097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1" name="object 1961"/>
            <p:cNvSpPr/>
            <p:nvPr/>
          </p:nvSpPr>
          <p:spPr>
            <a:xfrm>
              <a:off x="4263040" y="6685972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2" name="object 1962"/>
            <p:cNvSpPr/>
            <p:nvPr/>
          </p:nvSpPr>
          <p:spPr>
            <a:xfrm>
              <a:off x="4263040" y="69150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3" name="object 1963"/>
            <p:cNvSpPr/>
            <p:nvPr/>
          </p:nvSpPr>
          <p:spPr>
            <a:xfrm>
              <a:off x="4246673" y="68496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16367" y="0"/>
                  </a:moveTo>
                  <a:lnTo>
                    <a:pt x="0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4" name="object 1964"/>
            <p:cNvSpPr/>
            <p:nvPr/>
          </p:nvSpPr>
          <p:spPr>
            <a:xfrm>
              <a:off x="4246673" y="686596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5" name="object 1965"/>
            <p:cNvSpPr/>
            <p:nvPr/>
          </p:nvSpPr>
          <p:spPr>
            <a:xfrm>
              <a:off x="4263040" y="68823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6" name="object 1966"/>
            <p:cNvSpPr/>
            <p:nvPr/>
          </p:nvSpPr>
          <p:spPr>
            <a:xfrm>
              <a:off x="4263040" y="68986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7" name="object 1967"/>
            <p:cNvSpPr/>
            <p:nvPr/>
          </p:nvSpPr>
          <p:spPr>
            <a:xfrm>
              <a:off x="4263040" y="6915063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8" name="object 1968"/>
            <p:cNvSpPr/>
            <p:nvPr/>
          </p:nvSpPr>
          <p:spPr>
            <a:xfrm>
              <a:off x="1118664" y="6685972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9" name="object 1969"/>
            <p:cNvSpPr/>
            <p:nvPr/>
          </p:nvSpPr>
          <p:spPr>
            <a:xfrm>
              <a:off x="1118664" y="69150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0" name="object 1970"/>
            <p:cNvSpPr/>
            <p:nvPr/>
          </p:nvSpPr>
          <p:spPr>
            <a:xfrm>
              <a:off x="1102296" y="68496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1" name="object 1971"/>
            <p:cNvSpPr/>
            <p:nvPr/>
          </p:nvSpPr>
          <p:spPr>
            <a:xfrm>
              <a:off x="1102302" y="686596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2" name="object 1972"/>
            <p:cNvSpPr/>
            <p:nvPr/>
          </p:nvSpPr>
          <p:spPr>
            <a:xfrm>
              <a:off x="1118664" y="68823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3" name="object 1973"/>
            <p:cNvSpPr/>
            <p:nvPr/>
          </p:nvSpPr>
          <p:spPr>
            <a:xfrm>
              <a:off x="1118661" y="68986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4" name="object 1974"/>
            <p:cNvSpPr/>
            <p:nvPr/>
          </p:nvSpPr>
          <p:spPr>
            <a:xfrm>
              <a:off x="1118664" y="6915063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5" name="object 1975"/>
            <p:cNvSpPr/>
            <p:nvPr/>
          </p:nvSpPr>
          <p:spPr>
            <a:xfrm>
              <a:off x="1118664" y="6685972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w="0"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6" name="object 1976"/>
            <p:cNvSpPr/>
            <p:nvPr/>
          </p:nvSpPr>
          <p:spPr>
            <a:xfrm>
              <a:off x="1118664" y="69150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7" name="object 1977"/>
            <p:cNvSpPr/>
            <p:nvPr/>
          </p:nvSpPr>
          <p:spPr>
            <a:xfrm>
              <a:off x="1102296" y="68496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8" name="object 1978"/>
            <p:cNvSpPr/>
            <p:nvPr/>
          </p:nvSpPr>
          <p:spPr>
            <a:xfrm>
              <a:off x="1102302" y="686596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9" name="object 1979"/>
            <p:cNvSpPr/>
            <p:nvPr/>
          </p:nvSpPr>
          <p:spPr>
            <a:xfrm>
              <a:off x="1118664" y="68823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0" name="object 1980"/>
            <p:cNvSpPr/>
            <p:nvPr/>
          </p:nvSpPr>
          <p:spPr>
            <a:xfrm>
              <a:off x="1118661" y="68986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1" name="object 1981"/>
            <p:cNvSpPr/>
            <p:nvPr/>
          </p:nvSpPr>
          <p:spPr>
            <a:xfrm>
              <a:off x="1118664" y="6915063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w="0"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2" name="object 1982"/>
            <p:cNvSpPr/>
            <p:nvPr/>
          </p:nvSpPr>
          <p:spPr>
            <a:xfrm>
              <a:off x="2442730" y="7153166"/>
              <a:ext cx="0" cy="1043940"/>
            </a:xfrm>
            <a:custGeom>
              <a:avLst/>
              <a:gdLst/>
              <a:ahLst/>
              <a:cxnLst/>
              <a:rect l="l" t="t" r="r" b="b"/>
              <a:pathLst>
                <a:path w="0" h="1043940">
                  <a:moveTo>
                    <a:pt x="0" y="0"/>
                  </a:moveTo>
                  <a:lnTo>
                    <a:pt x="0" y="10434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3" name="object 1983"/>
            <p:cNvSpPr/>
            <p:nvPr/>
          </p:nvSpPr>
          <p:spPr>
            <a:xfrm>
              <a:off x="2442730" y="8196603"/>
              <a:ext cx="2251710" cy="0"/>
            </a:xfrm>
            <a:custGeom>
              <a:avLst/>
              <a:gdLst/>
              <a:ahLst/>
              <a:cxnLst/>
              <a:rect l="l" t="t" r="r" b="b"/>
              <a:pathLst>
                <a:path w="2251710" h="0">
                  <a:moveTo>
                    <a:pt x="0" y="0"/>
                  </a:moveTo>
                  <a:lnTo>
                    <a:pt x="22516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4" name="object 1984"/>
            <p:cNvSpPr/>
            <p:nvPr/>
          </p:nvSpPr>
          <p:spPr>
            <a:xfrm>
              <a:off x="2430003" y="712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5" name="object 1985"/>
            <p:cNvSpPr/>
            <p:nvPr/>
          </p:nvSpPr>
          <p:spPr>
            <a:xfrm>
              <a:off x="2430003" y="712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6" name="object 1986"/>
            <p:cNvSpPr/>
            <p:nvPr/>
          </p:nvSpPr>
          <p:spPr>
            <a:xfrm>
              <a:off x="3021821" y="7204075"/>
              <a:ext cx="0" cy="745490"/>
            </a:xfrm>
            <a:custGeom>
              <a:avLst/>
              <a:gdLst/>
              <a:ahLst/>
              <a:cxnLst/>
              <a:rect l="l" t="t" r="r" b="b"/>
              <a:pathLst>
                <a:path w="0" h="745490">
                  <a:moveTo>
                    <a:pt x="0" y="0"/>
                  </a:moveTo>
                  <a:lnTo>
                    <a:pt x="0" y="7454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7" name="object 1987"/>
            <p:cNvSpPr/>
            <p:nvPr/>
          </p:nvSpPr>
          <p:spPr>
            <a:xfrm>
              <a:off x="3021821" y="7949540"/>
              <a:ext cx="1672589" cy="0"/>
            </a:xfrm>
            <a:custGeom>
              <a:avLst/>
              <a:gdLst/>
              <a:ahLst/>
              <a:cxnLst/>
              <a:rect l="l" t="t" r="r" b="b"/>
              <a:pathLst>
                <a:path w="1672589" h="0">
                  <a:moveTo>
                    <a:pt x="0" y="0"/>
                  </a:moveTo>
                  <a:lnTo>
                    <a:pt x="16725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8" name="object 1988"/>
            <p:cNvSpPr/>
            <p:nvPr/>
          </p:nvSpPr>
          <p:spPr>
            <a:xfrm>
              <a:off x="3009093" y="71786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9" name="object 1989"/>
            <p:cNvSpPr/>
            <p:nvPr/>
          </p:nvSpPr>
          <p:spPr>
            <a:xfrm>
              <a:off x="3009093" y="71786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0" name="object 1990"/>
            <p:cNvSpPr/>
            <p:nvPr/>
          </p:nvSpPr>
          <p:spPr>
            <a:xfrm>
              <a:off x="2728812" y="6449931"/>
              <a:ext cx="0" cy="537845"/>
            </a:xfrm>
            <a:custGeom>
              <a:avLst/>
              <a:gdLst/>
              <a:ahLst/>
              <a:cxnLst/>
              <a:rect l="l" t="t" r="r" b="b"/>
              <a:pathLst>
                <a:path w="0" h="537845">
                  <a:moveTo>
                    <a:pt x="0" y="5377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1" name="object 1991"/>
            <p:cNvSpPr/>
            <p:nvPr/>
          </p:nvSpPr>
          <p:spPr>
            <a:xfrm>
              <a:off x="2728812" y="6449931"/>
              <a:ext cx="1965960" cy="0"/>
            </a:xfrm>
            <a:custGeom>
              <a:avLst/>
              <a:gdLst/>
              <a:ahLst/>
              <a:cxnLst/>
              <a:rect l="l" t="t" r="r" b="b"/>
              <a:pathLst>
                <a:path w="1965960" h="0">
                  <a:moveTo>
                    <a:pt x="0" y="0"/>
                  </a:moveTo>
                  <a:lnTo>
                    <a:pt x="19655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2" name="object 1992"/>
            <p:cNvSpPr/>
            <p:nvPr/>
          </p:nvSpPr>
          <p:spPr>
            <a:xfrm>
              <a:off x="2716085" y="698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3" name="object 1993"/>
            <p:cNvSpPr/>
            <p:nvPr/>
          </p:nvSpPr>
          <p:spPr>
            <a:xfrm>
              <a:off x="2716085" y="698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4" name="object 1994"/>
            <p:cNvSpPr/>
            <p:nvPr/>
          </p:nvSpPr>
          <p:spPr>
            <a:xfrm>
              <a:off x="3075734" y="6598331"/>
              <a:ext cx="0" cy="325755"/>
            </a:xfrm>
            <a:custGeom>
              <a:avLst/>
              <a:gdLst/>
              <a:ahLst/>
              <a:cxnLst/>
              <a:rect l="l" t="t" r="r" b="b"/>
              <a:pathLst>
                <a:path w="0" h="325754">
                  <a:moveTo>
                    <a:pt x="0" y="3257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5" name="object 1995"/>
            <p:cNvSpPr/>
            <p:nvPr/>
          </p:nvSpPr>
          <p:spPr>
            <a:xfrm>
              <a:off x="3075734" y="6598331"/>
              <a:ext cx="1618615" cy="0"/>
            </a:xfrm>
            <a:custGeom>
              <a:avLst/>
              <a:gdLst/>
              <a:ahLst/>
              <a:cxnLst/>
              <a:rect l="l" t="t" r="r" b="b"/>
              <a:pathLst>
                <a:path w="1618614" h="0">
                  <a:moveTo>
                    <a:pt x="0" y="0"/>
                  </a:moveTo>
                  <a:lnTo>
                    <a:pt x="16186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6" name="object 1996"/>
            <p:cNvSpPr/>
            <p:nvPr/>
          </p:nvSpPr>
          <p:spPr>
            <a:xfrm>
              <a:off x="3063006" y="692407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7" name="object 1997"/>
            <p:cNvSpPr/>
            <p:nvPr/>
          </p:nvSpPr>
          <p:spPr>
            <a:xfrm>
              <a:off x="3063006" y="692407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98" name="object 199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44544" y="7269035"/>
              <a:ext cx="445456" cy="209924"/>
            </a:xfrm>
            <a:prstGeom prst="rect">
              <a:avLst/>
            </a:prstGeom>
          </p:spPr>
        </p:pic>
        <p:pic>
          <p:nvPicPr>
            <p:cNvPr id="1999" name="object 199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91824" y="7254985"/>
              <a:ext cx="445456" cy="175866"/>
            </a:xfrm>
            <a:prstGeom prst="rect">
              <a:avLst/>
            </a:prstGeom>
          </p:spPr>
        </p:pic>
      </p:grpSp>
      <p:sp>
        <p:nvSpPr>
          <p:cNvPr id="2000" name="object 2000"/>
          <p:cNvSpPr txBox="1"/>
          <p:nvPr/>
        </p:nvSpPr>
        <p:spPr>
          <a:xfrm>
            <a:off x="4743420" y="6409040"/>
            <a:ext cx="154178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5">
                <a:latin typeface="Tahoma"/>
                <a:cs typeface="Tahoma"/>
              </a:rPr>
              <a:t>каркас</a:t>
            </a:r>
            <a:r>
              <a:rPr dirty="0" sz="600" spc="-40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де</a:t>
            </a:r>
            <a:r>
              <a:rPr dirty="0" sz="600" spc="-10">
                <a:latin typeface="Tahoma"/>
                <a:cs typeface="Tahoma"/>
              </a:rPr>
              <a:t>к</a:t>
            </a:r>
            <a:r>
              <a:rPr dirty="0" sz="600" spc="-5">
                <a:latin typeface="Tahoma"/>
                <a:cs typeface="Tahoma"/>
              </a:rPr>
              <a:t>оративно</a:t>
            </a:r>
            <a:r>
              <a:rPr dirty="0" sz="600" spc="-15">
                <a:latin typeface="Tahoma"/>
                <a:cs typeface="Tahoma"/>
              </a:rPr>
              <a:t>г</a:t>
            </a:r>
            <a:r>
              <a:rPr dirty="0" sz="600" spc="5">
                <a:latin typeface="Tahoma"/>
                <a:cs typeface="Tahoma"/>
              </a:rPr>
              <a:t>о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ограждения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-25">
                <a:latin typeface="Tahoma"/>
                <a:cs typeface="Tahoma"/>
              </a:rPr>
              <a:t>R</a:t>
            </a:r>
            <a:r>
              <a:rPr dirty="0" sz="600" spc="10">
                <a:latin typeface="Tahoma"/>
                <a:cs typeface="Tahoma"/>
              </a:rPr>
              <a:t>AL</a:t>
            </a:r>
            <a:r>
              <a:rPr dirty="0" sz="600" spc="-50">
                <a:latin typeface="Tahoma"/>
                <a:cs typeface="Tahoma"/>
              </a:rPr>
              <a:t> </a:t>
            </a:r>
            <a:r>
              <a:rPr dirty="0" sz="600" spc="10">
                <a:latin typeface="Tahoma"/>
                <a:cs typeface="Tahoma"/>
              </a:rPr>
              <a:t>7024</a:t>
            </a:r>
            <a:endParaRPr sz="600">
              <a:latin typeface="Tahoma"/>
              <a:cs typeface="Tahoma"/>
            </a:endParaRPr>
          </a:p>
          <a:p>
            <a:pPr marR="8255">
              <a:lnSpc>
                <a:spcPct val="111700"/>
              </a:lnSpc>
              <a:spcBef>
                <a:spcPts val="365"/>
              </a:spcBef>
            </a:pPr>
            <a:r>
              <a:rPr dirty="0" sz="600" spc="-5">
                <a:latin typeface="Tahoma"/>
                <a:cs typeface="Tahoma"/>
              </a:rPr>
              <a:t>плос</a:t>
            </a:r>
            <a:r>
              <a:rPr dirty="0" sz="600" spc="-15">
                <a:latin typeface="Tahoma"/>
                <a:cs typeface="Tahoma"/>
              </a:rPr>
              <a:t>к</a:t>
            </a:r>
            <a:r>
              <a:rPr dirty="0" sz="600" spc="5">
                <a:latin typeface="Tahoma"/>
                <a:cs typeface="Tahoma"/>
              </a:rPr>
              <a:t>о</a:t>
            </a:r>
            <a:r>
              <a:rPr dirty="0" sz="600" spc="-5">
                <a:latin typeface="Tahoma"/>
                <a:cs typeface="Tahoma"/>
              </a:rPr>
              <a:t>с</a:t>
            </a:r>
            <a:r>
              <a:rPr dirty="0" sz="600" spc="-25">
                <a:latin typeface="Tahoma"/>
                <a:cs typeface="Tahoma"/>
              </a:rPr>
              <a:t>ть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бе</a:t>
            </a:r>
            <a:r>
              <a:rPr dirty="0" sz="600" spc="-20">
                <a:latin typeface="Tahoma"/>
                <a:cs typeface="Tahoma"/>
              </a:rPr>
              <a:t>т</a:t>
            </a:r>
            <a:r>
              <a:rPr dirty="0" sz="600">
                <a:latin typeface="Tahoma"/>
                <a:cs typeface="Tahoma"/>
              </a:rPr>
              <a:t>онной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с</a:t>
            </a:r>
            <a:r>
              <a:rPr dirty="0" sz="600" spc="-45">
                <a:latin typeface="Tahoma"/>
                <a:cs typeface="Tahoma"/>
              </a:rPr>
              <a:t>т</a:t>
            </a:r>
            <a:r>
              <a:rPr dirty="0" sz="600" spc="-5">
                <a:latin typeface="Tahoma"/>
                <a:cs typeface="Tahoma"/>
              </a:rPr>
              <a:t>ены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-5">
                <a:latin typeface="Tahoma"/>
                <a:cs typeface="Tahoma"/>
              </a:rPr>
              <a:t>за</a:t>
            </a:r>
            <a:r>
              <a:rPr dirty="0" sz="600" spc="-40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де</a:t>
            </a:r>
            <a:r>
              <a:rPr dirty="0" sz="600" spc="-10">
                <a:latin typeface="Tahoma"/>
                <a:cs typeface="Tahoma"/>
              </a:rPr>
              <a:t>к</a:t>
            </a:r>
            <a:r>
              <a:rPr dirty="0" sz="600" spc="-5">
                <a:latin typeface="Tahoma"/>
                <a:cs typeface="Tahoma"/>
              </a:rPr>
              <a:t>оративным  </a:t>
            </a:r>
            <a:r>
              <a:rPr dirty="0" sz="600" spc="-5">
                <a:latin typeface="Tahoma"/>
                <a:cs typeface="Tahoma"/>
              </a:rPr>
              <a:t>ограждением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выкрасить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5">
                <a:latin typeface="Tahoma"/>
                <a:cs typeface="Tahoma"/>
              </a:rPr>
              <a:t>в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цвет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25">
                <a:latin typeface="Tahoma"/>
                <a:cs typeface="Tahoma"/>
              </a:rPr>
              <a:t>R</a:t>
            </a:r>
            <a:r>
              <a:rPr dirty="0" sz="600" spc="10">
                <a:latin typeface="Tahoma"/>
                <a:cs typeface="Tahoma"/>
              </a:rPr>
              <a:t>AL</a:t>
            </a:r>
            <a:r>
              <a:rPr dirty="0" sz="600" spc="-50">
                <a:latin typeface="Tahoma"/>
                <a:cs typeface="Tahoma"/>
              </a:rPr>
              <a:t> </a:t>
            </a:r>
            <a:r>
              <a:rPr dirty="0" sz="600" spc="10">
                <a:latin typeface="Tahoma"/>
                <a:cs typeface="Tahoma"/>
              </a:rPr>
              <a:t>7024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001" name="object 2001"/>
          <p:cNvSpPr txBox="1"/>
          <p:nvPr/>
        </p:nvSpPr>
        <p:spPr>
          <a:xfrm>
            <a:off x="4743420" y="7539837"/>
            <a:ext cx="1082675" cy="797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0"/>
              </a:lnSpc>
            </a:pPr>
            <a:r>
              <a:rPr dirty="0" sz="600" spc="-5">
                <a:latin typeface="Tahoma"/>
                <a:cs typeface="Tahoma"/>
              </a:rPr>
              <a:t>в</a:t>
            </a:r>
            <a:r>
              <a:rPr dirty="0" sz="600" spc="-15">
                <a:latin typeface="Tahoma"/>
                <a:cs typeface="Tahoma"/>
              </a:rPr>
              <a:t>с</a:t>
            </a:r>
            <a:r>
              <a:rPr dirty="0" sz="600" spc="-10">
                <a:latin typeface="Tahoma"/>
                <a:cs typeface="Tahoma"/>
              </a:rPr>
              <a:t>троенная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п</a:t>
            </a:r>
            <a:r>
              <a:rPr dirty="0" sz="600" spc="-5">
                <a:latin typeface="Tahoma"/>
                <a:cs typeface="Tahoma"/>
              </a:rPr>
              <a:t>о</a:t>
            </a:r>
            <a:r>
              <a:rPr dirty="0" sz="600" spc="-10">
                <a:latin typeface="Tahoma"/>
                <a:cs typeface="Tahoma"/>
              </a:rPr>
              <a:t>дсветка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10">
                <a:latin typeface="Tahoma"/>
                <a:cs typeface="Tahoma"/>
              </a:rPr>
              <a:t>м</a:t>
            </a:r>
            <a:r>
              <a:rPr dirty="0" sz="600">
                <a:latin typeface="Tahoma"/>
                <a:cs typeface="Tahoma"/>
              </a:rPr>
              <a:t>е</a:t>
            </a:r>
            <a:r>
              <a:rPr dirty="0" sz="600" spc="-15">
                <a:latin typeface="Tahoma"/>
                <a:cs typeface="Tahoma"/>
              </a:rPr>
              <a:t>жду</a:t>
            </a:r>
            <a:endParaRPr sz="600">
              <a:latin typeface="Tahoma"/>
              <a:cs typeface="Tahoma"/>
            </a:endParaRPr>
          </a:p>
          <a:p>
            <a:pPr marR="48260">
              <a:lnSpc>
                <a:spcPct val="111700"/>
              </a:lnSpc>
            </a:pPr>
            <a:r>
              <a:rPr dirty="0" sz="600" spc="-5">
                <a:latin typeface="Tahoma"/>
                <a:cs typeface="Tahoma"/>
              </a:rPr>
              <a:t>деревянными </a:t>
            </a:r>
            <a:r>
              <a:rPr dirty="0" sz="600">
                <a:latin typeface="Tahoma"/>
                <a:cs typeface="Tahoma"/>
              </a:rPr>
              <a:t>рейками </a:t>
            </a:r>
            <a:r>
              <a:rPr dirty="0" sz="600" spc="5">
                <a:latin typeface="Tahoma"/>
                <a:cs typeface="Tahoma"/>
              </a:rPr>
              <a:t> </a:t>
            </a:r>
            <a:r>
              <a:rPr dirty="0" sz="600" spc="-25">
                <a:latin typeface="Tahoma"/>
                <a:cs typeface="Tahoma"/>
              </a:rPr>
              <a:t>(</a:t>
            </a:r>
            <a:r>
              <a:rPr dirty="0" sz="600" spc="-60">
                <a:latin typeface="Tahoma"/>
                <a:cs typeface="Tahoma"/>
              </a:rPr>
              <a:t>С</a:t>
            </a:r>
            <a:r>
              <a:rPr dirty="0" sz="600" spc="10">
                <a:latin typeface="Tahoma"/>
                <a:cs typeface="Tahoma"/>
              </a:rPr>
              <a:t>А</a:t>
            </a:r>
            <a:r>
              <a:rPr dirty="0" sz="600" spc="-5">
                <a:latin typeface="Tahoma"/>
                <a:cs typeface="Tahoma"/>
              </a:rPr>
              <a:t>Р</a:t>
            </a:r>
            <a:r>
              <a:rPr dirty="0" sz="600" spc="-5">
                <a:latin typeface="Tahoma"/>
                <a:cs typeface="Tahoma"/>
              </a:rPr>
              <a:t>ОС</a:t>
            </a:r>
            <a:r>
              <a:rPr dirty="0" sz="600" spc="-50">
                <a:latin typeface="Tahoma"/>
                <a:cs typeface="Tahoma"/>
              </a:rPr>
              <a:t> </a:t>
            </a:r>
            <a:r>
              <a:rPr dirty="0" sz="600" spc="5">
                <a:latin typeface="Tahoma"/>
                <a:cs typeface="Tahoma"/>
              </a:rPr>
              <a:t>микр</a:t>
            </a:r>
            <a:r>
              <a:rPr dirty="0" sz="600">
                <a:latin typeface="Tahoma"/>
                <a:cs typeface="Tahoma"/>
              </a:rPr>
              <a:t>о</a:t>
            </a:r>
            <a:r>
              <a:rPr dirty="0" sz="600" spc="-10">
                <a:latin typeface="Tahoma"/>
                <a:cs typeface="Tahoma"/>
              </a:rPr>
              <a:t>лайн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820/1020)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11700"/>
              </a:lnSpc>
              <a:spcBef>
                <a:spcPts val="490"/>
              </a:spcBef>
            </a:pPr>
            <a:r>
              <a:rPr dirty="0" sz="600" spc="-5">
                <a:latin typeface="Tahoma"/>
                <a:cs typeface="Tahoma"/>
              </a:rPr>
              <a:t>деревянный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б</a:t>
            </a:r>
            <a:r>
              <a:rPr dirty="0" sz="600" spc="-10">
                <a:latin typeface="Tahoma"/>
                <a:cs typeface="Tahoma"/>
              </a:rPr>
              <a:t>р</a:t>
            </a:r>
            <a:r>
              <a:rPr dirty="0" sz="600" spc="-15">
                <a:latin typeface="Tahoma"/>
                <a:cs typeface="Tahoma"/>
              </a:rPr>
              <a:t>у</a:t>
            </a:r>
            <a:r>
              <a:rPr dirty="0" sz="600" spc="-15">
                <a:latin typeface="Tahoma"/>
                <a:cs typeface="Tahoma"/>
              </a:rPr>
              <a:t>с</a:t>
            </a:r>
            <a:r>
              <a:rPr dirty="0" sz="600">
                <a:latin typeface="Tahoma"/>
                <a:cs typeface="Tahoma"/>
              </a:rPr>
              <a:t>ок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5">
                <a:latin typeface="Tahoma"/>
                <a:cs typeface="Tahoma"/>
              </a:rPr>
              <a:t>50Х100мм,  </a:t>
            </a:r>
            <a:r>
              <a:rPr dirty="0" sz="600" spc="-10">
                <a:latin typeface="Tahoma"/>
                <a:cs typeface="Tahoma"/>
              </a:rPr>
              <a:t>цвет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натуральное</a:t>
            </a:r>
            <a:r>
              <a:rPr dirty="0" sz="600" spc="-40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  <a:p>
            <a:pPr marR="34925">
              <a:lnSpc>
                <a:spcPct val="111700"/>
              </a:lnSpc>
              <a:spcBef>
                <a:spcPts val="335"/>
              </a:spcBef>
            </a:pPr>
            <a:r>
              <a:rPr dirty="0" sz="600" spc="-5">
                <a:latin typeface="Tahoma"/>
                <a:cs typeface="Tahoma"/>
              </a:rPr>
              <a:t>деревянный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б</a:t>
            </a:r>
            <a:r>
              <a:rPr dirty="0" sz="600" spc="-10">
                <a:latin typeface="Tahoma"/>
                <a:cs typeface="Tahoma"/>
              </a:rPr>
              <a:t>р</a:t>
            </a:r>
            <a:r>
              <a:rPr dirty="0" sz="600" spc="-15">
                <a:latin typeface="Tahoma"/>
                <a:cs typeface="Tahoma"/>
              </a:rPr>
              <a:t>у</a:t>
            </a:r>
            <a:r>
              <a:rPr dirty="0" sz="600" spc="-15">
                <a:latin typeface="Tahoma"/>
                <a:cs typeface="Tahoma"/>
              </a:rPr>
              <a:t>с</a:t>
            </a:r>
            <a:r>
              <a:rPr dirty="0" sz="600">
                <a:latin typeface="Tahoma"/>
                <a:cs typeface="Tahoma"/>
              </a:rPr>
              <a:t>ок</a:t>
            </a:r>
            <a:r>
              <a:rPr dirty="0" sz="600" spc="-25">
                <a:latin typeface="Tahoma"/>
                <a:cs typeface="Tahoma"/>
              </a:rPr>
              <a:t> </a:t>
            </a:r>
            <a:r>
              <a:rPr dirty="0" sz="600" spc="5">
                <a:latin typeface="Tahoma"/>
                <a:cs typeface="Tahoma"/>
              </a:rPr>
              <a:t>40Х60мм,  </a:t>
            </a:r>
            <a:r>
              <a:rPr dirty="0" sz="600" spc="-10">
                <a:latin typeface="Tahoma"/>
                <a:cs typeface="Tahoma"/>
              </a:rPr>
              <a:t>цвет</a:t>
            </a:r>
            <a:r>
              <a:rPr dirty="0" sz="600" spc="-45">
                <a:latin typeface="Tahoma"/>
                <a:cs typeface="Tahoma"/>
              </a:rPr>
              <a:t> </a:t>
            </a:r>
            <a:r>
              <a:rPr dirty="0" sz="600" spc="-10">
                <a:latin typeface="Tahoma"/>
                <a:cs typeface="Tahoma"/>
              </a:rPr>
              <a:t>натуральное</a:t>
            </a:r>
            <a:r>
              <a:rPr dirty="0" sz="600" spc="-40">
                <a:latin typeface="Tahoma"/>
                <a:cs typeface="Tahoma"/>
              </a:rPr>
              <a:t> </a:t>
            </a:r>
            <a:r>
              <a:rPr dirty="0" sz="60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</p:txBody>
      </p:sp>
      <p:grpSp>
        <p:nvGrpSpPr>
          <p:cNvPr id="2002" name="object 2002"/>
          <p:cNvGrpSpPr/>
          <p:nvPr/>
        </p:nvGrpSpPr>
        <p:grpSpPr>
          <a:xfrm>
            <a:off x="3574342" y="7075609"/>
            <a:ext cx="1120140" cy="505459"/>
            <a:chOff x="3574342" y="7075609"/>
            <a:chExt cx="1120140" cy="505459"/>
          </a:xfrm>
        </p:grpSpPr>
        <p:sp>
          <p:nvSpPr>
            <p:cNvPr id="2003" name="object 2003"/>
            <p:cNvSpPr/>
            <p:nvPr/>
          </p:nvSpPr>
          <p:spPr>
            <a:xfrm>
              <a:off x="3575612" y="7076879"/>
              <a:ext cx="50800" cy="76835"/>
            </a:xfrm>
            <a:custGeom>
              <a:avLst/>
              <a:gdLst/>
              <a:ahLst/>
              <a:cxnLst/>
              <a:rect l="l" t="t" r="r" b="b"/>
              <a:pathLst>
                <a:path w="50800" h="76834">
                  <a:moveTo>
                    <a:pt x="5034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349" y="0"/>
                  </a:lnTo>
                  <a:lnTo>
                    <a:pt x="50349" y="763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4" name="object 2004"/>
            <p:cNvSpPr/>
            <p:nvPr/>
          </p:nvSpPr>
          <p:spPr>
            <a:xfrm>
              <a:off x="3575612" y="715324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5034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5" name="object 2005"/>
            <p:cNvSpPr/>
            <p:nvPr/>
          </p:nvSpPr>
          <p:spPr>
            <a:xfrm>
              <a:off x="3575612" y="7076879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6" name="object 2006"/>
            <p:cNvSpPr/>
            <p:nvPr/>
          </p:nvSpPr>
          <p:spPr>
            <a:xfrm>
              <a:off x="3575612" y="707687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7" name="object 2007"/>
            <p:cNvSpPr/>
            <p:nvPr/>
          </p:nvSpPr>
          <p:spPr>
            <a:xfrm>
              <a:off x="3625961" y="7076879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w="0"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8" name="object 2008"/>
            <p:cNvSpPr/>
            <p:nvPr/>
          </p:nvSpPr>
          <p:spPr>
            <a:xfrm>
              <a:off x="3601066" y="7165970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w="0" h="415290">
                  <a:moveTo>
                    <a:pt x="0" y="0"/>
                  </a:moveTo>
                  <a:lnTo>
                    <a:pt x="0" y="4147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9" name="object 2009"/>
            <p:cNvSpPr/>
            <p:nvPr/>
          </p:nvSpPr>
          <p:spPr>
            <a:xfrm>
              <a:off x="3601066" y="7580728"/>
              <a:ext cx="1093470" cy="0"/>
            </a:xfrm>
            <a:custGeom>
              <a:avLst/>
              <a:gdLst/>
              <a:ahLst/>
              <a:cxnLst/>
              <a:rect l="l" t="t" r="r" b="b"/>
              <a:pathLst>
                <a:path w="1093470" h="0">
                  <a:moveTo>
                    <a:pt x="0" y="0"/>
                  </a:moveTo>
                  <a:lnTo>
                    <a:pt x="1093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0" name="object 2010"/>
            <p:cNvSpPr/>
            <p:nvPr/>
          </p:nvSpPr>
          <p:spPr>
            <a:xfrm>
              <a:off x="3588339" y="714051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1" name="object 2011"/>
            <p:cNvSpPr/>
            <p:nvPr/>
          </p:nvSpPr>
          <p:spPr>
            <a:xfrm>
              <a:off x="3588339" y="714051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12" name="object 2012"/>
          <p:cNvSpPr txBox="1"/>
          <p:nvPr/>
        </p:nvSpPr>
        <p:spPr>
          <a:xfrm>
            <a:off x="1118664" y="6272577"/>
            <a:ext cx="233045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10">
                <a:latin typeface="Microsoft Sans Serif"/>
                <a:cs typeface="Microsoft Sans Serif"/>
              </a:rPr>
              <a:t>1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220">
                <a:latin typeface="Microsoft Sans Serif"/>
                <a:cs typeface="Microsoft Sans Serif"/>
              </a:rPr>
              <a:t>–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 spc="10">
                <a:latin typeface="Microsoft Sans Serif"/>
                <a:cs typeface="Microsoft Sans Serif"/>
              </a:rPr>
              <a:t>1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13" name="object 2013"/>
          <p:cNvSpPr txBox="1"/>
          <p:nvPr/>
        </p:nvSpPr>
        <p:spPr>
          <a:xfrm>
            <a:off x="1118665" y="1946233"/>
            <a:ext cx="637540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latin typeface="Microsoft Sans Serif"/>
                <a:cs typeface="Microsoft Sans Serif"/>
              </a:rPr>
              <a:t>Фрагмент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 spc="-20">
                <a:latin typeface="Microsoft Sans Serif"/>
                <a:cs typeface="Microsoft Sans Serif"/>
              </a:rPr>
              <a:t>Ф1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14" name="object 2014"/>
          <p:cNvSpPr txBox="1"/>
          <p:nvPr/>
        </p:nvSpPr>
        <p:spPr>
          <a:xfrm>
            <a:off x="8388855" y="1946233"/>
            <a:ext cx="913765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15">
                <a:latin typeface="Microsoft Sans Serif"/>
                <a:cs typeface="Microsoft Sans Serif"/>
              </a:rPr>
              <a:t>С</a:t>
            </a:r>
            <a:r>
              <a:rPr dirty="0" sz="800">
                <a:latin typeface="Microsoft Sans Serif"/>
                <a:cs typeface="Microsoft Sans Serif"/>
              </a:rPr>
              <a:t>х</a:t>
            </a:r>
            <a:r>
              <a:rPr dirty="0" sz="800" spc="5">
                <a:latin typeface="Microsoft Sans Serif"/>
                <a:cs typeface="Microsoft Sans Serif"/>
              </a:rPr>
              <a:t>ема</a:t>
            </a:r>
            <a:r>
              <a:rPr dirty="0" sz="800" spc="15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м</a:t>
            </a:r>
            <a:r>
              <a:rPr dirty="0" sz="800" spc="-5">
                <a:latin typeface="Microsoft Sans Serif"/>
                <a:cs typeface="Microsoft Sans Serif"/>
              </a:rPr>
              <a:t>ар</a:t>
            </a:r>
            <a:r>
              <a:rPr dirty="0" sz="800" spc="-10">
                <a:latin typeface="Microsoft Sans Serif"/>
                <a:cs typeface="Microsoft Sans Serif"/>
              </a:rPr>
              <a:t>к</a:t>
            </a:r>
            <a:r>
              <a:rPr dirty="0" sz="800">
                <a:latin typeface="Microsoft Sans Serif"/>
                <a:cs typeface="Microsoft Sans Serif"/>
              </a:rPr>
              <a:t>ировки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15" name="object 2015"/>
          <p:cNvSpPr/>
          <p:nvPr/>
        </p:nvSpPr>
        <p:spPr>
          <a:xfrm>
            <a:off x="4714202" y="2558579"/>
            <a:ext cx="1147445" cy="2448560"/>
          </a:xfrm>
          <a:custGeom>
            <a:avLst/>
            <a:gdLst/>
            <a:ahLst/>
            <a:cxnLst/>
            <a:rect l="l" t="t" r="r" b="b"/>
            <a:pathLst>
              <a:path w="1147445" h="2448560">
                <a:moveTo>
                  <a:pt x="205625" y="717207"/>
                </a:moveTo>
                <a:lnTo>
                  <a:pt x="37617" y="717207"/>
                </a:lnTo>
                <a:lnTo>
                  <a:pt x="37617" y="847890"/>
                </a:lnTo>
                <a:lnTo>
                  <a:pt x="205625" y="847890"/>
                </a:lnTo>
                <a:lnTo>
                  <a:pt x="205625" y="717207"/>
                </a:lnTo>
                <a:close/>
              </a:path>
              <a:path w="1147445" h="2448560">
                <a:moveTo>
                  <a:pt x="1147038" y="2089975"/>
                </a:moveTo>
                <a:lnTo>
                  <a:pt x="0" y="2089975"/>
                </a:lnTo>
                <a:lnTo>
                  <a:pt x="0" y="2447950"/>
                </a:lnTo>
                <a:lnTo>
                  <a:pt x="1147038" y="2447950"/>
                </a:lnTo>
                <a:lnTo>
                  <a:pt x="1147038" y="2089975"/>
                </a:lnTo>
                <a:close/>
              </a:path>
              <a:path w="1147445" h="2448560">
                <a:moveTo>
                  <a:pt x="1147038" y="1184922"/>
                </a:moveTo>
                <a:lnTo>
                  <a:pt x="0" y="1184922"/>
                </a:lnTo>
                <a:lnTo>
                  <a:pt x="0" y="1542910"/>
                </a:lnTo>
                <a:lnTo>
                  <a:pt x="1147038" y="1542910"/>
                </a:lnTo>
                <a:lnTo>
                  <a:pt x="1147038" y="1184922"/>
                </a:lnTo>
                <a:close/>
              </a:path>
              <a:path w="1147445" h="2448560">
                <a:moveTo>
                  <a:pt x="1147038" y="0"/>
                </a:moveTo>
                <a:lnTo>
                  <a:pt x="0" y="0"/>
                </a:lnTo>
                <a:lnTo>
                  <a:pt x="0" y="274574"/>
                </a:lnTo>
                <a:lnTo>
                  <a:pt x="1147038" y="274574"/>
                </a:lnTo>
                <a:lnTo>
                  <a:pt x="1147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6" name="object 2016"/>
          <p:cNvSpPr/>
          <p:nvPr/>
        </p:nvSpPr>
        <p:spPr>
          <a:xfrm>
            <a:off x="999909" y="6264948"/>
            <a:ext cx="5309870" cy="2181860"/>
          </a:xfrm>
          <a:custGeom>
            <a:avLst/>
            <a:gdLst/>
            <a:ahLst/>
            <a:cxnLst/>
            <a:rect l="l" t="t" r="r" b="b"/>
            <a:pathLst>
              <a:path w="5309870" h="2181859">
                <a:moveTo>
                  <a:pt x="168160" y="999261"/>
                </a:moveTo>
                <a:lnTo>
                  <a:pt x="0" y="999261"/>
                </a:lnTo>
                <a:lnTo>
                  <a:pt x="0" y="1136027"/>
                </a:lnTo>
                <a:lnTo>
                  <a:pt x="168160" y="1136027"/>
                </a:lnTo>
                <a:lnTo>
                  <a:pt x="168160" y="999261"/>
                </a:lnTo>
                <a:close/>
              </a:path>
              <a:path w="5309870" h="2181859">
                <a:moveTo>
                  <a:pt x="384263" y="0"/>
                </a:moveTo>
                <a:lnTo>
                  <a:pt x="82003" y="0"/>
                </a:lnTo>
                <a:lnTo>
                  <a:pt x="82003" y="130683"/>
                </a:lnTo>
                <a:lnTo>
                  <a:pt x="384263" y="130683"/>
                </a:lnTo>
                <a:lnTo>
                  <a:pt x="384263" y="0"/>
                </a:lnTo>
                <a:close/>
              </a:path>
              <a:path w="5309870" h="2181859">
                <a:moveTo>
                  <a:pt x="744372" y="999261"/>
                </a:moveTo>
                <a:lnTo>
                  <a:pt x="576211" y="999261"/>
                </a:lnTo>
                <a:lnTo>
                  <a:pt x="576211" y="1136027"/>
                </a:lnTo>
                <a:lnTo>
                  <a:pt x="744372" y="1136027"/>
                </a:lnTo>
                <a:lnTo>
                  <a:pt x="744372" y="999261"/>
                </a:lnTo>
                <a:close/>
              </a:path>
              <a:path w="5309870" h="2181859">
                <a:moveTo>
                  <a:pt x="2810764" y="950048"/>
                </a:moveTo>
                <a:lnTo>
                  <a:pt x="2642565" y="950048"/>
                </a:lnTo>
                <a:lnTo>
                  <a:pt x="2642565" y="1086815"/>
                </a:lnTo>
                <a:lnTo>
                  <a:pt x="2810764" y="1086815"/>
                </a:lnTo>
                <a:lnTo>
                  <a:pt x="2810764" y="950048"/>
                </a:lnTo>
                <a:close/>
              </a:path>
              <a:path w="5309870" h="2181859">
                <a:moveTo>
                  <a:pt x="3390468" y="950048"/>
                </a:moveTo>
                <a:lnTo>
                  <a:pt x="3222320" y="950048"/>
                </a:lnTo>
                <a:lnTo>
                  <a:pt x="3222320" y="1086815"/>
                </a:lnTo>
                <a:lnTo>
                  <a:pt x="3390468" y="1086815"/>
                </a:lnTo>
                <a:lnTo>
                  <a:pt x="3390468" y="950048"/>
                </a:lnTo>
                <a:close/>
              </a:path>
              <a:path w="5309870" h="2181859">
                <a:moveTo>
                  <a:pt x="4900422" y="1250035"/>
                </a:moveTo>
                <a:lnTo>
                  <a:pt x="3714292" y="1250035"/>
                </a:lnTo>
                <a:lnTo>
                  <a:pt x="3714292" y="2181352"/>
                </a:lnTo>
                <a:lnTo>
                  <a:pt x="4900422" y="2181352"/>
                </a:lnTo>
                <a:lnTo>
                  <a:pt x="4900422" y="1250035"/>
                </a:lnTo>
                <a:close/>
              </a:path>
              <a:path w="5309870" h="2181859">
                <a:moveTo>
                  <a:pt x="5309781" y="125603"/>
                </a:moveTo>
                <a:lnTo>
                  <a:pt x="3714292" y="125603"/>
                </a:lnTo>
                <a:lnTo>
                  <a:pt x="3714292" y="483590"/>
                </a:lnTo>
                <a:lnTo>
                  <a:pt x="5309781" y="483590"/>
                </a:lnTo>
                <a:lnTo>
                  <a:pt x="5309781" y="12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7" name="object 2017"/>
          <p:cNvSpPr/>
          <p:nvPr/>
        </p:nvSpPr>
        <p:spPr>
          <a:xfrm>
            <a:off x="1081916" y="1931111"/>
            <a:ext cx="763270" cy="130810"/>
          </a:xfrm>
          <a:custGeom>
            <a:avLst/>
            <a:gdLst/>
            <a:ahLst/>
            <a:cxnLst/>
            <a:rect l="l" t="t" r="r" b="b"/>
            <a:pathLst>
              <a:path w="763269" h="130810">
                <a:moveTo>
                  <a:pt x="762697" y="130680"/>
                </a:moveTo>
                <a:lnTo>
                  <a:pt x="0" y="130680"/>
                </a:lnTo>
                <a:lnTo>
                  <a:pt x="0" y="0"/>
                </a:lnTo>
                <a:lnTo>
                  <a:pt x="762697" y="0"/>
                </a:lnTo>
                <a:lnTo>
                  <a:pt x="762697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8" name="object 2018"/>
          <p:cNvSpPr/>
          <p:nvPr/>
        </p:nvSpPr>
        <p:spPr>
          <a:xfrm>
            <a:off x="8351184" y="1931111"/>
            <a:ext cx="981075" cy="130810"/>
          </a:xfrm>
          <a:custGeom>
            <a:avLst/>
            <a:gdLst/>
            <a:ahLst/>
            <a:cxnLst/>
            <a:rect l="l" t="t" r="r" b="b"/>
            <a:pathLst>
              <a:path w="981075" h="130810">
                <a:moveTo>
                  <a:pt x="980461" y="130680"/>
                </a:moveTo>
                <a:lnTo>
                  <a:pt x="0" y="130680"/>
                </a:lnTo>
                <a:lnTo>
                  <a:pt x="0" y="0"/>
                </a:lnTo>
                <a:lnTo>
                  <a:pt x="980461" y="0"/>
                </a:lnTo>
                <a:lnTo>
                  <a:pt x="980461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9" name="object 2019"/>
          <p:cNvSpPr txBox="1"/>
          <p:nvPr/>
        </p:nvSpPr>
        <p:spPr>
          <a:xfrm>
            <a:off x="4701511" y="2557558"/>
            <a:ext cx="1292225" cy="26162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75"/>
              </a:spcBef>
            </a:pP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й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dirty="0" sz="750" spc="-2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35">
                <a:solidFill>
                  <a:srgbClr val="5F5F5F"/>
                </a:solidFill>
                <a:latin typeface="Trebuchet MS"/>
                <a:cs typeface="Trebuchet MS"/>
              </a:rPr>
              <a:t>50</a:t>
            </a:r>
            <a:r>
              <a:rPr dirty="0" sz="750" spc="-1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dirty="0" sz="750" spc="15">
                <a:solidFill>
                  <a:srgbClr val="5F5F5F"/>
                </a:solidFill>
                <a:latin typeface="Trebuchet MS"/>
                <a:cs typeface="Trebuchet MS"/>
              </a:rPr>
              <a:t>100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мм,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дерево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0" name="object 2020"/>
          <p:cNvSpPr txBox="1"/>
          <p:nvPr/>
        </p:nvSpPr>
        <p:spPr>
          <a:xfrm>
            <a:off x="4700330" y="3707290"/>
            <a:ext cx="1287780" cy="38100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75"/>
              </a:spcBef>
            </a:pP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встроенна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я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по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д</a:t>
            </a:r>
            <a:r>
              <a:rPr dirty="0" sz="750" spc="-60">
                <a:solidFill>
                  <a:srgbClr val="5F5F5F"/>
                </a:solidFill>
                <a:latin typeface="Trebuchet MS"/>
                <a:cs typeface="Trebuchet MS"/>
              </a:rPr>
              <a:t>с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ветк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а</a:t>
            </a:r>
            <a:r>
              <a:rPr dirty="0" sz="7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между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деревянным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и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рейкам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и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(</a:t>
            </a:r>
            <a:r>
              <a:rPr dirty="0" sz="750" spc="20">
                <a:solidFill>
                  <a:srgbClr val="5F5F5F"/>
                </a:solidFill>
                <a:latin typeface="Trebuchet MS"/>
                <a:cs typeface="Trebuchet MS"/>
              </a:rPr>
              <a:t>САРОС 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микролай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н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10">
                <a:solidFill>
                  <a:srgbClr val="5F5F5F"/>
                </a:solidFill>
                <a:latin typeface="Trebuchet MS"/>
                <a:cs typeface="Trebuchet MS"/>
              </a:rPr>
              <a:t>810</a:t>
            </a:r>
            <a:r>
              <a:rPr dirty="0" sz="750" spc="130">
                <a:solidFill>
                  <a:srgbClr val="5F5F5F"/>
                </a:solidFill>
                <a:latin typeface="Trebuchet MS"/>
                <a:cs typeface="Trebuchet MS"/>
              </a:rPr>
              <a:t>/</a:t>
            </a:r>
            <a:r>
              <a:rPr dirty="0" sz="750" spc="20">
                <a:solidFill>
                  <a:srgbClr val="5F5F5F"/>
                </a:solidFill>
                <a:latin typeface="Trebuchet MS"/>
                <a:cs typeface="Trebuchet MS"/>
              </a:rPr>
              <a:t>1020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)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1" name="object 2021"/>
          <p:cNvSpPr txBox="1"/>
          <p:nvPr/>
        </p:nvSpPr>
        <p:spPr>
          <a:xfrm>
            <a:off x="4701511" y="4651792"/>
            <a:ext cx="1243965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й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dirty="0" sz="750" spc="-2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35">
                <a:solidFill>
                  <a:srgbClr val="5F5F5F"/>
                </a:solidFill>
                <a:latin typeface="Trebuchet MS"/>
                <a:cs typeface="Trebuchet MS"/>
              </a:rPr>
              <a:t>40</a:t>
            </a:r>
            <a:r>
              <a:rPr dirty="0" sz="750" spc="-1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dirty="0" sz="750" spc="35">
                <a:solidFill>
                  <a:srgbClr val="5F5F5F"/>
                </a:solidFill>
                <a:latin typeface="Trebuchet MS"/>
                <a:cs typeface="Trebuchet MS"/>
              </a:rPr>
              <a:t>60</a:t>
            </a:r>
            <a:r>
              <a:rPr dirty="0" sz="750" spc="-60">
                <a:solidFill>
                  <a:srgbClr val="5F5F5F"/>
                </a:solidFill>
                <a:latin typeface="Trebuchet MS"/>
                <a:cs typeface="Trebuchet MS"/>
              </a:rPr>
              <a:t>мм,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2" name="object 2022"/>
          <p:cNvSpPr txBox="1"/>
          <p:nvPr/>
        </p:nvSpPr>
        <p:spPr>
          <a:xfrm>
            <a:off x="4701511" y="4771261"/>
            <a:ext cx="1043940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дерево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3" name="object 2023"/>
          <p:cNvSpPr txBox="1"/>
          <p:nvPr/>
        </p:nvSpPr>
        <p:spPr>
          <a:xfrm>
            <a:off x="4695733" y="6332155"/>
            <a:ext cx="1842135" cy="320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715">
              <a:lnSpc>
                <a:spcPct val="128600"/>
              </a:lnSpc>
              <a:spcBef>
                <a:spcPts val="95"/>
              </a:spcBef>
            </a:pP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карка</a:t>
            </a:r>
            <a:r>
              <a:rPr dirty="0" sz="750" spc="-20">
                <a:solidFill>
                  <a:srgbClr val="5F5F5F"/>
                </a:solidFill>
                <a:latin typeface="Trebuchet MS"/>
                <a:cs typeface="Trebuchet MS"/>
              </a:rPr>
              <a:t>с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декоративног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о</a:t>
            </a:r>
            <a:r>
              <a:rPr dirty="0" sz="750" spc="-7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ограждени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я</a:t>
            </a:r>
            <a:r>
              <a:rPr dirty="0" sz="750" spc="-1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RA</a:t>
            </a:r>
            <a:r>
              <a:rPr dirty="0" sz="750" spc="-15">
                <a:solidFill>
                  <a:srgbClr val="5F5F5F"/>
                </a:solidFill>
                <a:latin typeface="Trebuchet MS"/>
                <a:cs typeface="Trebuchet MS"/>
              </a:rPr>
              <a:t>L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5">
                <a:solidFill>
                  <a:srgbClr val="5F5F5F"/>
                </a:solidFill>
                <a:latin typeface="Trebuchet MS"/>
                <a:cs typeface="Trebuchet MS"/>
              </a:rPr>
              <a:t>7024  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плоскост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ь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бетонно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й</a:t>
            </a:r>
            <a:r>
              <a:rPr dirty="0" sz="750" spc="-6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стен</a:t>
            </a:r>
            <a:r>
              <a:rPr dirty="0" sz="750" spc="-70">
                <a:solidFill>
                  <a:srgbClr val="5F5F5F"/>
                </a:solidFill>
                <a:latin typeface="Trebuchet MS"/>
                <a:cs typeface="Trebuchet MS"/>
              </a:rPr>
              <a:t>ы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>
                <a:solidFill>
                  <a:srgbClr val="5F5F5F"/>
                </a:solidFill>
                <a:latin typeface="Trebuchet MS"/>
                <a:cs typeface="Trebuchet MS"/>
              </a:rPr>
              <a:t>з</a:t>
            </a:r>
            <a:r>
              <a:rPr dirty="0" sz="750" spc="5">
                <a:solidFill>
                  <a:srgbClr val="5F5F5F"/>
                </a:solidFill>
                <a:latin typeface="Trebuchet MS"/>
                <a:cs typeface="Trebuchet MS"/>
              </a:rPr>
              <a:t>а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декоративным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4" name="object 2024"/>
          <p:cNvSpPr txBox="1"/>
          <p:nvPr/>
        </p:nvSpPr>
        <p:spPr>
          <a:xfrm>
            <a:off x="4695733" y="6629046"/>
            <a:ext cx="1666875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ограждение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м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выкрасит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ь</a:t>
            </a:r>
            <a:r>
              <a:rPr dirty="0" sz="7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в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RA</a:t>
            </a:r>
            <a:r>
              <a:rPr dirty="0" sz="750" spc="-15">
                <a:solidFill>
                  <a:srgbClr val="5F5F5F"/>
                </a:solidFill>
                <a:latin typeface="Trebuchet MS"/>
                <a:cs typeface="Trebuchet MS"/>
              </a:rPr>
              <a:t>L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10">
                <a:solidFill>
                  <a:srgbClr val="5F5F5F"/>
                </a:solidFill>
                <a:latin typeface="Trebuchet MS"/>
                <a:cs typeface="Trebuchet MS"/>
              </a:rPr>
              <a:t>7024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5" name="object 2025"/>
          <p:cNvSpPr txBox="1"/>
          <p:nvPr/>
        </p:nvSpPr>
        <p:spPr>
          <a:xfrm>
            <a:off x="4695733" y="7492712"/>
            <a:ext cx="1292225" cy="87376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55"/>
              </a:spcBef>
            </a:pP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встроенна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я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по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д</a:t>
            </a:r>
            <a:r>
              <a:rPr dirty="0" sz="750" spc="-60">
                <a:solidFill>
                  <a:srgbClr val="5F5F5F"/>
                </a:solidFill>
                <a:latin typeface="Trebuchet MS"/>
                <a:cs typeface="Trebuchet MS"/>
              </a:rPr>
              <a:t>с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ветк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а</a:t>
            </a:r>
            <a:r>
              <a:rPr dirty="0" sz="750" spc="-6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между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деревянным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и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рейкам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и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(</a:t>
            </a:r>
            <a:r>
              <a:rPr dirty="0" sz="750" spc="20">
                <a:solidFill>
                  <a:srgbClr val="5F5F5F"/>
                </a:solidFill>
                <a:latin typeface="Trebuchet MS"/>
                <a:cs typeface="Trebuchet MS"/>
              </a:rPr>
              <a:t>САРОС 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микролай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н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10">
                <a:solidFill>
                  <a:srgbClr val="5F5F5F"/>
                </a:solidFill>
                <a:latin typeface="Trebuchet MS"/>
                <a:cs typeface="Trebuchet MS"/>
              </a:rPr>
              <a:t>810</a:t>
            </a:r>
            <a:r>
              <a:rPr dirty="0" sz="750" spc="130">
                <a:solidFill>
                  <a:srgbClr val="5F5F5F"/>
                </a:solidFill>
                <a:latin typeface="Trebuchet MS"/>
                <a:cs typeface="Trebuchet MS"/>
              </a:rPr>
              <a:t>/</a:t>
            </a:r>
            <a:r>
              <a:rPr dirty="0" sz="750" spc="20">
                <a:solidFill>
                  <a:srgbClr val="5F5F5F"/>
                </a:solidFill>
                <a:latin typeface="Trebuchet MS"/>
                <a:cs typeface="Trebuchet MS"/>
              </a:rPr>
              <a:t>1020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)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й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dirty="0" sz="750" spc="-2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35">
                <a:solidFill>
                  <a:srgbClr val="5F5F5F"/>
                </a:solidFill>
                <a:latin typeface="Trebuchet MS"/>
                <a:cs typeface="Trebuchet MS"/>
              </a:rPr>
              <a:t>50</a:t>
            </a:r>
            <a:r>
              <a:rPr dirty="0" sz="750" spc="-1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dirty="0" sz="750" spc="15">
                <a:solidFill>
                  <a:srgbClr val="5F5F5F"/>
                </a:solidFill>
                <a:latin typeface="Trebuchet MS"/>
                <a:cs typeface="Trebuchet MS"/>
              </a:rPr>
              <a:t>100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мм,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дерево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й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25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dirty="0" sz="750" spc="-2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35">
                <a:solidFill>
                  <a:srgbClr val="5F5F5F"/>
                </a:solidFill>
                <a:latin typeface="Trebuchet MS"/>
                <a:cs typeface="Trebuchet MS"/>
              </a:rPr>
              <a:t>40</a:t>
            </a:r>
            <a:r>
              <a:rPr dirty="0" sz="750" spc="-1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dirty="0" sz="750" spc="35">
                <a:solidFill>
                  <a:srgbClr val="5F5F5F"/>
                </a:solidFill>
                <a:latin typeface="Trebuchet MS"/>
                <a:cs typeface="Trebuchet MS"/>
              </a:rPr>
              <a:t>60</a:t>
            </a:r>
            <a:r>
              <a:rPr dirty="0" sz="750" spc="-50">
                <a:solidFill>
                  <a:srgbClr val="5F5F5F"/>
                </a:solidFill>
                <a:latin typeface="Trebuchet MS"/>
                <a:cs typeface="Trebuchet MS"/>
              </a:rPr>
              <a:t>мм,  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dirty="0" sz="750" spc="-5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35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dirty="0" sz="750" spc="-3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dirty="0" sz="750" spc="-45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dirty="0" sz="750" spc="-40">
                <a:solidFill>
                  <a:srgbClr val="5F5F5F"/>
                </a:solidFill>
                <a:latin typeface="Trebuchet MS"/>
                <a:cs typeface="Trebuchet MS"/>
              </a:rPr>
              <a:t>дерево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6" name="object 2026"/>
          <p:cNvSpPr txBox="1"/>
          <p:nvPr/>
        </p:nvSpPr>
        <p:spPr>
          <a:xfrm>
            <a:off x="4741453" y="3227688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0">
                <a:latin typeface="Trebuchet MS"/>
                <a:cs typeface="Trebuchet MS"/>
              </a:rPr>
              <a:t>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27" name="object 2027"/>
          <p:cNvSpPr txBox="1"/>
          <p:nvPr/>
        </p:nvSpPr>
        <p:spPr>
          <a:xfrm>
            <a:off x="1071549" y="6216842"/>
            <a:ext cx="22479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45">
                <a:latin typeface="Trebuchet MS"/>
                <a:cs typeface="Trebuchet MS"/>
              </a:rPr>
              <a:t>1</a:t>
            </a:r>
            <a:r>
              <a:rPr dirty="0" sz="1050" spc="-30">
                <a:latin typeface="Trebuchet MS"/>
                <a:cs typeface="Trebuchet MS"/>
              </a:rPr>
              <a:t>-</a:t>
            </a:r>
            <a:r>
              <a:rPr dirty="0" sz="1050" spc="50">
                <a:latin typeface="Trebuchet MS"/>
                <a:cs typeface="Trebuchet MS"/>
              </a:rPr>
              <a:t>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28" name="object 2028"/>
          <p:cNvSpPr txBox="1"/>
          <p:nvPr/>
        </p:nvSpPr>
        <p:spPr>
          <a:xfrm>
            <a:off x="962428" y="7268239"/>
            <a:ext cx="239395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750" spc="-14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dirty="0" baseline="-15151" sz="825" spc="-209">
                <a:latin typeface="Microsoft Sans Serif"/>
                <a:cs typeface="Microsoft Sans Serif"/>
              </a:rPr>
              <a:t>1</a:t>
            </a:r>
            <a:r>
              <a:rPr dirty="0" sz="750" spc="-14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dirty="0" baseline="-15151" sz="825" spc="-209">
                <a:latin typeface="Microsoft Sans Serif"/>
                <a:cs typeface="Microsoft Sans Serif"/>
              </a:rPr>
              <a:t>3</a:t>
            </a:r>
            <a:r>
              <a:rPr dirty="0" sz="750" spc="-14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dirty="0" baseline="-15151" sz="825" spc="-209">
                <a:latin typeface="Microsoft Sans Serif"/>
                <a:cs typeface="Microsoft Sans Serif"/>
              </a:rPr>
              <a:t>0</a:t>
            </a:r>
            <a:endParaRPr baseline="-15151" sz="825">
              <a:latin typeface="Microsoft Sans Serif"/>
              <a:cs typeface="Microsoft Sans Serif"/>
            </a:endParaRPr>
          </a:p>
        </p:txBody>
      </p:sp>
      <p:sp>
        <p:nvSpPr>
          <p:cNvPr id="2029" name="object 2029"/>
          <p:cNvSpPr txBox="1"/>
          <p:nvPr/>
        </p:nvSpPr>
        <p:spPr>
          <a:xfrm>
            <a:off x="1532809" y="7268239"/>
            <a:ext cx="238125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-15151" sz="825" spc="-209">
                <a:latin typeface="Microsoft Sans Serif"/>
                <a:cs typeface="Microsoft Sans Serif"/>
              </a:rPr>
              <a:t>1</a:t>
            </a:r>
            <a:r>
              <a:rPr dirty="0" sz="750" spc="-14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dirty="0" baseline="-15151" sz="825" spc="-209">
                <a:latin typeface="Microsoft Sans Serif"/>
                <a:cs typeface="Microsoft Sans Serif"/>
              </a:rPr>
              <a:t>3</a:t>
            </a:r>
            <a:r>
              <a:rPr dirty="0" sz="750" spc="-14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dirty="0" baseline="-15151" sz="825" spc="-209">
                <a:latin typeface="Microsoft Sans Serif"/>
                <a:cs typeface="Microsoft Sans Serif"/>
              </a:rPr>
              <a:t>0</a:t>
            </a:r>
            <a:r>
              <a:rPr dirty="0" sz="750" spc="-14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30" name="object 2030"/>
          <p:cNvSpPr txBox="1"/>
          <p:nvPr/>
        </p:nvSpPr>
        <p:spPr>
          <a:xfrm>
            <a:off x="3605016" y="7219038"/>
            <a:ext cx="244475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750" spc="-13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dirty="0" baseline="-15151" sz="825" spc="-202">
                <a:latin typeface="Microsoft Sans Serif"/>
                <a:cs typeface="Microsoft Sans Serif"/>
              </a:rPr>
              <a:t>1</a:t>
            </a:r>
            <a:r>
              <a:rPr dirty="0" sz="750" spc="-13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dirty="0" baseline="-15151" sz="825" spc="-202">
                <a:latin typeface="Microsoft Sans Serif"/>
                <a:cs typeface="Microsoft Sans Serif"/>
              </a:rPr>
              <a:t>3</a:t>
            </a:r>
            <a:r>
              <a:rPr dirty="0" sz="750" spc="-135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dirty="0" baseline="-15151" sz="825" spc="-202">
                <a:latin typeface="Microsoft Sans Serif"/>
                <a:cs typeface="Microsoft Sans Serif"/>
              </a:rPr>
              <a:t>0</a:t>
            </a:r>
            <a:endParaRPr baseline="-15151" sz="825">
              <a:latin typeface="Microsoft Sans Serif"/>
              <a:cs typeface="Microsoft Sans Serif"/>
            </a:endParaRPr>
          </a:p>
        </p:txBody>
      </p:sp>
      <p:sp>
        <p:nvSpPr>
          <p:cNvPr id="2031" name="object 2031"/>
          <p:cNvSpPr txBox="1"/>
          <p:nvPr/>
        </p:nvSpPr>
        <p:spPr>
          <a:xfrm>
            <a:off x="4180088" y="7219038"/>
            <a:ext cx="236854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-15151" sz="825" spc="-217">
                <a:latin typeface="Microsoft Sans Serif"/>
                <a:cs typeface="Microsoft Sans Serif"/>
              </a:rPr>
              <a:t>1</a:t>
            </a:r>
            <a:r>
              <a:rPr dirty="0" sz="750" spc="-145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dirty="0" baseline="-15151" sz="825" spc="-217">
                <a:latin typeface="Microsoft Sans Serif"/>
                <a:cs typeface="Microsoft Sans Serif"/>
              </a:rPr>
              <a:t>3</a:t>
            </a:r>
            <a:r>
              <a:rPr dirty="0" sz="750" spc="-145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dirty="0" baseline="-15151" sz="825" spc="-217">
                <a:latin typeface="Microsoft Sans Serif"/>
                <a:cs typeface="Microsoft Sans Serif"/>
              </a:rPr>
              <a:t>0</a:t>
            </a:r>
            <a:r>
              <a:rPr dirty="0" sz="750" spc="-145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32" name="object 2032"/>
          <p:cNvSpPr txBox="1"/>
          <p:nvPr/>
        </p:nvSpPr>
        <p:spPr>
          <a:xfrm>
            <a:off x="1109273" y="1883008"/>
            <a:ext cx="8007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5">
                <a:latin typeface="Trebuchet MS"/>
                <a:cs typeface="Trebuchet MS"/>
              </a:rPr>
              <a:t>Фрагмен</a:t>
            </a:r>
            <a:r>
              <a:rPr dirty="0" sz="1050" spc="-35">
                <a:latin typeface="Trebuchet MS"/>
                <a:cs typeface="Trebuchet MS"/>
              </a:rPr>
              <a:t>т</a:t>
            </a:r>
            <a:r>
              <a:rPr dirty="0" sz="1050" spc="-75">
                <a:latin typeface="Trebuchet MS"/>
                <a:cs typeface="Trebuchet MS"/>
              </a:rPr>
              <a:t> </a:t>
            </a:r>
            <a:r>
              <a:rPr dirty="0" sz="1050" spc="105">
                <a:latin typeface="Trebuchet MS"/>
                <a:cs typeface="Trebuchet MS"/>
              </a:rPr>
              <a:t>Ф</a:t>
            </a:r>
            <a:r>
              <a:rPr dirty="0" sz="1050" spc="50">
                <a:latin typeface="Trebuchet MS"/>
                <a:cs typeface="Trebuchet MS"/>
              </a:rPr>
              <a:t>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33" name="object 2033"/>
          <p:cNvSpPr txBox="1"/>
          <p:nvPr/>
        </p:nvSpPr>
        <p:spPr>
          <a:xfrm>
            <a:off x="8378549" y="1883008"/>
            <a:ext cx="10947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35">
                <a:latin typeface="Trebuchet MS"/>
                <a:cs typeface="Trebuchet MS"/>
              </a:rPr>
              <a:t>Схем</a:t>
            </a:r>
            <a:r>
              <a:rPr dirty="0" sz="1050" spc="-20">
                <a:latin typeface="Trebuchet MS"/>
                <a:cs typeface="Trebuchet MS"/>
              </a:rPr>
              <a:t>а</a:t>
            </a:r>
            <a:r>
              <a:rPr dirty="0" sz="1050" spc="-85">
                <a:latin typeface="Trebuchet MS"/>
                <a:cs typeface="Trebuchet MS"/>
              </a:rPr>
              <a:t> </a:t>
            </a:r>
            <a:r>
              <a:rPr dirty="0" sz="1050" spc="-50">
                <a:latin typeface="Trebuchet MS"/>
                <a:cs typeface="Trebuchet MS"/>
              </a:rPr>
              <a:t>маркировки</a:t>
            </a:r>
            <a:endParaRPr sz="1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1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8547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Lucida Sans Unicode"/>
                <a:cs typeface="Lucida Sans Unicode"/>
              </a:rPr>
              <a:t>Содержание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3449" y="1807114"/>
            <a:ext cx="3956050" cy="7585709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320040" indent="-262255">
              <a:lnSpc>
                <a:spcPct val="100000"/>
              </a:lnSpc>
              <a:spcBef>
                <a:spcPts val="580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70">
                <a:latin typeface="Microsoft Sans Serif"/>
                <a:cs typeface="Microsoft Sans Serif"/>
              </a:rPr>
              <a:t>Содержание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70">
                <a:latin typeface="Microsoft Sans Serif"/>
                <a:cs typeface="Microsoft Sans Serif"/>
              </a:rPr>
              <a:t>Ситуационна</a:t>
            </a:r>
            <a:r>
              <a:rPr dirty="0" sz="1250" spc="-60">
                <a:latin typeface="Microsoft Sans Serif"/>
                <a:cs typeface="Microsoft Sans Serif"/>
              </a:rPr>
              <a:t>я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схема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размещени</a:t>
            </a:r>
            <a:r>
              <a:rPr dirty="0" sz="1250" spc="-75">
                <a:latin typeface="Microsoft Sans Serif"/>
                <a:cs typeface="Microsoft Sans Serif"/>
              </a:rPr>
              <a:t>я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объекто</a:t>
            </a:r>
            <a:r>
              <a:rPr dirty="0" sz="1250" spc="-80">
                <a:latin typeface="Microsoft Sans Serif"/>
                <a:cs typeface="Microsoft Sans Serif"/>
              </a:rPr>
              <a:t>в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инфраструктуры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зеленог</a:t>
            </a:r>
            <a:r>
              <a:rPr dirty="0" sz="1250" spc="-65">
                <a:latin typeface="Microsoft Sans Serif"/>
                <a:cs typeface="Microsoft Sans Serif"/>
              </a:rPr>
              <a:t>о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каркаса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интенсивност</a:t>
            </a:r>
            <a:r>
              <a:rPr dirty="0" sz="1250" spc="-80">
                <a:latin typeface="Microsoft Sans Serif"/>
                <a:cs typeface="Microsoft Sans Serif"/>
              </a:rPr>
              <a:t>и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пешеходног</a:t>
            </a:r>
            <a:r>
              <a:rPr dirty="0" sz="1250" spc="-60">
                <a:latin typeface="Microsoft Sans Serif"/>
                <a:cs typeface="Microsoft Sans Serif"/>
              </a:rPr>
              <a:t>о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движения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Схема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размещения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остановок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городского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транспорта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Существующе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положение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95">
                <a:latin typeface="Microsoft Sans Serif"/>
                <a:cs typeface="Microsoft Sans Serif"/>
              </a:rPr>
              <a:t>Пояснительна</a:t>
            </a:r>
            <a:r>
              <a:rPr dirty="0" sz="1250" spc="-85">
                <a:latin typeface="Microsoft Sans Serif"/>
                <a:cs typeface="Microsoft Sans Serif"/>
              </a:rPr>
              <a:t>я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записка</a:t>
            </a:r>
            <a:r>
              <a:rPr dirty="0" sz="1250" spc="10">
                <a:latin typeface="Microsoft Sans Serif"/>
                <a:cs typeface="Microsoft Sans Serif"/>
              </a:rPr>
              <a:t>-</a:t>
            </a:r>
            <a:r>
              <a:rPr dirty="0" sz="1250" spc="-75">
                <a:latin typeface="Microsoft Sans Serif"/>
                <a:cs typeface="Microsoft Sans Serif"/>
              </a:rPr>
              <a:t>аннотация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dirty="0" sz="1250" spc="-90">
                <a:latin typeface="Microsoft Sans Serif"/>
                <a:cs typeface="Microsoft Sans Serif"/>
              </a:rPr>
              <a:t>Технико</a:t>
            </a:r>
            <a:r>
              <a:rPr dirty="0" sz="1250" spc="10">
                <a:latin typeface="Microsoft Sans Serif"/>
                <a:cs typeface="Microsoft Sans Serif"/>
              </a:rPr>
              <a:t>-</a:t>
            </a:r>
            <a:r>
              <a:rPr dirty="0" sz="1250" spc="-80">
                <a:latin typeface="Microsoft Sans Serif"/>
                <a:cs typeface="Microsoft Sans Serif"/>
              </a:rPr>
              <a:t>экономически</a:t>
            </a:r>
            <a:r>
              <a:rPr dirty="0" sz="1250" spc="-70">
                <a:latin typeface="Microsoft Sans Serif"/>
                <a:cs typeface="Microsoft Sans Serif"/>
              </a:rPr>
              <a:t>е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показатели</a:t>
            </a:r>
            <a:endParaRPr sz="1250">
              <a:latin typeface="Microsoft Sans Serif"/>
              <a:cs typeface="Microsoft Sans Serif"/>
            </a:endParaRPr>
          </a:p>
          <a:p>
            <a:pPr marL="320040" indent="-30226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генеральног</a:t>
            </a:r>
            <a:r>
              <a:rPr dirty="0" sz="1250" spc="-65">
                <a:latin typeface="Microsoft Sans Serif"/>
                <a:cs typeface="Microsoft Sans Serif"/>
              </a:rPr>
              <a:t>о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плана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9083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транспортн</a:t>
            </a:r>
            <a:r>
              <a:rPr dirty="0" sz="1250" spc="-45">
                <a:latin typeface="Microsoft Sans Serif"/>
                <a:cs typeface="Microsoft Sans Serif"/>
              </a:rPr>
              <a:t>о</a:t>
            </a:r>
            <a:r>
              <a:rPr dirty="0" sz="1250" spc="10">
                <a:latin typeface="Microsoft Sans Serif"/>
                <a:cs typeface="Microsoft Sans Serif"/>
              </a:rPr>
              <a:t>-</a:t>
            </a:r>
            <a:r>
              <a:rPr dirty="0" sz="1250" spc="-80">
                <a:latin typeface="Microsoft Sans Serif"/>
                <a:cs typeface="Microsoft Sans Serif"/>
              </a:rPr>
              <a:t>пешеходны</a:t>
            </a:r>
            <a:r>
              <a:rPr dirty="0" sz="1250" spc="-60">
                <a:latin typeface="Microsoft Sans Serif"/>
                <a:cs typeface="Microsoft Sans Serif"/>
              </a:rPr>
              <a:t>х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связей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81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функциональног</a:t>
            </a:r>
            <a:r>
              <a:rPr dirty="0" sz="1250" spc="-65">
                <a:latin typeface="Microsoft Sans Serif"/>
                <a:cs typeface="Microsoft Sans Serif"/>
              </a:rPr>
              <a:t>о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зонирования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3003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освещени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  <a:p>
            <a:pPr marL="320040" indent="-29654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озеленени</a:t>
            </a:r>
            <a:r>
              <a:rPr dirty="0" sz="1250" spc="-75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  <a:p>
            <a:pPr marL="320040" indent="-29908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675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Вариант</a:t>
            </a:r>
            <a:r>
              <a:rPr dirty="0" sz="1250" spc="-95">
                <a:latin typeface="Microsoft Sans Serif"/>
                <a:cs typeface="Microsoft Sans Serif"/>
              </a:rPr>
              <a:t>ы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озеленения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9908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Аксонометрия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18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Схема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использования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  <a:p>
            <a:pPr marL="320040" indent="-29908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Декораци</a:t>
            </a:r>
            <a:r>
              <a:rPr dirty="0" sz="1250" spc="-65">
                <a:latin typeface="Microsoft Sans Serif"/>
                <a:cs typeface="Microsoft Sans Serif"/>
              </a:rPr>
              <a:t>я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существующег</a:t>
            </a:r>
            <a:r>
              <a:rPr dirty="0" sz="1250" spc="-70">
                <a:latin typeface="Microsoft Sans Serif"/>
                <a:cs typeface="Microsoft Sans Serif"/>
              </a:rPr>
              <a:t>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ограждения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18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Декораци</a:t>
            </a:r>
            <a:r>
              <a:rPr dirty="0" sz="1250" spc="-65">
                <a:latin typeface="Microsoft Sans Serif"/>
                <a:cs typeface="Microsoft Sans Serif"/>
              </a:rPr>
              <a:t>я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существующег</a:t>
            </a:r>
            <a:r>
              <a:rPr dirty="0" sz="1250" spc="-70">
                <a:latin typeface="Microsoft Sans Serif"/>
                <a:cs typeface="Microsoft Sans Serif"/>
              </a:rPr>
              <a:t>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ограждения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1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18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2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3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4</a:t>
            </a:r>
            <a:endParaRPr sz="1250">
              <a:latin typeface="Microsoft Sans Serif"/>
              <a:cs typeface="Microsoft Sans Serif"/>
            </a:endParaRPr>
          </a:p>
          <a:p>
            <a:pPr marL="320040" indent="-30289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5</a:t>
            </a:r>
            <a:endParaRPr sz="1250">
              <a:latin typeface="Microsoft Sans Serif"/>
              <a:cs typeface="Microsoft Sans Serif"/>
            </a:endParaRPr>
          </a:p>
          <a:p>
            <a:pPr marL="320040" indent="-30670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6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7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8</a:t>
            </a:r>
            <a:endParaRPr sz="1250">
              <a:latin typeface="Microsoft Sans Serif"/>
              <a:cs typeface="Microsoft Sans Serif"/>
            </a:endParaRPr>
          </a:p>
          <a:p>
            <a:pPr marL="320040" indent="-30543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Визуализаци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9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675" algn="l"/>
              </a:tabLst>
            </a:pPr>
            <a:r>
              <a:rPr dirty="0" sz="1250" spc="-105">
                <a:latin typeface="Microsoft Sans Serif"/>
                <a:cs typeface="Microsoft Sans Serif"/>
              </a:rPr>
              <a:t>Ведомост</a:t>
            </a:r>
            <a:r>
              <a:rPr dirty="0" sz="1250" spc="-90">
                <a:latin typeface="Microsoft Sans Serif"/>
                <a:cs typeface="Microsoft Sans Serif"/>
              </a:rPr>
              <a:t>ь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малы</a:t>
            </a:r>
            <a:r>
              <a:rPr dirty="0" sz="1250" spc="-70">
                <a:latin typeface="Microsoft Sans Serif"/>
                <a:cs typeface="Microsoft Sans Serif"/>
              </a:rPr>
              <a:t>х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архитектурны</a:t>
            </a:r>
            <a:r>
              <a:rPr dirty="0" sz="1250" spc="-50">
                <a:latin typeface="Microsoft Sans Serif"/>
                <a:cs typeface="Microsoft Sans Serif"/>
              </a:rPr>
              <a:t>х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форм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dirty="0" sz="1250" spc="-105">
                <a:latin typeface="Microsoft Sans Serif"/>
                <a:cs typeface="Microsoft Sans Serif"/>
              </a:rPr>
              <a:t>Ведомост</a:t>
            </a:r>
            <a:r>
              <a:rPr dirty="0" sz="1250" spc="-90">
                <a:latin typeface="Microsoft Sans Serif"/>
                <a:cs typeface="Microsoft Sans Serif"/>
              </a:rPr>
              <a:t>ь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малы</a:t>
            </a:r>
            <a:r>
              <a:rPr dirty="0" sz="1250" spc="-70">
                <a:latin typeface="Microsoft Sans Serif"/>
                <a:cs typeface="Microsoft Sans Serif"/>
              </a:rPr>
              <a:t>х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архитектурны</a:t>
            </a:r>
            <a:r>
              <a:rPr dirty="0" sz="1250" spc="-50">
                <a:latin typeface="Microsoft Sans Serif"/>
                <a:cs typeface="Microsoft Sans Serif"/>
              </a:rPr>
              <a:t>х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форм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8722" y="1806873"/>
            <a:ext cx="4132579" cy="78168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320040" indent="-297180">
              <a:lnSpc>
                <a:spcPct val="100000"/>
              </a:lnSpc>
              <a:spcBef>
                <a:spcPts val="580"/>
              </a:spcBef>
              <a:buAutoNum type="arabicPlain" startAt="31"/>
              <a:tabLst>
                <a:tab pos="320675" algn="l"/>
              </a:tabLst>
            </a:pPr>
            <a:r>
              <a:rPr dirty="0" sz="1250" spc="-105">
                <a:latin typeface="Microsoft Sans Serif"/>
                <a:cs typeface="Microsoft Sans Serif"/>
              </a:rPr>
              <a:t>Ведомост</a:t>
            </a:r>
            <a:r>
              <a:rPr dirty="0" sz="1250" spc="-90">
                <a:latin typeface="Microsoft Sans Serif"/>
                <a:cs typeface="Microsoft Sans Serif"/>
              </a:rPr>
              <a:t>ь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осветительног</a:t>
            </a:r>
            <a:r>
              <a:rPr dirty="0" sz="1250" spc="-80">
                <a:latin typeface="Microsoft Sans Serif"/>
                <a:cs typeface="Microsoft Sans Serif"/>
              </a:rPr>
              <a:t>о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оборудования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0"/>
              </a:spcBef>
              <a:buAutoNum type="arabicPlain" startAt="31"/>
              <a:tabLst>
                <a:tab pos="320675" algn="l"/>
              </a:tabLst>
            </a:pPr>
            <a:r>
              <a:rPr dirty="0" sz="1250" spc="-105">
                <a:latin typeface="Microsoft Sans Serif"/>
                <a:cs typeface="Microsoft Sans Serif"/>
              </a:rPr>
              <a:t>Ведомост</a:t>
            </a:r>
            <a:r>
              <a:rPr dirty="0" sz="1250" spc="-90">
                <a:latin typeface="Microsoft Sans Serif"/>
                <a:cs typeface="Microsoft Sans Serif"/>
              </a:rPr>
              <a:t>ь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покрытий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 startAt="31"/>
              <a:tabLst>
                <a:tab pos="320675" algn="l"/>
              </a:tabLst>
            </a:pPr>
            <a:r>
              <a:rPr dirty="0" sz="1250" spc="-90">
                <a:latin typeface="Microsoft Sans Serif"/>
                <a:cs typeface="Microsoft Sans Serif"/>
              </a:rPr>
              <a:t>Рекомендации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по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содержанию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объекта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благоустройства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Благоустройств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о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сквер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а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2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dirty="0" sz="1050" spc="-85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95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0">
                <a:latin typeface="Tahoma"/>
                <a:cs typeface="Tahoma"/>
              </a:rPr>
              <a:t>19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4033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35">
                <a:latin typeface="Georgia"/>
                <a:cs typeface="Georgia"/>
              </a:rPr>
              <a:t>Декорация</a:t>
            </a:r>
            <a:r>
              <a:rPr dirty="0" sz="1050" spc="-45">
                <a:latin typeface="Georgia"/>
                <a:cs typeface="Georgia"/>
              </a:rPr>
              <a:t> </a:t>
            </a:r>
            <a:r>
              <a:rPr dirty="0" sz="1050" spc="30">
                <a:latin typeface="Georgia"/>
                <a:cs typeface="Georgia"/>
              </a:rPr>
              <a:t>существующего</a:t>
            </a:r>
            <a:r>
              <a:rPr dirty="0" sz="1050" spc="-15">
                <a:latin typeface="Georgia"/>
                <a:cs typeface="Georgia"/>
              </a:rPr>
              <a:t> </a:t>
            </a:r>
            <a:r>
              <a:rPr dirty="0" sz="1050" spc="25">
                <a:latin typeface="Georgia"/>
                <a:cs typeface="Georgia"/>
              </a:rPr>
              <a:t>ограждения</a:t>
            </a:r>
            <a:endParaRPr sz="105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9356" y="1905901"/>
            <a:ext cx="12293600" cy="1151890"/>
            <a:chOff x="889356" y="1905901"/>
            <a:chExt cx="12293600" cy="1151890"/>
          </a:xfrm>
        </p:grpSpPr>
        <p:sp>
          <p:nvSpPr>
            <p:cNvPr id="6" name="object 6"/>
            <p:cNvSpPr/>
            <p:nvPr/>
          </p:nvSpPr>
          <p:spPr>
            <a:xfrm>
              <a:off x="4741557" y="2420695"/>
              <a:ext cx="2462530" cy="636905"/>
            </a:xfrm>
            <a:custGeom>
              <a:avLst/>
              <a:gdLst/>
              <a:ahLst/>
              <a:cxnLst/>
              <a:rect l="l" t="t" r="r" b="b"/>
              <a:pathLst>
                <a:path w="2462529" h="636905">
                  <a:moveTo>
                    <a:pt x="12725" y="215023"/>
                  </a:moveTo>
                  <a:lnTo>
                    <a:pt x="0" y="224256"/>
                  </a:lnTo>
                  <a:lnTo>
                    <a:pt x="0" y="263512"/>
                  </a:lnTo>
                  <a:lnTo>
                    <a:pt x="12725" y="272770"/>
                  </a:lnTo>
                  <a:lnTo>
                    <a:pt x="12725" y="215023"/>
                  </a:lnTo>
                  <a:close/>
                </a:path>
                <a:path w="2462529" h="636905">
                  <a:moveTo>
                    <a:pt x="45821" y="190969"/>
                  </a:moveTo>
                  <a:lnTo>
                    <a:pt x="33083" y="200228"/>
                  </a:lnTo>
                  <a:lnTo>
                    <a:pt x="33083" y="287616"/>
                  </a:lnTo>
                  <a:lnTo>
                    <a:pt x="45821" y="296900"/>
                  </a:lnTo>
                  <a:lnTo>
                    <a:pt x="45821" y="190969"/>
                  </a:lnTo>
                  <a:close/>
                </a:path>
                <a:path w="2462529" h="636905">
                  <a:moveTo>
                    <a:pt x="78930" y="166941"/>
                  </a:moveTo>
                  <a:lnTo>
                    <a:pt x="66205" y="176174"/>
                  </a:lnTo>
                  <a:lnTo>
                    <a:pt x="66205" y="311746"/>
                  </a:lnTo>
                  <a:lnTo>
                    <a:pt x="78930" y="321043"/>
                  </a:lnTo>
                  <a:lnTo>
                    <a:pt x="78930" y="166941"/>
                  </a:lnTo>
                  <a:close/>
                </a:path>
                <a:path w="2462529" h="636905">
                  <a:moveTo>
                    <a:pt x="112026" y="142875"/>
                  </a:moveTo>
                  <a:lnTo>
                    <a:pt x="99301" y="152120"/>
                  </a:lnTo>
                  <a:lnTo>
                    <a:pt x="99301" y="335876"/>
                  </a:lnTo>
                  <a:lnTo>
                    <a:pt x="112026" y="345147"/>
                  </a:lnTo>
                  <a:lnTo>
                    <a:pt x="112026" y="142875"/>
                  </a:lnTo>
                  <a:close/>
                </a:path>
                <a:path w="2462529" h="636905">
                  <a:moveTo>
                    <a:pt x="145110" y="502627"/>
                  </a:moveTo>
                  <a:lnTo>
                    <a:pt x="132384" y="542010"/>
                  </a:lnTo>
                  <a:lnTo>
                    <a:pt x="132384" y="615823"/>
                  </a:lnTo>
                  <a:lnTo>
                    <a:pt x="145110" y="606615"/>
                  </a:lnTo>
                  <a:lnTo>
                    <a:pt x="145110" y="502627"/>
                  </a:lnTo>
                  <a:close/>
                </a:path>
                <a:path w="2462529" h="636905">
                  <a:moveTo>
                    <a:pt x="145110" y="118821"/>
                  </a:moveTo>
                  <a:lnTo>
                    <a:pt x="132384" y="128066"/>
                  </a:lnTo>
                  <a:lnTo>
                    <a:pt x="132384" y="360006"/>
                  </a:lnTo>
                  <a:lnTo>
                    <a:pt x="145110" y="369277"/>
                  </a:lnTo>
                  <a:lnTo>
                    <a:pt x="145110" y="118821"/>
                  </a:lnTo>
                  <a:close/>
                </a:path>
                <a:path w="2462529" h="636905">
                  <a:moveTo>
                    <a:pt x="178231" y="400227"/>
                  </a:moveTo>
                  <a:lnTo>
                    <a:pt x="165481" y="439635"/>
                  </a:lnTo>
                  <a:lnTo>
                    <a:pt x="165481" y="591870"/>
                  </a:lnTo>
                  <a:lnTo>
                    <a:pt x="178231" y="582637"/>
                  </a:lnTo>
                  <a:lnTo>
                    <a:pt x="178231" y="400227"/>
                  </a:lnTo>
                  <a:close/>
                </a:path>
                <a:path w="2462529" h="636905">
                  <a:moveTo>
                    <a:pt x="178231" y="94767"/>
                  </a:moveTo>
                  <a:lnTo>
                    <a:pt x="165481" y="104038"/>
                  </a:lnTo>
                  <a:lnTo>
                    <a:pt x="165481" y="384111"/>
                  </a:lnTo>
                  <a:lnTo>
                    <a:pt x="178231" y="393407"/>
                  </a:lnTo>
                  <a:lnTo>
                    <a:pt x="178231" y="94767"/>
                  </a:lnTo>
                  <a:close/>
                </a:path>
                <a:path w="2462529" h="636905">
                  <a:moveTo>
                    <a:pt x="211328" y="70739"/>
                  </a:moveTo>
                  <a:lnTo>
                    <a:pt x="198589" y="79984"/>
                  </a:lnTo>
                  <a:lnTo>
                    <a:pt x="198589" y="567893"/>
                  </a:lnTo>
                  <a:lnTo>
                    <a:pt x="211328" y="558685"/>
                  </a:lnTo>
                  <a:lnTo>
                    <a:pt x="211328" y="70739"/>
                  </a:lnTo>
                  <a:close/>
                </a:path>
                <a:path w="2462529" h="636905">
                  <a:moveTo>
                    <a:pt x="244411" y="46685"/>
                  </a:moveTo>
                  <a:lnTo>
                    <a:pt x="231686" y="55930"/>
                  </a:lnTo>
                  <a:lnTo>
                    <a:pt x="231686" y="543915"/>
                  </a:lnTo>
                  <a:lnTo>
                    <a:pt x="244411" y="534708"/>
                  </a:lnTo>
                  <a:lnTo>
                    <a:pt x="244411" y="46685"/>
                  </a:lnTo>
                  <a:close/>
                </a:path>
                <a:path w="2462529" h="636905">
                  <a:moveTo>
                    <a:pt x="277507" y="22631"/>
                  </a:moveTo>
                  <a:lnTo>
                    <a:pt x="264782" y="31877"/>
                  </a:lnTo>
                  <a:lnTo>
                    <a:pt x="264782" y="519938"/>
                  </a:lnTo>
                  <a:lnTo>
                    <a:pt x="277507" y="510730"/>
                  </a:lnTo>
                  <a:lnTo>
                    <a:pt x="277507" y="22631"/>
                  </a:lnTo>
                  <a:close/>
                </a:path>
                <a:path w="2462529" h="636905">
                  <a:moveTo>
                    <a:pt x="310616" y="0"/>
                  </a:moveTo>
                  <a:lnTo>
                    <a:pt x="308660" y="0"/>
                  </a:lnTo>
                  <a:lnTo>
                    <a:pt x="297891" y="7848"/>
                  </a:lnTo>
                  <a:lnTo>
                    <a:pt x="297891" y="495985"/>
                  </a:lnTo>
                  <a:lnTo>
                    <a:pt x="308660" y="488175"/>
                  </a:lnTo>
                  <a:lnTo>
                    <a:pt x="310616" y="489597"/>
                  </a:lnTo>
                  <a:lnTo>
                    <a:pt x="310616" y="0"/>
                  </a:lnTo>
                  <a:close/>
                </a:path>
                <a:path w="2462529" h="636905">
                  <a:moveTo>
                    <a:pt x="343712" y="0"/>
                  </a:moveTo>
                  <a:lnTo>
                    <a:pt x="330987" y="0"/>
                  </a:lnTo>
                  <a:lnTo>
                    <a:pt x="330987" y="504342"/>
                  </a:lnTo>
                  <a:lnTo>
                    <a:pt x="343712" y="513575"/>
                  </a:lnTo>
                  <a:lnTo>
                    <a:pt x="343712" y="0"/>
                  </a:lnTo>
                  <a:close/>
                </a:path>
                <a:path w="2462529" h="636905">
                  <a:moveTo>
                    <a:pt x="376834" y="0"/>
                  </a:moveTo>
                  <a:lnTo>
                    <a:pt x="364070" y="0"/>
                  </a:lnTo>
                  <a:lnTo>
                    <a:pt x="364070" y="528320"/>
                  </a:lnTo>
                  <a:lnTo>
                    <a:pt x="376834" y="537527"/>
                  </a:lnTo>
                  <a:lnTo>
                    <a:pt x="376834" y="0"/>
                  </a:lnTo>
                  <a:close/>
                </a:path>
                <a:path w="2462529" h="636905">
                  <a:moveTo>
                    <a:pt x="409917" y="0"/>
                  </a:moveTo>
                  <a:lnTo>
                    <a:pt x="397192" y="0"/>
                  </a:lnTo>
                  <a:lnTo>
                    <a:pt x="397192" y="552297"/>
                  </a:lnTo>
                  <a:lnTo>
                    <a:pt x="409917" y="561505"/>
                  </a:lnTo>
                  <a:lnTo>
                    <a:pt x="409917" y="0"/>
                  </a:lnTo>
                  <a:close/>
                </a:path>
                <a:path w="2462529" h="636905">
                  <a:moveTo>
                    <a:pt x="443014" y="0"/>
                  </a:moveTo>
                  <a:lnTo>
                    <a:pt x="430288" y="0"/>
                  </a:lnTo>
                  <a:lnTo>
                    <a:pt x="430288" y="576275"/>
                  </a:lnTo>
                  <a:lnTo>
                    <a:pt x="443014" y="585482"/>
                  </a:lnTo>
                  <a:lnTo>
                    <a:pt x="443014" y="412369"/>
                  </a:lnTo>
                  <a:lnTo>
                    <a:pt x="437311" y="394703"/>
                  </a:lnTo>
                  <a:lnTo>
                    <a:pt x="443014" y="390550"/>
                  </a:lnTo>
                  <a:lnTo>
                    <a:pt x="443014" y="0"/>
                  </a:lnTo>
                  <a:close/>
                </a:path>
                <a:path w="2462529" h="636905">
                  <a:moveTo>
                    <a:pt x="476097" y="514743"/>
                  </a:moveTo>
                  <a:lnTo>
                    <a:pt x="463372" y="475373"/>
                  </a:lnTo>
                  <a:lnTo>
                    <a:pt x="463372" y="600227"/>
                  </a:lnTo>
                  <a:lnTo>
                    <a:pt x="476097" y="609434"/>
                  </a:lnTo>
                  <a:lnTo>
                    <a:pt x="476097" y="514743"/>
                  </a:lnTo>
                  <a:close/>
                </a:path>
                <a:path w="2462529" h="636905">
                  <a:moveTo>
                    <a:pt x="476097" y="0"/>
                  </a:moveTo>
                  <a:lnTo>
                    <a:pt x="463372" y="0"/>
                  </a:lnTo>
                  <a:lnTo>
                    <a:pt x="463372" y="375716"/>
                  </a:lnTo>
                  <a:lnTo>
                    <a:pt x="476097" y="366420"/>
                  </a:lnTo>
                  <a:lnTo>
                    <a:pt x="476097" y="0"/>
                  </a:lnTo>
                  <a:close/>
                </a:path>
                <a:path w="2462529" h="636905">
                  <a:moveTo>
                    <a:pt x="509219" y="617156"/>
                  </a:moveTo>
                  <a:lnTo>
                    <a:pt x="496468" y="577748"/>
                  </a:lnTo>
                  <a:lnTo>
                    <a:pt x="496468" y="624205"/>
                  </a:lnTo>
                  <a:lnTo>
                    <a:pt x="509219" y="633412"/>
                  </a:lnTo>
                  <a:lnTo>
                    <a:pt x="509219" y="617156"/>
                  </a:lnTo>
                  <a:close/>
                </a:path>
                <a:path w="2462529" h="636905">
                  <a:moveTo>
                    <a:pt x="509219" y="0"/>
                  </a:moveTo>
                  <a:lnTo>
                    <a:pt x="496468" y="0"/>
                  </a:lnTo>
                  <a:lnTo>
                    <a:pt x="496468" y="351586"/>
                  </a:lnTo>
                  <a:lnTo>
                    <a:pt x="509219" y="342290"/>
                  </a:lnTo>
                  <a:lnTo>
                    <a:pt x="509219" y="0"/>
                  </a:lnTo>
                  <a:close/>
                </a:path>
                <a:path w="2462529" h="636905">
                  <a:moveTo>
                    <a:pt x="542315" y="0"/>
                  </a:moveTo>
                  <a:lnTo>
                    <a:pt x="529577" y="0"/>
                  </a:lnTo>
                  <a:lnTo>
                    <a:pt x="529577" y="327456"/>
                  </a:lnTo>
                  <a:lnTo>
                    <a:pt x="542315" y="318185"/>
                  </a:lnTo>
                  <a:lnTo>
                    <a:pt x="542315" y="0"/>
                  </a:lnTo>
                  <a:close/>
                </a:path>
                <a:path w="2462529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303326"/>
                  </a:lnTo>
                  <a:lnTo>
                    <a:pt x="575398" y="294055"/>
                  </a:lnTo>
                  <a:lnTo>
                    <a:pt x="575398" y="0"/>
                  </a:lnTo>
                  <a:close/>
                </a:path>
                <a:path w="2462529" h="636905">
                  <a:moveTo>
                    <a:pt x="608520" y="0"/>
                  </a:moveTo>
                  <a:lnTo>
                    <a:pt x="595795" y="0"/>
                  </a:lnTo>
                  <a:lnTo>
                    <a:pt x="595795" y="279209"/>
                  </a:lnTo>
                  <a:lnTo>
                    <a:pt x="608520" y="269925"/>
                  </a:lnTo>
                  <a:lnTo>
                    <a:pt x="608520" y="0"/>
                  </a:lnTo>
                  <a:close/>
                </a:path>
                <a:path w="2462529" h="636905">
                  <a:moveTo>
                    <a:pt x="641604" y="0"/>
                  </a:moveTo>
                  <a:lnTo>
                    <a:pt x="628878" y="0"/>
                  </a:lnTo>
                  <a:lnTo>
                    <a:pt x="628878" y="255079"/>
                  </a:lnTo>
                  <a:lnTo>
                    <a:pt x="641604" y="245795"/>
                  </a:lnTo>
                  <a:lnTo>
                    <a:pt x="641604" y="0"/>
                  </a:lnTo>
                  <a:close/>
                </a:path>
                <a:path w="2462529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231711"/>
                  </a:lnTo>
                  <a:lnTo>
                    <a:pt x="674700" y="222986"/>
                  </a:lnTo>
                  <a:lnTo>
                    <a:pt x="674700" y="0"/>
                  </a:lnTo>
                  <a:close/>
                </a:path>
                <a:path w="2462529" h="636905">
                  <a:moveTo>
                    <a:pt x="972591" y="630999"/>
                  </a:moveTo>
                  <a:lnTo>
                    <a:pt x="964272" y="636524"/>
                  </a:lnTo>
                  <a:lnTo>
                    <a:pt x="972591" y="636524"/>
                  </a:lnTo>
                  <a:lnTo>
                    <a:pt x="972591" y="630999"/>
                  </a:lnTo>
                  <a:close/>
                </a:path>
                <a:path w="2462529" h="636905">
                  <a:moveTo>
                    <a:pt x="1005687" y="609079"/>
                  </a:moveTo>
                  <a:lnTo>
                    <a:pt x="992962" y="617512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609079"/>
                  </a:lnTo>
                  <a:close/>
                </a:path>
                <a:path w="2462529" h="636905">
                  <a:moveTo>
                    <a:pt x="1038796" y="587171"/>
                  </a:moveTo>
                  <a:lnTo>
                    <a:pt x="1026045" y="595591"/>
                  </a:lnTo>
                  <a:lnTo>
                    <a:pt x="1026045" y="636524"/>
                  </a:lnTo>
                  <a:lnTo>
                    <a:pt x="1038796" y="636524"/>
                  </a:lnTo>
                  <a:lnTo>
                    <a:pt x="1038796" y="587171"/>
                  </a:lnTo>
                  <a:close/>
                </a:path>
                <a:path w="2462529" h="636905">
                  <a:moveTo>
                    <a:pt x="1071892" y="565251"/>
                  </a:moveTo>
                  <a:lnTo>
                    <a:pt x="1059167" y="573671"/>
                  </a:lnTo>
                  <a:lnTo>
                    <a:pt x="1059167" y="636524"/>
                  </a:lnTo>
                  <a:lnTo>
                    <a:pt x="1071892" y="636524"/>
                  </a:lnTo>
                  <a:lnTo>
                    <a:pt x="1071892" y="565251"/>
                  </a:lnTo>
                  <a:close/>
                </a:path>
                <a:path w="2462529" h="636905">
                  <a:moveTo>
                    <a:pt x="1104988" y="543306"/>
                  </a:moveTo>
                  <a:lnTo>
                    <a:pt x="1092250" y="551764"/>
                  </a:lnTo>
                  <a:lnTo>
                    <a:pt x="1092250" y="636524"/>
                  </a:lnTo>
                  <a:lnTo>
                    <a:pt x="1104988" y="636524"/>
                  </a:lnTo>
                  <a:lnTo>
                    <a:pt x="1104988" y="543306"/>
                  </a:lnTo>
                  <a:close/>
                </a:path>
                <a:path w="2462529" h="636905">
                  <a:moveTo>
                    <a:pt x="1138097" y="521385"/>
                  </a:moveTo>
                  <a:lnTo>
                    <a:pt x="1125372" y="529818"/>
                  </a:lnTo>
                  <a:lnTo>
                    <a:pt x="1125372" y="636524"/>
                  </a:lnTo>
                  <a:lnTo>
                    <a:pt x="1138097" y="636524"/>
                  </a:lnTo>
                  <a:lnTo>
                    <a:pt x="1138097" y="521385"/>
                  </a:lnTo>
                  <a:close/>
                </a:path>
                <a:path w="2462529" h="636905">
                  <a:moveTo>
                    <a:pt x="1171194" y="499478"/>
                  </a:moveTo>
                  <a:lnTo>
                    <a:pt x="1158468" y="507923"/>
                  </a:lnTo>
                  <a:lnTo>
                    <a:pt x="1158468" y="636524"/>
                  </a:lnTo>
                  <a:lnTo>
                    <a:pt x="1171194" y="636524"/>
                  </a:lnTo>
                  <a:lnTo>
                    <a:pt x="1171194" y="499478"/>
                  </a:lnTo>
                  <a:close/>
                </a:path>
                <a:path w="2462529" h="636905">
                  <a:moveTo>
                    <a:pt x="1204277" y="477558"/>
                  </a:moveTo>
                  <a:lnTo>
                    <a:pt x="1191552" y="485978"/>
                  </a:lnTo>
                  <a:lnTo>
                    <a:pt x="1191552" y="636524"/>
                  </a:lnTo>
                  <a:lnTo>
                    <a:pt x="1204277" y="636524"/>
                  </a:lnTo>
                  <a:lnTo>
                    <a:pt x="1204277" y="477558"/>
                  </a:lnTo>
                  <a:close/>
                </a:path>
                <a:path w="2462529" h="636905">
                  <a:moveTo>
                    <a:pt x="1237399" y="455637"/>
                  </a:moveTo>
                  <a:lnTo>
                    <a:pt x="1224648" y="464070"/>
                  </a:lnTo>
                  <a:lnTo>
                    <a:pt x="1224648" y="636524"/>
                  </a:lnTo>
                  <a:lnTo>
                    <a:pt x="1237399" y="636524"/>
                  </a:lnTo>
                  <a:lnTo>
                    <a:pt x="1237399" y="455637"/>
                  </a:lnTo>
                  <a:close/>
                </a:path>
                <a:path w="2462529" h="636905">
                  <a:moveTo>
                    <a:pt x="1270495" y="433730"/>
                  </a:moveTo>
                  <a:lnTo>
                    <a:pt x="1257757" y="442150"/>
                  </a:lnTo>
                  <a:lnTo>
                    <a:pt x="1257757" y="636524"/>
                  </a:lnTo>
                  <a:lnTo>
                    <a:pt x="1270495" y="636524"/>
                  </a:lnTo>
                  <a:lnTo>
                    <a:pt x="1270495" y="433730"/>
                  </a:lnTo>
                  <a:close/>
                </a:path>
                <a:path w="2462529" h="636905">
                  <a:moveTo>
                    <a:pt x="1303578" y="411784"/>
                  </a:moveTo>
                  <a:lnTo>
                    <a:pt x="1290853" y="420230"/>
                  </a:lnTo>
                  <a:lnTo>
                    <a:pt x="1290853" y="636524"/>
                  </a:lnTo>
                  <a:lnTo>
                    <a:pt x="1303578" y="636524"/>
                  </a:lnTo>
                  <a:lnTo>
                    <a:pt x="1303578" y="411784"/>
                  </a:lnTo>
                  <a:close/>
                </a:path>
                <a:path w="2462529" h="636905">
                  <a:moveTo>
                    <a:pt x="1336675" y="389864"/>
                  </a:moveTo>
                  <a:lnTo>
                    <a:pt x="1323949" y="398297"/>
                  </a:lnTo>
                  <a:lnTo>
                    <a:pt x="1323949" y="636524"/>
                  </a:lnTo>
                  <a:lnTo>
                    <a:pt x="1336675" y="636524"/>
                  </a:lnTo>
                  <a:lnTo>
                    <a:pt x="1336675" y="389864"/>
                  </a:lnTo>
                  <a:close/>
                </a:path>
                <a:path w="2462529" h="636905">
                  <a:moveTo>
                    <a:pt x="1369783" y="367944"/>
                  </a:moveTo>
                  <a:lnTo>
                    <a:pt x="1357058" y="376377"/>
                  </a:lnTo>
                  <a:lnTo>
                    <a:pt x="1357058" y="636524"/>
                  </a:lnTo>
                  <a:lnTo>
                    <a:pt x="1369783" y="636524"/>
                  </a:lnTo>
                  <a:lnTo>
                    <a:pt x="1369783" y="367944"/>
                  </a:lnTo>
                  <a:close/>
                </a:path>
                <a:path w="2462529" h="636905">
                  <a:moveTo>
                    <a:pt x="1402880" y="346036"/>
                  </a:moveTo>
                  <a:lnTo>
                    <a:pt x="1390154" y="354457"/>
                  </a:lnTo>
                  <a:lnTo>
                    <a:pt x="1390154" y="636524"/>
                  </a:lnTo>
                  <a:lnTo>
                    <a:pt x="1402880" y="636524"/>
                  </a:lnTo>
                  <a:lnTo>
                    <a:pt x="1402880" y="346036"/>
                  </a:lnTo>
                  <a:close/>
                </a:path>
                <a:path w="2462529" h="636905">
                  <a:moveTo>
                    <a:pt x="1435976" y="324091"/>
                  </a:moveTo>
                  <a:lnTo>
                    <a:pt x="1423238" y="332549"/>
                  </a:lnTo>
                  <a:lnTo>
                    <a:pt x="1423238" y="636524"/>
                  </a:lnTo>
                  <a:lnTo>
                    <a:pt x="1435976" y="636524"/>
                  </a:lnTo>
                  <a:lnTo>
                    <a:pt x="1435976" y="324091"/>
                  </a:lnTo>
                  <a:close/>
                </a:path>
                <a:path w="2462529" h="636905">
                  <a:moveTo>
                    <a:pt x="1469085" y="302171"/>
                  </a:moveTo>
                  <a:lnTo>
                    <a:pt x="1456359" y="310603"/>
                  </a:lnTo>
                  <a:lnTo>
                    <a:pt x="1456359" y="636524"/>
                  </a:lnTo>
                  <a:lnTo>
                    <a:pt x="1469085" y="636524"/>
                  </a:lnTo>
                  <a:lnTo>
                    <a:pt x="1469085" y="302171"/>
                  </a:lnTo>
                  <a:close/>
                </a:path>
                <a:path w="2462529" h="636905">
                  <a:moveTo>
                    <a:pt x="1502181" y="280263"/>
                  </a:moveTo>
                  <a:lnTo>
                    <a:pt x="1489456" y="288683"/>
                  </a:lnTo>
                  <a:lnTo>
                    <a:pt x="1489456" y="636524"/>
                  </a:lnTo>
                  <a:lnTo>
                    <a:pt x="1502181" y="636524"/>
                  </a:lnTo>
                  <a:lnTo>
                    <a:pt x="1502181" y="280263"/>
                  </a:lnTo>
                  <a:close/>
                </a:path>
                <a:path w="2462529" h="636905">
                  <a:moveTo>
                    <a:pt x="1535264" y="258343"/>
                  </a:moveTo>
                  <a:lnTo>
                    <a:pt x="1522539" y="266763"/>
                  </a:lnTo>
                  <a:lnTo>
                    <a:pt x="1522539" y="636524"/>
                  </a:lnTo>
                  <a:lnTo>
                    <a:pt x="1535264" y="636524"/>
                  </a:lnTo>
                  <a:lnTo>
                    <a:pt x="1535264" y="258343"/>
                  </a:lnTo>
                  <a:close/>
                </a:path>
                <a:path w="2462529" h="636905">
                  <a:moveTo>
                    <a:pt x="1568386" y="236423"/>
                  </a:moveTo>
                  <a:lnTo>
                    <a:pt x="1555635" y="244856"/>
                  </a:lnTo>
                  <a:lnTo>
                    <a:pt x="1555635" y="636524"/>
                  </a:lnTo>
                  <a:lnTo>
                    <a:pt x="1568386" y="636524"/>
                  </a:lnTo>
                  <a:lnTo>
                    <a:pt x="1568386" y="236423"/>
                  </a:lnTo>
                  <a:close/>
                </a:path>
                <a:path w="2462529" h="636905">
                  <a:moveTo>
                    <a:pt x="1601482" y="214490"/>
                  </a:moveTo>
                  <a:lnTo>
                    <a:pt x="1588744" y="222935"/>
                  </a:lnTo>
                  <a:lnTo>
                    <a:pt x="1588744" y="636524"/>
                  </a:lnTo>
                  <a:lnTo>
                    <a:pt x="1601482" y="636524"/>
                  </a:lnTo>
                  <a:lnTo>
                    <a:pt x="1601482" y="214490"/>
                  </a:lnTo>
                  <a:close/>
                </a:path>
                <a:path w="2462529" h="636905">
                  <a:moveTo>
                    <a:pt x="1634591" y="192570"/>
                  </a:moveTo>
                  <a:lnTo>
                    <a:pt x="1621840" y="200990"/>
                  </a:lnTo>
                  <a:lnTo>
                    <a:pt x="1621840" y="636524"/>
                  </a:lnTo>
                  <a:lnTo>
                    <a:pt x="1634591" y="636524"/>
                  </a:lnTo>
                  <a:lnTo>
                    <a:pt x="1634591" y="192570"/>
                  </a:lnTo>
                  <a:close/>
                </a:path>
                <a:path w="2462529" h="636905">
                  <a:moveTo>
                    <a:pt x="1667687" y="170649"/>
                  </a:moveTo>
                  <a:lnTo>
                    <a:pt x="1654962" y="179082"/>
                  </a:lnTo>
                  <a:lnTo>
                    <a:pt x="1654962" y="636524"/>
                  </a:lnTo>
                  <a:lnTo>
                    <a:pt x="1667687" y="636524"/>
                  </a:lnTo>
                  <a:lnTo>
                    <a:pt x="1667687" y="170649"/>
                  </a:lnTo>
                  <a:close/>
                </a:path>
                <a:path w="2462529" h="636905">
                  <a:moveTo>
                    <a:pt x="1700796" y="148704"/>
                  </a:moveTo>
                  <a:lnTo>
                    <a:pt x="1688045" y="157162"/>
                  </a:lnTo>
                  <a:lnTo>
                    <a:pt x="1688045" y="636524"/>
                  </a:lnTo>
                  <a:lnTo>
                    <a:pt x="1700796" y="636524"/>
                  </a:lnTo>
                  <a:lnTo>
                    <a:pt x="1700796" y="148704"/>
                  </a:lnTo>
                  <a:close/>
                </a:path>
                <a:path w="2462529" h="636905">
                  <a:moveTo>
                    <a:pt x="1733892" y="126796"/>
                  </a:moveTo>
                  <a:lnTo>
                    <a:pt x="1721167" y="135216"/>
                  </a:lnTo>
                  <a:lnTo>
                    <a:pt x="1721167" y="636524"/>
                  </a:lnTo>
                  <a:lnTo>
                    <a:pt x="1733892" y="636524"/>
                  </a:lnTo>
                  <a:lnTo>
                    <a:pt x="1733892" y="126796"/>
                  </a:lnTo>
                  <a:close/>
                </a:path>
                <a:path w="2462529" h="636905">
                  <a:moveTo>
                    <a:pt x="1767014" y="104876"/>
                  </a:moveTo>
                  <a:lnTo>
                    <a:pt x="1754251" y="113296"/>
                  </a:lnTo>
                  <a:lnTo>
                    <a:pt x="1754251" y="636524"/>
                  </a:lnTo>
                  <a:lnTo>
                    <a:pt x="1767014" y="636524"/>
                  </a:lnTo>
                  <a:lnTo>
                    <a:pt x="1767014" y="104876"/>
                  </a:lnTo>
                  <a:close/>
                </a:path>
                <a:path w="2462529" h="636905">
                  <a:moveTo>
                    <a:pt x="1800098" y="82931"/>
                  </a:moveTo>
                  <a:lnTo>
                    <a:pt x="1787372" y="91389"/>
                  </a:lnTo>
                  <a:lnTo>
                    <a:pt x="1787372" y="636524"/>
                  </a:lnTo>
                  <a:lnTo>
                    <a:pt x="1800098" y="636524"/>
                  </a:lnTo>
                  <a:lnTo>
                    <a:pt x="1800098" y="82931"/>
                  </a:lnTo>
                  <a:close/>
                </a:path>
                <a:path w="2462529" h="636905">
                  <a:moveTo>
                    <a:pt x="1833219" y="61023"/>
                  </a:moveTo>
                  <a:lnTo>
                    <a:pt x="1820468" y="69469"/>
                  </a:lnTo>
                  <a:lnTo>
                    <a:pt x="1820468" y="636524"/>
                  </a:lnTo>
                  <a:lnTo>
                    <a:pt x="1833219" y="636524"/>
                  </a:lnTo>
                  <a:lnTo>
                    <a:pt x="1833219" y="61023"/>
                  </a:lnTo>
                  <a:close/>
                </a:path>
                <a:path w="2462529" h="636905">
                  <a:moveTo>
                    <a:pt x="1866303" y="39103"/>
                  </a:moveTo>
                  <a:lnTo>
                    <a:pt x="1853577" y="47523"/>
                  </a:lnTo>
                  <a:lnTo>
                    <a:pt x="1853577" y="636524"/>
                  </a:lnTo>
                  <a:lnTo>
                    <a:pt x="1866303" y="636524"/>
                  </a:lnTo>
                  <a:lnTo>
                    <a:pt x="1866303" y="39103"/>
                  </a:lnTo>
                  <a:close/>
                </a:path>
                <a:path w="2462529" h="636905">
                  <a:moveTo>
                    <a:pt x="1899424" y="17183"/>
                  </a:moveTo>
                  <a:lnTo>
                    <a:pt x="1886673" y="25615"/>
                  </a:lnTo>
                  <a:lnTo>
                    <a:pt x="1886673" y="636524"/>
                  </a:lnTo>
                  <a:lnTo>
                    <a:pt x="1899424" y="636524"/>
                  </a:lnTo>
                  <a:lnTo>
                    <a:pt x="1899424" y="17183"/>
                  </a:lnTo>
                  <a:close/>
                </a:path>
                <a:path w="2462529" h="636905">
                  <a:moveTo>
                    <a:pt x="1932508" y="939"/>
                  </a:moveTo>
                  <a:lnTo>
                    <a:pt x="1923910" y="939"/>
                  </a:lnTo>
                  <a:lnTo>
                    <a:pt x="1919782" y="3695"/>
                  </a:lnTo>
                  <a:lnTo>
                    <a:pt x="1919782" y="636524"/>
                  </a:lnTo>
                  <a:lnTo>
                    <a:pt x="1932508" y="636524"/>
                  </a:lnTo>
                  <a:lnTo>
                    <a:pt x="1932508" y="939"/>
                  </a:lnTo>
                  <a:close/>
                </a:path>
                <a:path w="2462529" h="636905">
                  <a:moveTo>
                    <a:pt x="1965604" y="863"/>
                  </a:moveTo>
                  <a:lnTo>
                    <a:pt x="1952879" y="889"/>
                  </a:lnTo>
                  <a:lnTo>
                    <a:pt x="1952879" y="636524"/>
                  </a:lnTo>
                  <a:lnTo>
                    <a:pt x="1965604" y="636524"/>
                  </a:lnTo>
                  <a:lnTo>
                    <a:pt x="1965604" y="863"/>
                  </a:lnTo>
                  <a:close/>
                </a:path>
                <a:path w="2462529" h="636905">
                  <a:moveTo>
                    <a:pt x="1998726" y="812"/>
                  </a:moveTo>
                  <a:lnTo>
                    <a:pt x="1986000" y="838"/>
                  </a:lnTo>
                  <a:lnTo>
                    <a:pt x="1986000" y="636524"/>
                  </a:lnTo>
                  <a:lnTo>
                    <a:pt x="1998726" y="636524"/>
                  </a:lnTo>
                  <a:lnTo>
                    <a:pt x="1998726" y="812"/>
                  </a:lnTo>
                  <a:close/>
                </a:path>
                <a:path w="2462529" h="636905">
                  <a:moveTo>
                    <a:pt x="2031809" y="762"/>
                  </a:moveTo>
                  <a:lnTo>
                    <a:pt x="2019084" y="787"/>
                  </a:lnTo>
                  <a:lnTo>
                    <a:pt x="2019084" y="636524"/>
                  </a:lnTo>
                  <a:lnTo>
                    <a:pt x="2031809" y="636524"/>
                  </a:lnTo>
                  <a:lnTo>
                    <a:pt x="2031809" y="762"/>
                  </a:lnTo>
                  <a:close/>
                </a:path>
                <a:path w="2462529" h="636905">
                  <a:moveTo>
                    <a:pt x="2064931" y="711"/>
                  </a:moveTo>
                  <a:lnTo>
                    <a:pt x="2052205" y="711"/>
                  </a:lnTo>
                  <a:lnTo>
                    <a:pt x="2052205" y="636524"/>
                  </a:lnTo>
                  <a:lnTo>
                    <a:pt x="2064931" y="636524"/>
                  </a:lnTo>
                  <a:lnTo>
                    <a:pt x="2064931" y="711"/>
                  </a:lnTo>
                  <a:close/>
                </a:path>
                <a:path w="2462529" h="636905">
                  <a:moveTo>
                    <a:pt x="2098014" y="635"/>
                  </a:moveTo>
                  <a:lnTo>
                    <a:pt x="2085289" y="660"/>
                  </a:lnTo>
                  <a:lnTo>
                    <a:pt x="2085289" y="636524"/>
                  </a:lnTo>
                  <a:lnTo>
                    <a:pt x="2098014" y="636524"/>
                  </a:lnTo>
                  <a:lnTo>
                    <a:pt x="2098014" y="635"/>
                  </a:lnTo>
                  <a:close/>
                </a:path>
                <a:path w="2462529" h="636905">
                  <a:moveTo>
                    <a:pt x="2131136" y="584"/>
                  </a:moveTo>
                  <a:lnTo>
                    <a:pt x="2118410" y="609"/>
                  </a:lnTo>
                  <a:lnTo>
                    <a:pt x="2118410" y="636524"/>
                  </a:lnTo>
                  <a:lnTo>
                    <a:pt x="2131136" y="636524"/>
                  </a:lnTo>
                  <a:lnTo>
                    <a:pt x="2131136" y="584"/>
                  </a:lnTo>
                  <a:close/>
                </a:path>
                <a:path w="2462529" h="636905">
                  <a:moveTo>
                    <a:pt x="2164232" y="533"/>
                  </a:moveTo>
                  <a:lnTo>
                    <a:pt x="2151507" y="558"/>
                  </a:lnTo>
                  <a:lnTo>
                    <a:pt x="2151507" y="636524"/>
                  </a:lnTo>
                  <a:lnTo>
                    <a:pt x="2164232" y="636524"/>
                  </a:lnTo>
                  <a:lnTo>
                    <a:pt x="2164232" y="533"/>
                  </a:lnTo>
                  <a:close/>
                </a:path>
                <a:path w="2462529" h="636905">
                  <a:moveTo>
                    <a:pt x="2197341" y="482"/>
                  </a:moveTo>
                  <a:lnTo>
                    <a:pt x="2184616" y="508"/>
                  </a:lnTo>
                  <a:lnTo>
                    <a:pt x="2184616" y="636524"/>
                  </a:lnTo>
                  <a:lnTo>
                    <a:pt x="2197341" y="636524"/>
                  </a:lnTo>
                  <a:lnTo>
                    <a:pt x="2197341" y="482"/>
                  </a:lnTo>
                  <a:close/>
                </a:path>
                <a:path w="2462529" h="636905">
                  <a:moveTo>
                    <a:pt x="2230437" y="431"/>
                  </a:moveTo>
                  <a:lnTo>
                    <a:pt x="2217712" y="431"/>
                  </a:lnTo>
                  <a:lnTo>
                    <a:pt x="2217712" y="636524"/>
                  </a:lnTo>
                  <a:lnTo>
                    <a:pt x="2230437" y="636524"/>
                  </a:lnTo>
                  <a:lnTo>
                    <a:pt x="2230437" y="431"/>
                  </a:lnTo>
                  <a:close/>
                </a:path>
                <a:path w="2462529" h="636905">
                  <a:moveTo>
                    <a:pt x="2263546" y="355"/>
                  </a:moveTo>
                  <a:lnTo>
                    <a:pt x="2250795" y="381"/>
                  </a:lnTo>
                  <a:lnTo>
                    <a:pt x="2250795" y="636524"/>
                  </a:lnTo>
                  <a:lnTo>
                    <a:pt x="2263546" y="636524"/>
                  </a:lnTo>
                  <a:lnTo>
                    <a:pt x="2263546" y="355"/>
                  </a:lnTo>
                  <a:close/>
                </a:path>
                <a:path w="2462529" h="636905">
                  <a:moveTo>
                    <a:pt x="2296642" y="304"/>
                  </a:moveTo>
                  <a:lnTo>
                    <a:pt x="2283917" y="330"/>
                  </a:lnTo>
                  <a:lnTo>
                    <a:pt x="2283917" y="608393"/>
                  </a:lnTo>
                  <a:lnTo>
                    <a:pt x="2296642" y="567842"/>
                  </a:lnTo>
                  <a:lnTo>
                    <a:pt x="2296642" y="304"/>
                  </a:lnTo>
                  <a:close/>
                </a:path>
                <a:path w="2462529" h="636905">
                  <a:moveTo>
                    <a:pt x="2329764" y="254"/>
                  </a:moveTo>
                  <a:lnTo>
                    <a:pt x="2317000" y="279"/>
                  </a:lnTo>
                  <a:lnTo>
                    <a:pt x="2317000" y="502958"/>
                  </a:lnTo>
                  <a:lnTo>
                    <a:pt x="2329764" y="462407"/>
                  </a:lnTo>
                  <a:lnTo>
                    <a:pt x="2329764" y="254"/>
                  </a:lnTo>
                  <a:close/>
                </a:path>
                <a:path w="2462529" h="636905">
                  <a:moveTo>
                    <a:pt x="2362847" y="203"/>
                  </a:moveTo>
                  <a:lnTo>
                    <a:pt x="2350122" y="203"/>
                  </a:lnTo>
                  <a:lnTo>
                    <a:pt x="2350122" y="397522"/>
                  </a:lnTo>
                  <a:lnTo>
                    <a:pt x="2362847" y="356984"/>
                  </a:lnTo>
                  <a:lnTo>
                    <a:pt x="2362847" y="203"/>
                  </a:lnTo>
                  <a:close/>
                </a:path>
                <a:path w="2462529" h="636905">
                  <a:moveTo>
                    <a:pt x="2395969" y="152"/>
                  </a:moveTo>
                  <a:lnTo>
                    <a:pt x="2383218" y="152"/>
                  </a:lnTo>
                  <a:lnTo>
                    <a:pt x="2383218" y="292100"/>
                  </a:lnTo>
                  <a:lnTo>
                    <a:pt x="2395969" y="251548"/>
                  </a:lnTo>
                  <a:lnTo>
                    <a:pt x="2395969" y="152"/>
                  </a:lnTo>
                  <a:close/>
                </a:path>
                <a:path w="2462529" h="636905">
                  <a:moveTo>
                    <a:pt x="2429052" y="76"/>
                  </a:moveTo>
                  <a:lnTo>
                    <a:pt x="2416327" y="101"/>
                  </a:lnTo>
                  <a:lnTo>
                    <a:pt x="2416327" y="186664"/>
                  </a:lnTo>
                  <a:lnTo>
                    <a:pt x="2429052" y="146088"/>
                  </a:lnTo>
                  <a:lnTo>
                    <a:pt x="2429052" y="76"/>
                  </a:lnTo>
                  <a:close/>
                </a:path>
                <a:path w="2462529" h="636905">
                  <a:moveTo>
                    <a:pt x="2462174" y="25"/>
                  </a:moveTo>
                  <a:lnTo>
                    <a:pt x="2449423" y="50"/>
                  </a:lnTo>
                  <a:lnTo>
                    <a:pt x="2449423" y="81229"/>
                  </a:lnTo>
                  <a:lnTo>
                    <a:pt x="2462174" y="40652"/>
                  </a:lnTo>
                  <a:lnTo>
                    <a:pt x="2462174" y="2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02068" y="2420695"/>
              <a:ext cx="7559675" cy="636905"/>
            </a:xfrm>
            <a:custGeom>
              <a:avLst/>
              <a:gdLst/>
              <a:ahLst/>
              <a:cxnLst/>
              <a:rect l="l" t="t" r="r" b="b"/>
              <a:pathLst>
                <a:path w="7559675" h="636905">
                  <a:moveTo>
                    <a:pt x="12738" y="0"/>
                  </a:moveTo>
                  <a:lnTo>
                    <a:pt x="0" y="0"/>
                  </a:lnTo>
                  <a:lnTo>
                    <a:pt x="0" y="636371"/>
                  </a:lnTo>
                  <a:lnTo>
                    <a:pt x="12738" y="636371"/>
                  </a:lnTo>
                  <a:lnTo>
                    <a:pt x="12738" y="0"/>
                  </a:lnTo>
                  <a:close/>
                </a:path>
                <a:path w="7559675" h="636905">
                  <a:moveTo>
                    <a:pt x="45834" y="0"/>
                  </a:moveTo>
                  <a:lnTo>
                    <a:pt x="33108" y="0"/>
                  </a:lnTo>
                  <a:lnTo>
                    <a:pt x="33108" y="636397"/>
                  </a:lnTo>
                  <a:lnTo>
                    <a:pt x="45834" y="636397"/>
                  </a:lnTo>
                  <a:lnTo>
                    <a:pt x="45834" y="0"/>
                  </a:lnTo>
                  <a:close/>
                </a:path>
                <a:path w="7559675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397"/>
                  </a:lnTo>
                  <a:lnTo>
                    <a:pt x="78930" y="636397"/>
                  </a:lnTo>
                  <a:lnTo>
                    <a:pt x="78930" y="0"/>
                  </a:lnTo>
                  <a:close/>
                </a:path>
                <a:path w="7559675" h="636905">
                  <a:moveTo>
                    <a:pt x="112026" y="0"/>
                  </a:moveTo>
                  <a:lnTo>
                    <a:pt x="99301" y="0"/>
                  </a:lnTo>
                  <a:lnTo>
                    <a:pt x="99301" y="636397"/>
                  </a:lnTo>
                  <a:lnTo>
                    <a:pt x="112026" y="636397"/>
                  </a:lnTo>
                  <a:lnTo>
                    <a:pt x="112026" y="0"/>
                  </a:lnTo>
                  <a:close/>
                </a:path>
                <a:path w="7559675" h="636905">
                  <a:moveTo>
                    <a:pt x="145135" y="0"/>
                  </a:moveTo>
                  <a:lnTo>
                    <a:pt x="132397" y="0"/>
                  </a:lnTo>
                  <a:lnTo>
                    <a:pt x="132397" y="636397"/>
                  </a:lnTo>
                  <a:lnTo>
                    <a:pt x="145135" y="636397"/>
                  </a:lnTo>
                  <a:lnTo>
                    <a:pt x="145135" y="0"/>
                  </a:lnTo>
                  <a:close/>
                </a:path>
                <a:path w="7559675" h="636905">
                  <a:moveTo>
                    <a:pt x="178231" y="0"/>
                  </a:moveTo>
                  <a:lnTo>
                    <a:pt x="165506" y="0"/>
                  </a:lnTo>
                  <a:lnTo>
                    <a:pt x="165506" y="636397"/>
                  </a:lnTo>
                  <a:lnTo>
                    <a:pt x="178231" y="636397"/>
                  </a:lnTo>
                  <a:lnTo>
                    <a:pt x="178231" y="0"/>
                  </a:lnTo>
                  <a:close/>
                </a:path>
                <a:path w="7559675" h="636905">
                  <a:moveTo>
                    <a:pt x="211328" y="0"/>
                  </a:moveTo>
                  <a:lnTo>
                    <a:pt x="198602" y="0"/>
                  </a:lnTo>
                  <a:lnTo>
                    <a:pt x="198602" y="636422"/>
                  </a:lnTo>
                  <a:lnTo>
                    <a:pt x="211328" y="636422"/>
                  </a:lnTo>
                  <a:lnTo>
                    <a:pt x="211328" y="0"/>
                  </a:lnTo>
                  <a:close/>
                </a:path>
                <a:path w="7559675" h="636905">
                  <a:moveTo>
                    <a:pt x="244424" y="0"/>
                  </a:moveTo>
                  <a:lnTo>
                    <a:pt x="231698" y="0"/>
                  </a:lnTo>
                  <a:lnTo>
                    <a:pt x="231698" y="636422"/>
                  </a:lnTo>
                  <a:lnTo>
                    <a:pt x="244424" y="636422"/>
                  </a:lnTo>
                  <a:lnTo>
                    <a:pt x="244424" y="0"/>
                  </a:lnTo>
                  <a:close/>
                </a:path>
                <a:path w="7559675" h="636905">
                  <a:moveTo>
                    <a:pt x="277520" y="0"/>
                  </a:moveTo>
                  <a:lnTo>
                    <a:pt x="264795" y="0"/>
                  </a:lnTo>
                  <a:lnTo>
                    <a:pt x="264795" y="636422"/>
                  </a:lnTo>
                  <a:lnTo>
                    <a:pt x="277520" y="636422"/>
                  </a:lnTo>
                  <a:lnTo>
                    <a:pt x="277520" y="0"/>
                  </a:lnTo>
                  <a:close/>
                </a:path>
                <a:path w="7559675" h="636905">
                  <a:moveTo>
                    <a:pt x="310629" y="0"/>
                  </a:moveTo>
                  <a:lnTo>
                    <a:pt x="297891" y="0"/>
                  </a:lnTo>
                  <a:lnTo>
                    <a:pt x="297891" y="636422"/>
                  </a:lnTo>
                  <a:lnTo>
                    <a:pt x="310629" y="636422"/>
                  </a:lnTo>
                  <a:lnTo>
                    <a:pt x="310629" y="0"/>
                  </a:lnTo>
                  <a:close/>
                </a:path>
                <a:path w="7559675" h="636905">
                  <a:moveTo>
                    <a:pt x="343725" y="0"/>
                  </a:moveTo>
                  <a:lnTo>
                    <a:pt x="331000" y="0"/>
                  </a:lnTo>
                  <a:lnTo>
                    <a:pt x="331000" y="636422"/>
                  </a:lnTo>
                  <a:lnTo>
                    <a:pt x="343725" y="636447"/>
                  </a:lnTo>
                  <a:lnTo>
                    <a:pt x="343725" y="0"/>
                  </a:lnTo>
                  <a:close/>
                </a:path>
                <a:path w="7559675" h="636905">
                  <a:moveTo>
                    <a:pt x="376821" y="0"/>
                  </a:moveTo>
                  <a:lnTo>
                    <a:pt x="364096" y="0"/>
                  </a:lnTo>
                  <a:lnTo>
                    <a:pt x="364096" y="636447"/>
                  </a:lnTo>
                  <a:lnTo>
                    <a:pt x="376821" y="636447"/>
                  </a:lnTo>
                  <a:lnTo>
                    <a:pt x="376821" y="0"/>
                  </a:lnTo>
                  <a:close/>
                </a:path>
                <a:path w="7559675" h="636905">
                  <a:moveTo>
                    <a:pt x="409917" y="0"/>
                  </a:moveTo>
                  <a:lnTo>
                    <a:pt x="397192" y="0"/>
                  </a:lnTo>
                  <a:lnTo>
                    <a:pt x="397192" y="636447"/>
                  </a:lnTo>
                  <a:lnTo>
                    <a:pt x="409917" y="636447"/>
                  </a:lnTo>
                  <a:lnTo>
                    <a:pt x="409917" y="0"/>
                  </a:lnTo>
                  <a:close/>
                </a:path>
                <a:path w="7559675" h="636905">
                  <a:moveTo>
                    <a:pt x="443014" y="0"/>
                  </a:moveTo>
                  <a:lnTo>
                    <a:pt x="430288" y="0"/>
                  </a:lnTo>
                  <a:lnTo>
                    <a:pt x="430288" y="636447"/>
                  </a:lnTo>
                  <a:lnTo>
                    <a:pt x="443014" y="636447"/>
                  </a:lnTo>
                  <a:lnTo>
                    <a:pt x="443014" y="0"/>
                  </a:lnTo>
                  <a:close/>
                </a:path>
                <a:path w="7559675" h="636905">
                  <a:moveTo>
                    <a:pt x="476123" y="0"/>
                  </a:moveTo>
                  <a:lnTo>
                    <a:pt x="463397" y="0"/>
                  </a:lnTo>
                  <a:lnTo>
                    <a:pt x="463397" y="636447"/>
                  </a:lnTo>
                  <a:lnTo>
                    <a:pt x="476123" y="636447"/>
                  </a:lnTo>
                  <a:lnTo>
                    <a:pt x="476123" y="0"/>
                  </a:lnTo>
                  <a:close/>
                </a:path>
                <a:path w="7559675" h="636905">
                  <a:moveTo>
                    <a:pt x="509219" y="0"/>
                  </a:moveTo>
                  <a:lnTo>
                    <a:pt x="496493" y="0"/>
                  </a:lnTo>
                  <a:lnTo>
                    <a:pt x="496493" y="636447"/>
                  </a:lnTo>
                  <a:lnTo>
                    <a:pt x="509219" y="636473"/>
                  </a:lnTo>
                  <a:lnTo>
                    <a:pt x="509219" y="0"/>
                  </a:lnTo>
                  <a:close/>
                </a:path>
                <a:path w="7559675" h="636905">
                  <a:moveTo>
                    <a:pt x="542315" y="0"/>
                  </a:moveTo>
                  <a:lnTo>
                    <a:pt x="529590" y="0"/>
                  </a:lnTo>
                  <a:lnTo>
                    <a:pt x="529590" y="636473"/>
                  </a:lnTo>
                  <a:lnTo>
                    <a:pt x="542315" y="636473"/>
                  </a:lnTo>
                  <a:lnTo>
                    <a:pt x="542315" y="0"/>
                  </a:lnTo>
                  <a:close/>
                </a:path>
                <a:path w="7559675" h="636905">
                  <a:moveTo>
                    <a:pt x="4514189" y="0"/>
                  </a:moveTo>
                  <a:lnTo>
                    <a:pt x="4501464" y="0"/>
                  </a:lnTo>
                  <a:lnTo>
                    <a:pt x="4501464" y="231711"/>
                  </a:lnTo>
                  <a:lnTo>
                    <a:pt x="4514189" y="222986"/>
                  </a:lnTo>
                  <a:lnTo>
                    <a:pt x="4514189" y="0"/>
                  </a:lnTo>
                  <a:close/>
                </a:path>
                <a:path w="7559675" h="636905">
                  <a:moveTo>
                    <a:pt x="4547298" y="0"/>
                  </a:moveTo>
                  <a:lnTo>
                    <a:pt x="4534547" y="0"/>
                  </a:lnTo>
                  <a:lnTo>
                    <a:pt x="4534547" y="209016"/>
                  </a:lnTo>
                  <a:lnTo>
                    <a:pt x="4547298" y="200253"/>
                  </a:lnTo>
                  <a:lnTo>
                    <a:pt x="4547298" y="0"/>
                  </a:lnTo>
                  <a:close/>
                </a:path>
                <a:path w="7559675" h="636905">
                  <a:moveTo>
                    <a:pt x="4580394" y="0"/>
                  </a:moveTo>
                  <a:lnTo>
                    <a:pt x="4567669" y="0"/>
                  </a:lnTo>
                  <a:lnTo>
                    <a:pt x="4567669" y="186283"/>
                  </a:lnTo>
                  <a:lnTo>
                    <a:pt x="4580394" y="177546"/>
                  </a:lnTo>
                  <a:lnTo>
                    <a:pt x="4580394" y="0"/>
                  </a:lnTo>
                  <a:close/>
                </a:path>
                <a:path w="7559675" h="636905">
                  <a:moveTo>
                    <a:pt x="4613491" y="0"/>
                  </a:moveTo>
                  <a:lnTo>
                    <a:pt x="4600765" y="0"/>
                  </a:lnTo>
                  <a:lnTo>
                    <a:pt x="4600765" y="163576"/>
                  </a:lnTo>
                  <a:lnTo>
                    <a:pt x="4613491" y="154838"/>
                  </a:lnTo>
                  <a:lnTo>
                    <a:pt x="4613491" y="0"/>
                  </a:lnTo>
                  <a:close/>
                </a:path>
                <a:path w="7559675" h="636905">
                  <a:moveTo>
                    <a:pt x="4646574" y="0"/>
                  </a:moveTo>
                  <a:lnTo>
                    <a:pt x="4633849" y="0"/>
                  </a:lnTo>
                  <a:lnTo>
                    <a:pt x="4633849" y="140868"/>
                  </a:lnTo>
                  <a:lnTo>
                    <a:pt x="4646574" y="132143"/>
                  </a:lnTo>
                  <a:lnTo>
                    <a:pt x="4646574" y="0"/>
                  </a:lnTo>
                  <a:close/>
                </a:path>
                <a:path w="7559675" h="636905">
                  <a:moveTo>
                    <a:pt x="4679696" y="0"/>
                  </a:moveTo>
                  <a:lnTo>
                    <a:pt x="4666970" y="0"/>
                  </a:lnTo>
                  <a:lnTo>
                    <a:pt x="4666970" y="118160"/>
                  </a:lnTo>
                  <a:lnTo>
                    <a:pt x="4679696" y="109435"/>
                  </a:lnTo>
                  <a:lnTo>
                    <a:pt x="4679696" y="0"/>
                  </a:lnTo>
                  <a:close/>
                </a:path>
                <a:path w="7559675" h="636905">
                  <a:moveTo>
                    <a:pt x="4712779" y="0"/>
                  </a:moveTo>
                  <a:lnTo>
                    <a:pt x="4700054" y="0"/>
                  </a:lnTo>
                  <a:lnTo>
                    <a:pt x="4700054" y="95453"/>
                  </a:lnTo>
                  <a:lnTo>
                    <a:pt x="4712779" y="86702"/>
                  </a:lnTo>
                  <a:lnTo>
                    <a:pt x="4712779" y="0"/>
                  </a:lnTo>
                  <a:close/>
                </a:path>
                <a:path w="7559675" h="636905">
                  <a:moveTo>
                    <a:pt x="4745901" y="0"/>
                  </a:moveTo>
                  <a:lnTo>
                    <a:pt x="4733150" y="0"/>
                  </a:lnTo>
                  <a:lnTo>
                    <a:pt x="4733150" y="72758"/>
                  </a:lnTo>
                  <a:lnTo>
                    <a:pt x="4745901" y="63995"/>
                  </a:lnTo>
                  <a:lnTo>
                    <a:pt x="4745901" y="0"/>
                  </a:lnTo>
                  <a:close/>
                </a:path>
                <a:path w="7559675" h="636905">
                  <a:moveTo>
                    <a:pt x="4778997" y="0"/>
                  </a:moveTo>
                  <a:lnTo>
                    <a:pt x="4766272" y="0"/>
                  </a:lnTo>
                  <a:lnTo>
                    <a:pt x="4766272" y="50025"/>
                  </a:lnTo>
                  <a:lnTo>
                    <a:pt x="4778997" y="41287"/>
                  </a:lnTo>
                  <a:lnTo>
                    <a:pt x="4778997" y="0"/>
                  </a:lnTo>
                  <a:close/>
                </a:path>
                <a:path w="7559675" h="636905">
                  <a:moveTo>
                    <a:pt x="4812081" y="0"/>
                  </a:moveTo>
                  <a:lnTo>
                    <a:pt x="4799355" y="0"/>
                  </a:lnTo>
                  <a:lnTo>
                    <a:pt x="4799355" y="27317"/>
                  </a:lnTo>
                  <a:lnTo>
                    <a:pt x="4812081" y="18580"/>
                  </a:lnTo>
                  <a:lnTo>
                    <a:pt x="4812081" y="0"/>
                  </a:lnTo>
                  <a:close/>
                </a:path>
                <a:path w="7559675" h="636905">
                  <a:moveTo>
                    <a:pt x="4839144" y="0"/>
                  </a:moveTo>
                  <a:lnTo>
                    <a:pt x="4832451" y="0"/>
                  </a:lnTo>
                  <a:lnTo>
                    <a:pt x="4832451" y="4610"/>
                  </a:lnTo>
                  <a:lnTo>
                    <a:pt x="4839144" y="0"/>
                  </a:lnTo>
                  <a:close/>
                </a:path>
                <a:path w="7559675" h="636905">
                  <a:moveTo>
                    <a:pt x="6334760" y="624484"/>
                  </a:moveTo>
                  <a:lnTo>
                    <a:pt x="6322022" y="633183"/>
                  </a:lnTo>
                  <a:lnTo>
                    <a:pt x="6322022" y="636524"/>
                  </a:lnTo>
                  <a:lnTo>
                    <a:pt x="6334760" y="636524"/>
                  </a:lnTo>
                  <a:lnTo>
                    <a:pt x="6334760" y="624484"/>
                  </a:lnTo>
                  <a:close/>
                </a:path>
                <a:path w="7559675" h="636905">
                  <a:moveTo>
                    <a:pt x="6367869" y="601853"/>
                  </a:moveTo>
                  <a:lnTo>
                    <a:pt x="6355118" y="610552"/>
                  </a:lnTo>
                  <a:lnTo>
                    <a:pt x="6355118" y="636524"/>
                  </a:lnTo>
                  <a:lnTo>
                    <a:pt x="6367869" y="636524"/>
                  </a:lnTo>
                  <a:lnTo>
                    <a:pt x="6367869" y="601853"/>
                  </a:lnTo>
                  <a:close/>
                </a:path>
                <a:path w="7559675" h="636905">
                  <a:moveTo>
                    <a:pt x="6400965" y="579196"/>
                  </a:moveTo>
                  <a:lnTo>
                    <a:pt x="6388240" y="587933"/>
                  </a:lnTo>
                  <a:lnTo>
                    <a:pt x="6388240" y="636524"/>
                  </a:lnTo>
                  <a:lnTo>
                    <a:pt x="6400965" y="636524"/>
                  </a:lnTo>
                  <a:lnTo>
                    <a:pt x="6400965" y="579196"/>
                  </a:lnTo>
                  <a:close/>
                </a:path>
                <a:path w="7559675" h="636905">
                  <a:moveTo>
                    <a:pt x="6434074" y="556564"/>
                  </a:moveTo>
                  <a:lnTo>
                    <a:pt x="6421323" y="565277"/>
                  </a:lnTo>
                  <a:lnTo>
                    <a:pt x="6421323" y="636524"/>
                  </a:lnTo>
                  <a:lnTo>
                    <a:pt x="6434074" y="636524"/>
                  </a:lnTo>
                  <a:lnTo>
                    <a:pt x="6434074" y="556564"/>
                  </a:lnTo>
                  <a:close/>
                </a:path>
                <a:path w="7559675" h="636905">
                  <a:moveTo>
                    <a:pt x="6467170" y="533920"/>
                  </a:moveTo>
                  <a:lnTo>
                    <a:pt x="6454445" y="542645"/>
                  </a:lnTo>
                  <a:lnTo>
                    <a:pt x="6454445" y="636524"/>
                  </a:lnTo>
                  <a:lnTo>
                    <a:pt x="6467170" y="636524"/>
                  </a:lnTo>
                  <a:lnTo>
                    <a:pt x="6467170" y="533920"/>
                  </a:lnTo>
                  <a:close/>
                </a:path>
                <a:path w="7559675" h="636905">
                  <a:moveTo>
                    <a:pt x="6500292" y="511289"/>
                  </a:moveTo>
                  <a:lnTo>
                    <a:pt x="6487528" y="519988"/>
                  </a:lnTo>
                  <a:lnTo>
                    <a:pt x="6487528" y="636524"/>
                  </a:lnTo>
                  <a:lnTo>
                    <a:pt x="6500292" y="636524"/>
                  </a:lnTo>
                  <a:lnTo>
                    <a:pt x="6500292" y="511289"/>
                  </a:lnTo>
                  <a:close/>
                </a:path>
                <a:path w="7559675" h="636905">
                  <a:moveTo>
                    <a:pt x="6533375" y="488657"/>
                  </a:moveTo>
                  <a:lnTo>
                    <a:pt x="6520650" y="497357"/>
                  </a:lnTo>
                  <a:lnTo>
                    <a:pt x="6520650" y="636524"/>
                  </a:lnTo>
                  <a:lnTo>
                    <a:pt x="6533375" y="636524"/>
                  </a:lnTo>
                  <a:lnTo>
                    <a:pt x="6533375" y="488657"/>
                  </a:lnTo>
                  <a:close/>
                </a:path>
                <a:path w="7559675" h="636905">
                  <a:moveTo>
                    <a:pt x="6566497" y="466001"/>
                  </a:moveTo>
                  <a:lnTo>
                    <a:pt x="6553746" y="474713"/>
                  </a:lnTo>
                  <a:lnTo>
                    <a:pt x="6553746" y="636524"/>
                  </a:lnTo>
                  <a:lnTo>
                    <a:pt x="6566497" y="636524"/>
                  </a:lnTo>
                  <a:lnTo>
                    <a:pt x="6566497" y="466001"/>
                  </a:lnTo>
                  <a:close/>
                </a:path>
                <a:path w="7559675" h="636905">
                  <a:moveTo>
                    <a:pt x="6599580" y="443369"/>
                  </a:moveTo>
                  <a:lnTo>
                    <a:pt x="6586855" y="452081"/>
                  </a:lnTo>
                  <a:lnTo>
                    <a:pt x="6586855" y="636524"/>
                  </a:lnTo>
                  <a:lnTo>
                    <a:pt x="6599580" y="636524"/>
                  </a:lnTo>
                  <a:lnTo>
                    <a:pt x="6599580" y="443369"/>
                  </a:lnTo>
                  <a:close/>
                </a:path>
                <a:path w="7559675" h="636905">
                  <a:moveTo>
                    <a:pt x="6632702" y="420712"/>
                  </a:moveTo>
                  <a:lnTo>
                    <a:pt x="6619951" y="429450"/>
                  </a:lnTo>
                  <a:lnTo>
                    <a:pt x="6619951" y="636524"/>
                  </a:lnTo>
                  <a:lnTo>
                    <a:pt x="6632702" y="636524"/>
                  </a:lnTo>
                  <a:lnTo>
                    <a:pt x="6632702" y="420712"/>
                  </a:lnTo>
                  <a:close/>
                </a:path>
                <a:path w="7559675" h="636905">
                  <a:moveTo>
                    <a:pt x="6665798" y="398094"/>
                  </a:moveTo>
                  <a:lnTo>
                    <a:pt x="6653060" y="406793"/>
                  </a:lnTo>
                  <a:lnTo>
                    <a:pt x="6653060" y="636524"/>
                  </a:lnTo>
                  <a:lnTo>
                    <a:pt x="6665798" y="636524"/>
                  </a:lnTo>
                  <a:lnTo>
                    <a:pt x="6665798" y="398094"/>
                  </a:lnTo>
                  <a:close/>
                </a:path>
                <a:path w="7559675" h="636905">
                  <a:moveTo>
                    <a:pt x="6698907" y="375462"/>
                  </a:moveTo>
                  <a:lnTo>
                    <a:pt x="6686156" y="384162"/>
                  </a:lnTo>
                  <a:lnTo>
                    <a:pt x="6686156" y="636524"/>
                  </a:lnTo>
                  <a:lnTo>
                    <a:pt x="6698907" y="636524"/>
                  </a:lnTo>
                  <a:lnTo>
                    <a:pt x="6698907" y="375462"/>
                  </a:lnTo>
                  <a:close/>
                </a:path>
                <a:path w="7559675" h="636905">
                  <a:moveTo>
                    <a:pt x="6732003" y="352806"/>
                  </a:moveTo>
                  <a:lnTo>
                    <a:pt x="6719278" y="361505"/>
                  </a:lnTo>
                  <a:lnTo>
                    <a:pt x="6719278" y="636524"/>
                  </a:lnTo>
                  <a:lnTo>
                    <a:pt x="6732003" y="636524"/>
                  </a:lnTo>
                  <a:lnTo>
                    <a:pt x="6732003" y="352806"/>
                  </a:lnTo>
                  <a:close/>
                </a:path>
                <a:path w="7559675" h="636905">
                  <a:moveTo>
                    <a:pt x="6765087" y="330174"/>
                  </a:moveTo>
                  <a:lnTo>
                    <a:pt x="6752361" y="338886"/>
                  </a:lnTo>
                  <a:lnTo>
                    <a:pt x="6752361" y="636524"/>
                  </a:lnTo>
                  <a:lnTo>
                    <a:pt x="6765087" y="636524"/>
                  </a:lnTo>
                  <a:lnTo>
                    <a:pt x="6765087" y="330174"/>
                  </a:lnTo>
                  <a:close/>
                </a:path>
                <a:path w="7559675" h="636905">
                  <a:moveTo>
                    <a:pt x="6798208" y="307517"/>
                  </a:moveTo>
                  <a:lnTo>
                    <a:pt x="6785483" y="316255"/>
                  </a:lnTo>
                  <a:lnTo>
                    <a:pt x="6785483" y="636524"/>
                  </a:lnTo>
                  <a:lnTo>
                    <a:pt x="6798208" y="636524"/>
                  </a:lnTo>
                  <a:lnTo>
                    <a:pt x="6798208" y="307517"/>
                  </a:lnTo>
                  <a:close/>
                </a:path>
                <a:path w="7559675" h="636905">
                  <a:moveTo>
                    <a:pt x="6831304" y="284886"/>
                  </a:moveTo>
                  <a:lnTo>
                    <a:pt x="6818566" y="293598"/>
                  </a:lnTo>
                  <a:lnTo>
                    <a:pt x="6818566" y="636524"/>
                  </a:lnTo>
                  <a:lnTo>
                    <a:pt x="6831304" y="636524"/>
                  </a:lnTo>
                  <a:lnTo>
                    <a:pt x="6831304" y="284886"/>
                  </a:lnTo>
                  <a:close/>
                </a:path>
                <a:path w="7559675" h="636905">
                  <a:moveTo>
                    <a:pt x="6864413" y="262267"/>
                  </a:moveTo>
                  <a:lnTo>
                    <a:pt x="6851688" y="270967"/>
                  </a:lnTo>
                  <a:lnTo>
                    <a:pt x="6851688" y="636524"/>
                  </a:lnTo>
                  <a:lnTo>
                    <a:pt x="6864413" y="636524"/>
                  </a:lnTo>
                  <a:lnTo>
                    <a:pt x="6864413" y="262267"/>
                  </a:lnTo>
                  <a:close/>
                </a:path>
                <a:path w="7559675" h="636905">
                  <a:moveTo>
                    <a:pt x="6897510" y="243840"/>
                  </a:moveTo>
                  <a:lnTo>
                    <a:pt x="6891325" y="243865"/>
                  </a:lnTo>
                  <a:lnTo>
                    <a:pt x="6884784" y="248310"/>
                  </a:lnTo>
                  <a:lnTo>
                    <a:pt x="6884784" y="636524"/>
                  </a:lnTo>
                  <a:lnTo>
                    <a:pt x="6897510" y="636524"/>
                  </a:lnTo>
                  <a:lnTo>
                    <a:pt x="6897510" y="243840"/>
                  </a:lnTo>
                  <a:close/>
                </a:path>
                <a:path w="7559675" h="636905">
                  <a:moveTo>
                    <a:pt x="6930618" y="243789"/>
                  </a:moveTo>
                  <a:lnTo>
                    <a:pt x="6917893" y="243814"/>
                  </a:lnTo>
                  <a:lnTo>
                    <a:pt x="6917893" y="636524"/>
                  </a:lnTo>
                  <a:lnTo>
                    <a:pt x="6930618" y="636524"/>
                  </a:lnTo>
                  <a:lnTo>
                    <a:pt x="6930618" y="243789"/>
                  </a:lnTo>
                  <a:close/>
                </a:path>
                <a:path w="7559675" h="636905">
                  <a:moveTo>
                    <a:pt x="6963715" y="243725"/>
                  </a:moveTo>
                  <a:lnTo>
                    <a:pt x="6950989" y="243751"/>
                  </a:lnTo>
                  <a:lnTo>
                    <a:pt x="6950989" y="636524"/>
                  </a:lnTo>
                  <a:lnTo>
                    <a:pt x="6963715" y="636524"/>
                  </a:lnTo>
                  <a:lnTo>
                    <a:pt x="6963715" y="243725"/>
                  </a:lnTo>
                  <a:close/>
                </a:path>
                <a:path w="7559675" h="636905">
                  <a:moveTo>
                    <a:pt x="6996836" y="243674"/>
                  </a:moveTo>
                  <a:lnTo>
                    <a:pt x="6984098" y="243700"/>
                  </a:lnTo>
                  <a:lnTo>
                    <a:pt x="6984098" y="636524"/>
                  </a:lnTo>
                  <a:lnTo>
                    <a:pt x="6996836" y="636524"/>
                  </a:lnTo>
                  <a:lnTo>
                    <a:pt x="6996836" y="243674"/>
                  </a:lnTo>
                  <a:close/>
                </a:path>
                <a:path w="7559675" h="636905">
                  <a:moveTo>
                    <a:pt x="7029920" y="243624"/>
                  </a:moveTo>
                  <a:lnTo>
                    <a:pt x="7017194" y="243649"/>
                  </a:lnTo>
                  <a:lnTo>
                    <a:pt x="7017194" y="636524"/>
                  </a:lnTo>
                  <a:lnTo>
                    <a:pt x="7029920" y="636524"/>
                  </a:lnTo>
                  <a:lnTo>
                    <a:pt x="7029920" y="243624"/>
                  </a:lnTo>
                  <a:close/>
                </a:path>
                <a:path w="7559675" h="636905">
                  <a:moveTo>
                    <a:pt x="7063041" y="243573"/>
                  </a:moveTo>
                  <a:lnTo>
                    <a:pt x="7050291" y="243598"/>
                  </a:lnTo>
                  <a:lnTo>
                    <a:pt x="7050291" y="636524"/>
                  </a:lnTo>
                  <a:lnTo>
                    <a:pt x="7063041" y="636524"/>
                  </a:lnTo>
                  <a:lnTo>
                    <a:pt x="7063041" y="243573"/>
                  </a:lnTo>
                  <a:close/>
                </a:path>
                <a:path w="7559675" h="636905">
                  <a:moveTo>
                    <a:pt x="7096125" y="243522"/>
                  </a:moveTo>
                  <a:lnTo>
                    <a:pt x="7083399" y="243547"/>
                  </a:lnTo>
                  <a:lnTo>
                    <a:pt x="7083399" y="636524"/>
                  </a:lnTo>
                  <a:lnTo>
                    <a:pt x="7096125" y="636524"/>
                  </a:lnTo>
                  <a:lnTo>
                    <a:pt x="7096125" y="243522"/>
                  </a:lnTo>
                  <a:close/>
                </a:path>
                <a:path w="7559675" h="636905">
                  <a:moveTo>
                    <a:pt x="7129246" y="243471"/>
                  </a:moveTo>
                  <a:lnTo>
                    <a:pt x="7116496" y="243497"/>
                  </a:lnTo>
                  <a:lnTo>
                    <a:pt x="7116496" y="636524"/>
                  </a:lnTo>
                  <a:lnTo>
                    <a:pt x="7129246" y="636524"/>
                  </a:lnTo>
                  <a:lnTo>
                    <a:pt x="7129246" y="243471"/>
                  </a:lnTo>
                  <a:close/>
                </a:path>
                <a:path w="7559675" h="636905">
                  <a:moveTo>
                    <a:pt x="7162330" y="197840"/>
                  </a:moveTo>
                  <a:lnTo>
                    <a:pt x="7149605" y="236829"/>
                  </a:lnTo>
                  <a:lnTo>
                    <a:pt x="7149605" y="636524"/>
                  </a:lnTo>
                  <a:lnTo>
                    <a:pt x="7162330" y="636524"/>
                  </a:lnTo>
                  <a:lnTo>
                    <a:pt x="7162330" y="197840"/>
                  </a:lnTo>
                  <a:close/>
                </a:path>
                <a:path w="7559675" h="636905">
                  <a:moveTo>
                    <a:pt x="7195452" y="96456"/>
                  </a:moveTo>
                  <a:lnTo>
                    <a:pt x="7182701" y="135445"/>
                  </a:lnTo>
                  <a:lnTo>
                    <a:pt x="7182701" y="636524"/>
                  </a:lnTo>
                  <a:lnTo>
                    <a:pt x="7195452" y="636524"/>
                  </a:lnTo>
                  <a:lnTo>
                    <a:pt x="7195452" y="96456"/>
                  </a:lnTo>
                  <a:close/>
                </a:path>
                <a:path w="7559675" h="636905">
                  <a:moveTo>
                    <a:pt x="7228548" y="4914"/>
                  </a:moveTo>
                  <a:lnTo>
                    <a:pt x="7226935" y="0"/>
                  </a:lnTo>
                  <a:lnTo>
                    <a:pt x="7215822" y="34086"/>
                  </a:lnTo>
                  <a:lnTo>
                    <a:pt x="7215822" y="636524"/>
                  </a:lnTo>
                  <a:lnTo>
                    <a:pt x="7228548" y="636524"/>
                  </a:lnTo>
                  <a:lnTo>
                    <a:pt x="7228548" y="4914"/>
                  </a:lnTo>
                  <a:close/>
                </a:path>
                <a:path w="7559675" h="636905">
                  <a:moveTo>
                    <a:pt x="7261657" y="106273"/>
                  </a:moveTo>
                  <a:lnTo>
                    <a:pt x="7248906" y="67284"/>
                  </a:lnTo>
                  <a:lnTo>
                    <a:pt x="7248906" y="636524"/>
                  </a:lnTo>
                  <a:lnTo>
                    <a:pt x="7261657" y="636524"/>
                  </a:lnTo>
                  <a:lnTo>
                    <a:pt x="7261657" y="106273"/>
                  </a:lnTo>
                  <a:close/>
                </a:path>
                <a:path w="7559675" h="636905">
                  <a:moveTo>
                    <a:pt x="7294753" y="207606"/>
                  </a:moveTo>
                  <a:lnTo>
                    <a:pt x="7282027" y="168617"/>
                  </a:lnTo>
                  <a:lnTo>
                    <a:pt x="7282027" y="636524"/>
                  </a:lnTo>
                  <a:lnTo>
                    <a:pt x="7294753" y="636524"/>
                  </a:lnTo>
                  <a:lnTo>
                    <a:pt x="7294753" y="207606"/>
                  </a:lnTo>
                  <a:close/>
                </a:path>
                <a:path w="7559675" h="636905">
                  <a:moveTo>
                    <a:pt x="7327862" y="243497"/>
                  </a:moveTo>
                  <a:lnTo>
                    <a:pt x="7315111" y="243471"/>
                  </a:lnTo>
                  <a:lnTo>
                    <a:pt x="7315111" y="636524"/>
                  </a:lnTo>
                  <a:lnTo>
                    <a:pt x="7327862" y="636524"/>
                  </a:lnTo>
                  <a:lnTo>
                    <a:pt x="7327862" y="243497"/>
                  </a:lnTo>
                  <a:close/>
                </a:path>
                <a:path w="7559675" h="636905">
                  <a:moveTo>
                    <a:pt x="7360958" y="243522"/>
                  </a:moveTo>
                  <a:lnTo>
                    <a:pt x="7348233" y="243522"/>
                  </a:lnTo>
                  <a:lnTo>
                    <a:pt x="7348233" y="390842"/>
                  </a:lnTo>
                  <a:lnTo>
                    <a:pt x="7348233" y="394652"/>
                  </a:lnTo>
                  <a:lnTo>
                    <a:pt x="7348233" y="411162"/>
                  </a:lnTo>
                  <a:lnTo>
                    <a:pt x="7348233" y="635952"/>
                  </a:lnTo>
                  <a:lnTo>
                    <a:pt x="7360958" y="635952"/>
                  </a:lnTo>
                  <a:lnTo>
                    <a:pt x="7360958" y="411162"/>
                  </a:lnTo>
                  <a:lnTo>
                    <a:pt x="7358253" y="411162"/>
                  </a:lnTo>
                  <a:lnTo>
                    <a:pt x="7358253" y="394652"/>
                  </a:lnTo>
                  <a:lnTo>
                    <a:pt x="7358291" y="390842"/>
                  </a:lnTo>
                  <a:lnTo>
                    <a:pt x="7360958" y="390842"/>
                  </a:lnTo>
                  <a:lnTo>
                    <a:pt x="7360958" y="243522"/>
                  </a:lnTo>
                  <a:close/>
                </a:path>
                <a:path w="7559675" h="636905">
                  <a:moveTo>
                    <a:pt x="7394080" y="513702"/>
                  </a:moveTo>
                  <a:lnTo>
                    <a:pt x="7381329" y="474294"/>
                  </a:lnTo>
                  <a:lnTo>
                    <a:pt x="7381329" y="636524"/>
                  </a:lnTo>
                  <a:lnTo>
                    <a:pt x="7394080" y="636524"/>
                  </a:lnTo>
                  <a:lnTo>
                    <a:pt x="7394080" y="513702"/>
                  </a:lnTo>
                  <a:close/>
                </a:path>
                <a:path w="7559675" h="636905">
                  <a:moveTo>
                    <a:pt x="7394080" y="243598"/>
                  </a:moveTo>
                  <a:lnTo>
                    <a:pt x="7381329" y="243573"/>
                  </a:lnTo>
                  <a:lnTo>
                    <a:pt x="7381329" y="375945"/>
                  </a:lnTo>
                  <a:lnTo>
                    <a:pt x="7394080" y="366674"/>
                  </a:lnTo>
                  <a:lnTo>
                    <a:pt x="7394080" y="243598"/>
                  </a:lnTo>
                  <a:close/>
                </a:path>
                <a:path w="7559675" h="636905">
                  <a:moveTo>
                    <a:pt x="7427163" y="616102"/>
                  </a:moveTo>
                  <a:lnTo>
                    <a:pt x="7414438" y="576707"/>
                  </a:lnTo>
                  <a:lnTo>
                    <a:pt x="7414438" y="636524"/>
                  </a:lnTo>
                  <a:lnTo>
                    <a:pt x="7427163" y="636524"/>
                  </a:lnTo>
                  <a:lnTo>
                    <a:pt x="7427163" y="616102"/>
                  </a:lnTo>
                  <a:close/>
                </a:path>
                <a:path w="7559675" h="636905">
                  <a:moveTo>
                    <a:pt x="7427163" y="243649"/>
                  </a:moveTo>
                  <a:lnTo>
                    <a:pt x="7414438" y="243624"/>
                  </a:lnTo>
                  <a:lnTo>
                    <a:pt x="7414438" y="351840"/>
                  </a:lnTo>
                  <a:lnTo>
                    <a:pt x="7427163" y="342544"/>
                  </a:lnTo>
                  <a:lnTo>
                    <a:pt x="7427163" y="243649"/>
                  </a:lnTo>
                  <a:close/>
                </a:path>
                <a:path w="7559675" h="636905">
                  <a:moveTo>
                    <a:pt x="7460285" y="243700"/>
                  </a:moveTo>
                  <a:lnTo>
                    <a:pt x="7447534" y="243674"/>
                  </a:lnTo>
                  <a:lnTo>
                    <a:pt x="7447534" y="327710"/>
                  </a:lnTo>
                  <a:lnTo>
                    <a:pt x="7460285" y="318414"/>
                  </a:lnTo>
                  <a:lnTo>
                    <a:pt x="7460285" y="243700"/>
                  </a:lnTo>
                  <a:close/>
                </a:path>
                <a:path w="7559675" h="636905">
                  <a:moveTo>
                    <a:pt x="7493368" y="243751"/>
                  </a:moveTo>
                  <a:lnTo>
                    <a:pt x="7480643" y="243725"/>
                  </a:lnTo>
                  <a:lnTo>
                    <a:pt x="7480643" y="303580"/>
                  </a:lnTo>
                  <a:lnTo>
                    <a:pt x="7493368" y="294284"/>
                  </a:lnTo>
                  <a:lnTo>
                    <a:pt x="7493368" y="243751"/>
                  </a:lnTo>
                  <a:close/>
                </a:path>
                <a:path w="7559675" h="636905">
                  <a:moveTo>
                    <a:pt x="7526490" y="243814"/>
                  </a:moveTo>
                  <a:lnTo>
                    <a:pt x="7513739" y="243789"/>
                  </a:lnTo>
                  <a:lnTo>
                    <a:pt x="7513739" y="279450"/>
                  </a:lnTo>
                  <a:lnTo>
                    <a:pt x="7526490" y="270154"/>
                  </a:lnTo>
                  <a:lnTo>
                    <a:pt x="7526490" y="243814"/>
                  </a:lnTo>
                  <a:close/>
                </a:path>
                <a:path w="7559675" h="636905">
                  <a:moveTo>
                    <a:pt x="7559586" y="243865"/>
                  </a:moveTo>
                  <a:lnTo>
                    <a:pt x="7546848" y="243840"/>
                  </a:lnTo>
                  <a:lnTo>
                    <a:pt x="7546848" y="255308"/>
                  </a:lnTo>
                  <a:lnTo>
                    <a:pt x="7559586" y="246024"/>
                  </a:lnTo>
                  <a:lnTo>
                    <a:pt x="7559586" y="24386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31658" y="2420695"/>
              <a:ext cx="344170" cy="636905"/>
            </a:xfrm>
            <a:custGeom>
              <a:avLst/>
              <a:gdLst/>
              <a:ahLst/>
              <a:cxnLst/>
              <a:rect l="l" t="t" r="r" b="b"/>
              <a:pathLst>
                <a:path w="344169" h="636905">
                  <a:moveTo>
                    <a:pt x="12725" y="0"/>
                  </a:moveTo>
                  <a:lnTo>
                    <a:pt x="0" y="0"/>
                  </a:lnTo>
                  <a:lnTo>
                    <a:pt x="0" y="636473"/>
                  </a:lnTo>
                  <a:lnTo>
                    <a:pt x="12725" y="636473"/>
                  </a:lnTo>
                  <a:lnTo>
                    <a:pt x="12725" y="0"/>
                  </a:lnTo>
                  <a:close/>
                </a:path>
                <a:path w="344169" h="636905">
                  <a:moveTo>
                    <a:pt x="45821" y="0"/>
                  </a:moveTo>
                  <a:lnTo>
                    <a:pt x="33096" y="0"/>
                  </a:lnTo>
                  <a:lnTo>
                    <a:pt x="33096" y="636473"/>
                  </a:lnTo>
                  <a:lnTo>
                    <a:pt x="45821" y="636473"/>
                  </a:lnTo>
                  <a:lnTo>
                    <a:pt x="45821" y="0"/>
                  </a:lnTo>
                  <a:close/>
                </a:path>
                <a:path w="344169" h="636905">
                  <a:moveTo>
                    <a:pt x="78930" y="1270"/>
                  </a:moveTo>
                  <a:lnTo>
                    <a:pt x="78460" y="1270"/>
                  </a:lnTo>
                  <a:lnTo>
                    <a:pt x="78460" y="0"/>
                  </a:lnTo>
                  <a:lnTo>
                    <a:pt x="66192" y="0"/>
                  </a:lnTo>
                  <a:lnTo>
                    <a:pt x="66192" y="1270"/>
                  </a:lnTo>
                  <a:lnTo>
                    <a:pt x="66192" y="636270"/>
                  </a:lnTo>
                  <a:lnTo>
                    <a:pt x="78930" y="636270"/>
                  </a:lnTo>
                  <a:lnTo>
                    <a:pt x="78930" y="1270"/>
                  </a:lnTo>
                  <a:close/>
                </a:path>
                <a:path w="344169" h="636905">
                  <a:moveTo>
                    <a:pt x="112026" y="76365"/>
                  </a:moveTo>
                  <a:lnTo>
                    <a:pt x="99301" y="47625"/>
                  </a:lnTo>
                  <a:lnTo>
                    <a:pt x="99301" y="636473"/>
                  </a:lnTo>
                  <a:lnTo>
                    <a:pt x="112026" y="636498"/>
                  </a:lnTo>
                  <a:lnTo>
                    <a:pt x="112026" y="76365"/>
                  </a:lnTo>
                  <a:close/>
                </a:path>
                <a:path w="344169" h="636905">
                  <a:moveTo>
                    <a:pt x="145122" y="151053"/>
                  </a:moveTo>
                  <a:lnTo>
                    <a:pt x="132397" y="122339"/>
                  </a:lnTo>
                  <a:lnTo>
                    <a:pt x="132397" y="636498"/>
                  </a:lnTo>
                  <a:lnTo>
                    <a:pt x="145122" y="636498"/>
                  </a:lnTo>
                  <a:lnTo>
                    <a:pt x="145122" y="151053"/>
                  </a:lnTo>
                  <a:close/>
                </a:path>
                <a:path w="344169" h="636905">
                  <a:moveTo>
                    <a:pt x="178219" y="225729"/>
                  </a:moveTo>
                  <a:lnTo>
                    <a:pt x="165493" y="197027"/>
                  </a:lnTo>
                  <a:lnTo>
                    <a:pt x="165493" y="636498"/>
                  </a:lnTo>
                  <a:lnTo>
                    <a:pt x="178219" y="636498"/>
                  </a:lnTo>
                  <a:lnTo>
                    <a:pt x="178219" y="225729"/>
                  </a:lnTo>
                  <a:close/>
                </a:path>
                <a:path w="344169" h="636905">
                  <a:moveTo>
                    <a:pt x="211315" y="300418"/>
                  </a:moveTo>
                  <a:lnTo>
                    <a:pt x="198589" y="271703"/>
                  </a:lnTo>
                  <a:lnTo>
                    <a:pt x="198589" y="636498"/>
                  </a:lnTo>
                  <a:lnTo>
                    <a:pt x="211315" y="636498"/>
                  </a:lnTo>
                  <a:lnTo>
                    <a:pt x="211315" y="300418"/>
                  </a:lnTo>
                  <a:close/>
                </a:path>
                <a:path w="344169" h="636905">
                  <a:moveTo>
                    <a:pt x="244424" y="375107"/>
                  </a:moveTo>
                  <a:lnTo>
                    <a:pt x="231686" y="346392"/>
                  </a:lnTo>
                  <a:lnTo>
                    <a:pt x="231686" y="636498"/>
                  </a:lnTo>
                  <a:lnTo>
                    <a:pt x="244424" y="636498"/>
                  </a:lnTo>
                  <a:lnTo>
                    <a:pt x="244424" y="375107"/>
                  </a:lnTo>
                  <a:close/>
                </a:path>
                <a:path w="344169" h="636905">
                  <a:moveTo>
                    <a:pt x="277520" y="449808"/>
                  </a:moveTo>
                  <a:lnTo>
                    <a:pt x="264795" y="421068"/>
                  </a:lnTo>
                  <a:lnTo>
                    <a:pt x="264795" y="636498"/>
                  </a:lnTo>
                  <a:lnTo>
                    <a:pt x="277520" y="636524"/>
                  </a:lnTo>
                  <a:lnTo>
                    <a:pt x="277520" y="449808"/>
                  </a:lnTo>
                  <a:close/>
                </a:path>
                <a:path w="344169" h="636905">
                  <a:moveTo>
                    <a:pt x="310616" y="524497"/>
                  </a:moveTo>
                  <a:lnTo>
                    <a:pt x="297891" y="495757"/>
                  </a:lnTo>
                  <a:lnTo>
                    <a:pt x="297891" y="636524"/>
                  </a:lnTo>
                  <a:lnTo>
                    <a:pt x="310616" y="636524"/>
                  </a:lnTo>
                  <a:lnTo>
                    <a:pt x="310616" y="524497"/>
                  </a:lnTo>
                  <a:close/>
                </a:path>
                <a:path w="344169" h="636905">
                  <a:moveTo>
                    <a:pt x="343712" y="599186"/>
                  </a:moveTo>
                  <a:lnTo>
                    <a:pt x="330987" y="570445"/>
                  </a:lnTo>
                  <a:lnTo>
                    <a:pt x="330987" y="636524"/>
                  </a:lnTo>
                  <a:lnTo>
                    <a:pt x="343712" y="636524"/>
                  </a:lnTo>
                  <a:lnTo>
                    <a:pt x="343712" y="599186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89355" y="2420695"/>
              <a:ext cx="1171575" cy="636905"/>
            </a:xfrm>
            <a:custGeom>
              <a:avLst/>
              <a:gdLst/>
              <a:ahLst/>
              <a:cxnLst/>
              <a:rect l="l" t="t" r="r" b="b"/>
              <a:pathLst>
                <a:path w="1171575" h="636905">
                  <a:moveTo>
                    <a:pt x="12725" y="254"/>
                  </a:moveTo>
                  <a:lnTo>
                    <a:pt x="0" y="254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254"/>
                  </a:lnTo>
                  <a:close/>
                </a:path>
                <a:path w="1171575" h="636905">
                  <a:moveTo>
                    <a:pt x="45821" y="0"/>
                  </a:moveTo>
                  <a:lnTo>
                    <a:pt x="33096" y="0"/>
                  </a:lnTo>
                  <a:lnTo>
                    <a:pt x="33096" y="636524"/>
                  </a:lnTo>
                  <a:lnTo>
                    <a:pt x="45821" y="636524"/>
                  </a:lnTo>
                  <a:lnTo>
                    <a:pt x="45821" y="0"/>
                  </a:lnTo>
                  <a:close/>
                </a:path>
                <a:path w="1171575" h="636905">
                  <a:moveTo>
                    <a:pt x="78917" y="0"/>
                  </a:moveTo>
                  <a:lnTo>
                    <a:pt x="66192" y="0"/>
                  </a:lnTo>
                  <a:lnTo>
                    <a:pt x="66192" y="636524"/>
                  </a:lnTo>
                  <a:lnTo>
                    <a:pt x="78917" y="636524"/>
                  </a:lnTo>
                  <a:lnTo>
                    <a:pt x="78917" y="0"/>
                  </a:lnTo>
                  <a:close/>
                </a:path>
                <a:path w="1171575" h="636905">
                  <a:moveTo>
                    <a:pt x="112014" y="0"/>
                  </a:moveTo>
                  <a:lnTo>
                    <a:pt x="99288" y="0"/>
                  </a:lnTo>
                  <a:lnTo>
                    <a:pt x="99288" y="636524"/>
                  </a:lnTo>
                  <a:lnTo>
                    <a:pt x="112014" y="636524"/>
                  </a:lnTo>
                  <a:lnTo>
                    <a:pt x="112014" y="0"/>
                  </a:lnTo>
                  <a:close/>
                </a:path>
                <a:path w="1171575" h="636905">
                  <a:moveTo>
                    <a:pt x="145122" y="0"/>
                  </a:moveTo>
                  <a:lnTo>
                    <a:pt x="132397" y="0"/>
                  </a:lnTo>
                  <a:lnTo>
                    <a:pt x="132397" y="636524"/>
                  </a:lnTo>
                  <a:lnTo>
                    <a:pt x="145122" y="636524"/>
                  </a:lnTo>
                  <a:lnTo>
                    <a:pt x="145122" y="0"/>
                  </a:lnTo>
                  <a:close/>
                </a:path>
                <a:path w="1171575" h="636905">
                  <a:moveTo>
                    <a:pt x="178219" y="0"/>
                  </a:moveTo>
                  <a:lnTo>
                    <a:pt x="165493" y="0"/>
                  </a:lnTo>
                  <a:lnTo>
                    <a:pt x="165493" y="636524"/>
                  </a:lnTo>
                  <a:lnTo>
                    <a:pt x="178219" y="636524"/>
                  </a:lnTo>
                  <a:lnTo>
                    <a:pt x="178219" y="0"/>
                  </a:lnTo>
                  <a:close/>
                </a:path>
                <a:path w="1171575" h="636905">
                  <a:moveTo>
                    <a:pt x="211315" y="0"/>
                  </a:moveTo>
                  <a:lnTo>
                    <a:pt x="198589" y="0"/>
                  </a:lnTo>
                  <a:lnTo>
                    <a:pt x="198589" y="636524"/>
                  </a:lnTo>
                  <a:lnTo>
                    <a:pt x="211315" y="636524"/>
                  </a:lnTo>
                  <a:lnTo>
                    <a:pt x="211315" y="0"/>
                  </a:lnTo>
                  <a:close/>
                </a:path>
                <a:path w="1171575" h="636905">
                  <a:moveTo>
                    <a:pt x="244411" y="0"/>
                  </a:moveTo>
                  <a:lnTo>
                    <a:pt x="231686" y="0"/>
                  </a:lnTo>
                  <a:lnTo>
                    <a:pt x="231686" y="636524"/>
                  </a:lnTo>
                  <a:lnTo>
                    <a:pt x="244411" y="636524"/>
                  </a:lnTo>
                  <a:lnTo>
                    <a:pt x="244411" y="0"/>
                  </a:lnTo>
                  <a:close/>
                </a:path>
                <a:path w="1171575" h="636905">
                  <a:moveTo>
                    <a:pt x="277507" y="0"/>
                  </a:moveTo>
                  <a:lnTo>
                    <a:pt x="264782" y="0"/>
                  </a:lnTo>
                  <a:lnTo>
                    <a:pt x="264782" y="636524"/>
                  </a:lnTo>
                  <a:lnTo>
                    <a:pt x="277507" y="636524"/>
                  </a:lnTo>
                  <a:lnTo>
                    <a:pt x="277507" y="0"/>
                  </a:lnTo>
                  <a:close/>
                </a:path>
                <a:path w="1171575" h="636905">
                  <a:moveTo>
                    <a:pt x="310616" y="0"/>
                  </a:moveTo>
                  <a:lnTo>
                    <a:pt x="297878" y="0"/>
                  </a:lnTo>
                  <a:lnTo>
                    <a:pt x="297878" y="636524"/>
                  </a:lnTo>
                  <a:lnTo>
                    <a:pt x="310616" y="636524"/>
                  </a:lnTo>
                  <a:lnTo>
                    <a:pt x="310616" y="0"/>
                  </a:lnTo>
                  <a:close/>
                </a:path>
                <a:path w="1171575" h="636905">
                  <a:moveTo>
                    <a:pt x="343712" y="0"/>
                  </a:moveTo>
                  <a:lnTo>
                    <a:pt x="330987" y="0"/>
                  </a:lnTo>
                  <a:lnTo>
                    <a:pt x="330987" y="636524"/>
                  </a:lnTo>
                  <a:lnTo>
                    <a:pt x="343712" y="636524"/>
                  </a:lnTo>
                  <a:lnTo>
                    <a:pt x="343712" y="0"/>
                  </a:lnTo>
                  <a:close/>
                </a:path>
                <a:path w="1171575" h="636905">
                  <a:moveTo>
                    <a:pt x="376809" y="0"/>
                  </a:moveTo>
                  <a:lnTo>
                    <a:pt x="364083" y="0"/>
                  </a:lnTo>
                  <a:lnTo>
                    <a:pt x="364083" y="636524"/>
                  </a:lnTo>
                  <a:lnTo>
                    <a:pt x="376809" y="636524"/>
                  </a:lnTo>
                  <a:lnTo>
                    <a:pt x="376809" y="0"/>
                  </a:lnTo>
                  <a:close/>
                </a:path>
                <a:path w="1171575" h="636905">
                  <a:moveTo>
                    <a:pt x="409905" y="0"/>
                  </a:moveTo>
                  <a:lnTo>
                    <a:pt x="397179" y="0"/>
                  </a:lnTo>
                  <a:lnTo>
                    <a:pt x="397179" y="636524"/>
                  </a:lnTo>
                  <a:lnTo>
                    <a:pt x="409905" y="636524"/>
                  </a:lnTo>
                  <a:lnTo>
                    <a:pt x="409905" y="0"/>
                  </a:lnTo>
                  <a:close/>
                </a:path>
                <a:path w="1171575" h="636905">
                  <a:moveTo>
                    <a:pt x="443001" y="0"/>
                  </a:moveTo>
                  <a:lnTo>
                    <a:pt x="430276" y="0"/>
                  </a:lnTo>
                  <a:lnTo>
                    <a:pt x="430276" y="636524"/>
                  </a:lnTo>
                  <a:lnTo>
                    <a:pt x="443001" y="636524"/>
                  </a:lnTo>
                  <a:lnTo>
                    <a:pt x="443001" y="0"/>
                  </a:lnTo>
                  <a:close/>
                </a:path>
                <a:path w="1171575" h="636905">
                  <a:moveTo>
                    <a:pt x="476110" y="0"/>
                  </a:moveTo>
                  <a:lnTo>
                    <a:pt x="463384" y="0"/>
                  </a:lnTo>
                  <a:lnTo>
                    <a:pt x="463384" y="636524"/>
                  </a:lnTo>
                  <a:lnTo>
                    <a:pt x="476110" y="636524"/>
                  </a:lnTo>
                  <a:lnTo>
                    <a:pt x="476110" y="0"/>
                  </a:lnTo>
                  <a:close/>
                </a:path>
                <a:path w="1171575" h="636905">
                  <a:moveTo>
                    <a:pt x="509206" y="0"/>
                  </a:moveTo>
                  <a:lnTo>
                    <a:pt x="496481" y="0"/>
                  </a:lnTo>
                  <a:lnTo>
                    <a:pt x="496481" y="636524"/>
                  </a:lnTo>
                  <a:lnTo>
                    <a:pt x="509206" y="636524"/>
                  </a:lnTo>
                  <a:lnTo>
                    <a:pt x="509206" y="0"/>
                  </a:lnTo>
                  <a:close/>
                </a:path>
                <a:path w="1171575" h="636905">
                  <a:moveTo>
                    <a:pt x="542302" y="0"/>
                  </a:moveTo>
                  <a:lnTo>
                    <a:pt x="529577" y="0"/>
                  </a:lnTo>
                  <a:lnTo>
                    <a:pt x="529577" y="636524"/>
                  </a:lnTo>
                  <a:lnTo>
                    <a:pt x="542302" y="636524"/>
                  </a:lnTo>
                  <a:lnTo>
                    <a:pt x="542302" y="0"/>
                  </a:lnTo>
                  <a:close/>
                </a:path>
                <a:path w="1171575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636524"/>
                  </a:lnTo>
                  <a:lnTo>
                    <a:pt x="575398" y="636524"/>
                  </a:lnTo>
                  <a:lnTo>
                    <a:pt x="575398" y="0"/>
                  </a:lnTo>
                  <a:close/>
                </a:path>
                <a:path w="1171575" h="636905">
                  <a:moveTo>
                    <a:pt x="608507" y="0"/>
                  </a:moveTo>
                  <a:lnTo>
                    <a:pt x="595769" y="0"/>
                  </a:lnTo>
                  <a:lnTo>
                    <a:pt x="595769" y="636524"/>
                  </a:lnTo>
                  <a:lnTo>
                    <a:pt x="608507" y="636524"/>
                  </a:lnTo>
                  <a:lnTo>
                    <a:pt x="608507" y="0"/>
                  </a:lnTo>
                  <a:close/>
                </a:path>
                <a:path w="1171575" h="636905">
                  <a:moveTo>
                    <a:pt x="641604" y="0"/>
                  </a:moveTo>
                  <a:lnTo>
                    <a:pt x="628878" y="0"/>
                  </a:lnTo>
                  <a:lnTo>
                    <a:pt x="628878" y="636524"/>
                  </a:lnTo>
                  <a:lnTo>
                    <a:pt x="641604" y="636524"/>
                  </a:lnTo>
                  <a:lnTo>
                    <a:pt x="641604" y="0"/>
                  </a:lnTo>
                  <a:close/>
                </a:path>
                <a:path w="1171575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636524"/>
                  </a:lnTo>
                  <a:lnTo>
                    <a:pt x="674700" y="636524"/>
                  </a:lnTo>
                  <a:lnTo>
                    <a:pt x="674700" y="0"/>
                  </a:lnTo>
                  <a:close/>
                </a:path>
                <a:path w="1171575" h="636905">
                  <a:moveTo>
                    <a:pt x="707796" y="0"/>
                  </a:moveTo>
                  <a:lnTo>
                    <a:pt x="695071" y="0"/>
                  </a:lnTo>
                  <a:lnTo>
                    <a:pt x="695071" y="636524"/>
                  </a:lnTo>
                  <a:lnTo>
                    <a:pt x="707796" y="636524"/>
                  </a:lnTo>
                  <a:lnTo>
                    <a:pt x="707796" y="0"/>
                  </a:lnTo>
                  <a:close/>
                </a:path>
                <a:path w="1171575" h="636905">
                  <a:moveTo>
                    <a:pt x="740892" y="0"/>
                  </a:moveTo>
                  <a:lnTo>
                    <a:pt x="728167" y="0"/>
                  </a:lnTo>
                  <a:lnTo>
                    <a:pt x="728167" y="636524"/>
                  </a:lnTo>
                  <a:lnTo>
                    <a:pt x="740892" y="636524"/>
                  </a:lnTo>
                  <a:lnTo>
                    <a:pt x="740892" y="0"/>
                  </a:lnTo>
                  <a:close/>
                </a:path>
                <a:path w="1171575" h="636905">
                  <a:moveTo>
                    <a:pt x="774001" y="0"/>
                  </a:moveTo>
                  <a:lnTo>
                    <a:pt x="761263" y="0"/>
                  </a:lnTo>
                  <a:lnTo>
                    <a:pt x="761263" y="636524"/>
                  </a:lnTo>
                  <a:lnTo>
                    <a:pt x="774001" y="636524"/>
                  </a:lnTo>
                  <a:lnTo>
                    <a:pt x="774001" y="0"/>
                  </a:lnTo>
                  <a:close/>
                </a:path>
                <a:path w="1171575" h="636905">
                  <a:moveTo>
                    <a:pt x="807097" y="0"/>
                  </a:moveTo>
                  <a:lnTo>
                    <a:pt x="794372" y="0"/>
                  </a:lnTo>
                  <a:lnTo>
                    <a:pt x="794372" y="636524"/>
                  </a:lnTo>
                  <a:lnTo>
                    <a:pt x="807097" y="636524"/>
                  </a:lnTo>
                  <a:lnTo>
                    <a:pt x="807097" y="0"/>
                  </a:lnTo>
                  <a:close/>
                </a:path>
                <a:path w="1171575" h="636905">
                  <a:moveTo>
                    <a:pt x="840193" y="0"/>
                  </a:moveTo>
                  <a:lnTo>
                    <a:pt x="827468" y="0"/>
                  </a:lnTo>
                  <a:lnTo>
                    <a:pt x="827468" y="636524"/>
                  </a:lnTo>
                  <a:lnTo>
                    <a:pt x="840193" y="636524"/>
                  </a:lnTo>
                  <a:lnTo>
                    <a:pt x="840193" y="0"/>
                  </a:lnTo>
                  <a:close/>
                </a:path>
                <a:path w="1171575" h="636905">
                  <a:moveTo>
                    <a:pt x="873290" y="0"/>
                  </a:moveTo>
                  <a:lnTo>
                    <a:pt x="860564" y="0"/>
                  </a:lnTo>
                  <a:lnTo>
                    <a:pt x="860564" y="636524"/>
                  </a:lnTo>
                  <a:lnTo>
                    <a:pt x="873290" y="636524"/>
                  </a:lnTo>
                  <a:lnTo>
                    <a:pt x="873290" y="0"/>
                  </a:lnTo>
                  <a:close/>
                </a:path>
                <a:path w="1171575" h="636905">
                  <a:moveTo>
                    <a:pt x="906399" y="0"/>
                  </a:moveTo>
                  <a:lnTo>
                    <a:pt x="893660" y="0"/>
                  </a:lnTo>
                  <a:lnTo>
                    <a:pt x="893660" y="636524"/>
                  </a:lnTo>
                  <a:lnTo>
                    <a:pt x="906399" y="636524"/>
                  </a:lnTo>
                  <a:lnTo>
                    <a:pt x="906399" y="0"/>
                  </a:lnTo>
                  <a:close/>
                </a:path>
                <a:path w="1171575" h="636905">
                  <a:moveTo>
                    <a:pt x="939495" y="0"/>
                  </a:moveTo>
                  <a:lnTo>
                    <a:pt x="926769" y="0"/>
                  </a:lnTo>
                  <a:lnTo>
                    <a:pt x="926769" y="636524"/>
                  </a:lnTo>
                  <a:lnTo>
                    <a:pt x="939495" y="636524"/>
                  </a:lnTo>
                  <a:lnTo>
                    <a:pt x="939495" y="0"/>
                  </a:lnTo>
                  <a:close/>
                </a:path>
                <a:path w="1171575" h="636905">
                  <a:moveTo>
                    <a:pt x="972591" y="0"/>
                  </a:moveTo>
                  <a:lnTo>
                    <a:pt x="959866" y="0"/>
                  </a:lnTo>
                  <a:lnTo>
                    <a:pt x="959866" y="636524"/>
                  </a:lnTo>
                  <a:lnTo>
                    <a:pt x="972591" y="636524"/>
                  </a:lnTo>
                  <a:lnTo>
                    <a:pt x="972591" y="0"/>
                  </a:lnTo>
                  <a:close/>
                </a:path>
                <a:path w="1171575" h="636905">
                  <a:moveTo>
                    <a:pt x="1005687" y="0"/>
                  </a:moveTo>
                  <a:lnTo>
                    <a:pt x="992962" y="0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0"/>
                  </a:lnTo>
                  <a:close/>
                </a:path>
                <a:path w="1171575" h="636905">
                  <a:moveTo>
                    <a:pt x="1038783" y="0"/>
                  </a:moveTo>
                  <a:lnTo>
                    <a:pt x="1026058" y="0"/>
                  </a:lnTo>
                  <a:lnTo>
                    <a:pt x="1026058" y="636524"/>
                  </a:lnTo>
                  <a:lnTo>
                    <a:pt x="1038783" y="636524"/>
                  </a:lnTo>
                  <a:lnTo>
                    <a:pt x="1038783" y="0"/>
                  </a:lnTo>
                  <a:close/>
                </a:path>
                <a:path w="1171575" h="636905">
                  <a:moveTo>
                    <a:pt x="1071892" y="0"/>
                  </a:moveTo>
                  <a:lnTo>
                    <a:pt x="1059154" y="0"/>
                  </a:lnTo>
                  <a:lnTo>
                    <a:pt x="1059154" y="636524"/>
                  </a:lnTo>
                  <a:lnTo>
                    <a:pt x="1071892" y="636524"/>
                  </a:lnTo>
                  <a:lnTo>
                    <a:pt x="1071892" y="0"/>
                  </a:lnTo>
                  <a:close/>
                </a:path>
                <a:path w="1171575" h="636905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524"/>
                  </a:lnTo>
                  <a:lnTo>
                    <a:pt x="1104988" y="636524"/>
                  </a:lnTo>
                  <a:lnTo>
                    <a:pt x="1104988" y="0"/>
                  </a:lnTo>
                  <a:close/>
                </a:path>
                <a:path w="1171575" h="636905">
                  <a:moveTo>
                    <a:pt x="1138085" y="0"/>
                  </a:moveTo>
                  <a:lnTo>
                    <a:pt x="1125359" y="0"/>
                  </a:lnTo>
                  <a:lnTo>
                    <a:pt x="1125359" y="636524"/>
                  </a:lnTo>
                  <a:lnTo>
                    <a:pt x="1138085" y="636524"/>
                  </a:lnTo>
                  <a:lnTo>
                    <a:pt x="1138085" y="0"/>
                  </a:lnTo>
                  <a:close/>
                </a:path>
                <a:path w="1171575" h="636905">
                  <a:moveTo>
                    <a:pt x="1171181" y="0"/>
                  </a:moveTo>
                  <a:lnTo>
                    <a:pt x="1158455" y="0"/>
                  </a:lnTo>
                  <a:lnTo>
                    <a:pt x="1158455" y="636524"/>
                  </a:lnTo>
                  <a:lnTo>
                    <a:pt x="1171181" y="636524"/>
                  </a:lnTo>
                  <a:lnTo>
                    <a:pt x="11711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126742" y="2426499"/>
              <a:ext cx="1635125" cy="631190"/>
            </a:xfrm>
            <a:custGeom>
              <a:avLst/>
              <a:gdLst/>
              <a:ahLst/>
              <a:cxnLst/>
              <a:rect l="l" t="t" r="r" b="b"/>
              <a:pathLst>
                <a:path w="1635125" h="631189">
                  <a:moveTo>
                    <a:pt x="12725" y="609206"/>
                  </a:moveTo>
                  <a:lnTo>
                    <a:pt x="0" y="615391"/>
                  </a:lnTo>
                  <a:lnTo>
                    <a:pt x="0" y="630720"/>
                  </a:lnTo>
                  <a:lnTo>
                    <a:pt x="12725" y="630720"/>
                  </a:lnTo>
                  <a:lnTo>
                    <a:pt x="12725" y="609206"/>
                  </a:lnTo>
                  <a:close/>
                </a:path>
                <a:path w="1635125" h="631189">
                  <a:moveTo>
                    <a:pt x="45821" y="593204"/>
                  </a:moveTo>
                  <a:lnTo>
                    <a:pt x="33096" y="599363"/>
                  </a:lnTo>
                  <a:lnTo>
                    <a:pt x="33096" y="630720"/>
                  </a:lnTo>
                  <a:lnTo>
                    <a:pt x="45821" y="630720"/>
                  </a:lnTo>
                  <a:lnTo>
                    <a:pt x="45821" y="593204"/>
                  </a:lnTo>
                  <a:close/>
                </a:path>
                <a:path w="1635125" h="631189">
                  <a:moveTo>
                    <a:pt x="78917" y="577164"/>
                  </a:moveTo>
                  <a:lnTo>
                    <a:pt x="66192" y="583323"/>
                  </a:lnTo>
                  <a:lnTo>
                    <a:pt x="66192" y="630720"/>
                  </a:lnTo>
                  <a:lnTo>
                    <a:pt x="78917" y="630720"/>
                  </a:lnTo>
                  <a:lnTo>
                    <a:pt x="78917" y="577164"/>
                  </a:lnTo>
                  <a:close/>
                </a:path>
                <a:path w="1635125" h="631189">
                  <a:moveTo>
                    <a:pt x="112026" y="561124"/>
                  </a:moveTo>
                  <a:lnTo>
                    <a:pt x="99288" y="567283"/>
                  </a:lnTo>
                  <a:lnTo>
                    <a:pt x="99288" y="630720"/>
                  </a:lnTo>
                  <a:lnTo>
                    <a:pt x="112026" y="630720"/>
                  </a:lnTo>
                  <a:lnTo>
                    <a:pt x="112026" y="561124"/>
                  </a:lnTo>
                  <a:close/>
                </a:path>
                <a:path w="1635125" h="631189">
                  <a:moveTo>
                    <a:pt x="145122" y="545084"/>
                  </a:moveTo>
                  <a:lnTo>
                    <a:pt x="132397" y="551243"/>
                  </a:lnTo>
                  <a:lnTo>
                    <a:pt x="132397" y="630720"/>
                  </a:lnTo>
                  <a:lnTo>
                    <a:pt x="145122" y="630720"/>
                  </a:lnTo>
                  <a:lnTo>
                    <a:pt x="145122" y="545084"/>
                  </a:lnTo>
                  <a:close/>
                </a:path>
                <a:path w="1635125" h="631189">
                  <a:moveTo>
                    <a:pt x="178219" y="529056"/>
                  </a:moveTo>
                  <a:lnTo>
                    <a:pt x="165493" y="535241"/>
                  </a:lnTo>
                  <a:lnTo>
                    <a:pt x="165493" y="630720"/>
                  </a:lnTo>
                  <a:lnTo>
                    <a:pt x="178219" y="630720"/>
                  </a:lnTo>
                  <a:lnTo>
                    <a:pt x="178219" y="529056"/>
                  </a:lnTo>
                  <a:close/>
                </a:path>
                <a:path w="1635125" h="631189">
                  <a:moveTo>
                    <a:pt x="211315" y="513041"/>
                  </a:moveTo>
                  <a:lnTo>
                    <a:pt x="198589" y="519201"/>
                  </a:lnTo>
                  <a:lnTo>
                    <a:pt x="198589" y="630720"/>
                  </a:lnTo>
                  <a:lnTo>
                    <a:pt x="211315" y="630720"/>
                  </a:lnTo>
                  <a:lnTo>
                    <a:pt x="211315" y="513041"/>
                  </a:lnTo>
                  <a:close/>
                </a:path>
                <a:path w="1635125" h="631189">
                  <a:moveTo>
                    <a:pt x="244411" y="497001"/>
                  </a:moveTo>
                  <a:lnTo>
                    <a:pt x="231686" y="503161"/>
                  </a:lnTo>
                  <a:lnTo>
                    <a:pt x="231686" y="630720"/>
                  </a:lnTo>
                  <a:lnTo>
                    <a:pt x="244411" y="630720"/>
                  </a:lnTo>
                  <a:lnTo>
                    <a:pt x="244411" y="497001"/>
                  </a:lnTo>
                  <a:close/>
                </a:path>
                <a:path w="1635125" h="631189">
                  <a:moveTo>
                    <a:pt x="277520" y="480974"/>
                  </a:moveTo>
                  <a:lnTo>
                    <a:pt x="264782" y="487133"/>
                  </a:lnTo>
                  <a:lnTo>
                    <a:pt x="264782" y="630720"/>
                  </a:lnTo>
                  <a:lnTo>
                    <a:pt x="277520" y="630720"/>
                  </a:lnTo>
                  <a:lnTo>
                    <a:pt x="277520" y="480974"/>
                  </a:lnTo>
                  <a:close/>
                </a:path>
                <a:path w="1635125" h="631189">
                  <a:moveTo>
                    <a:pt x="310616" y="464934"/>
                  </a:moveTo>
                  <a:lnTo>
                    <a:pt x="297891" y="471093"/>
                  </a:lnTo>
                  <a:lnTo>
                    <a:pt x="297891" y="630720"/>
                  </a:lnTo>
                  <a:lnTo>
                    <a:pt x="310616" y="630720"/>
                  </a:lnTo>
                  <a:lnTo>
                    <a:pt x="310616" y="464934"/>
                  </a:lnTo>
                  <a:close/>
                </a:path>
                <a:path w="1635125" h="631189">
                  <a:moveTo>
                    <a:pt x="343712" y="448894"/>
                  </a:moveTo>
                  <a:lnTo>
                    <a:pt x="330987" y="455053"/>
                  </a:lnTo>
                  <a:lnTo>
                    <a:pt x="330987" y="630720"/>
                  </a:lnTo>
                  <a:lnTo>
                    <a:pt x="343712" y="630720"/>
                  </a:lnTo>
                  <a:lnTo>
                    <a:pt x="343712" y="448894"/>
                  </a:lnTo>
                  <a:close/>
                </a:path>
                <a:path w="1635125" h="631189">
                  <a:moveTo>
                    <a:pt x="376809" y="432854"/>
                  </a:moveTo>
                  <a:lnTo>
                    <a:pt x="364083" y="439039"/>
                  </a:lnTo>
                  <a:lnTo>
                    <a:pt x="364083" y="630720"/>
                  </a:lnTo>
                  <a:lnTo>
                    <a:pt x="376809" y="630720"/>
                  </a:lnTo>
                  <a:lnTo>
                    <a:pt x="376809" y="432854"/>
                  </a:lnTo>
                  <a:close/>
                </a:path>
                <a:path w="1635125" h="631189">
                  <a:moveTo>
                    <a:pt x="409917" y="416852"/>
                  </a:moveTo>
                  <a:lnTo>
                    <a:pt x="397179" y="423011"/>
                  </a:lnTo>
                  <a:lnTo>
                    <a:pt x="397179" y="630720"/>
                  </a:lnTo>
                  <a:lnTo>
                    <a:pt x="409917" y="630720"/>
                  </a:lnTo>
                  <a:lnTo>
                    <a:pt x="409917" y="416852"/>
                  </a:lnTo>
                  <a:close/>
                </a:path>
                <a:path w="1635125" h="631189">
                  <a:moveTo>
                    <a:pt x="443001" y="400812"/>
                  </a:moveTo>
                  <a:lnTo>
                    <a:pt x="430276" y="406971"/>
                  </a:lnTo>
                  <a:lnTo>
                    <a:pt x="430276" y="630720"/>
                  </a:lnTo>
                  <a:lnTo>
                    <a:pt x="443001" y="630720"/>
                  </a:lnTo>
                  <a:lnTo>
                    <a:pt x="443001" y="400812"/>
                  </a:lnTo>
                  <a:close/>
                </a:path>
                <a:path w="1635125" h="631189">
                  <a:moveTo>
                    <a:pt x="476110" y="384771"/>
                  </a:moveTo>
                  <a:lnTo>
                    <a:pt x="463384" y="390931"/>
                  </a:lnTo>
                  <a:lnTo>
                    <a:pt x="463384" y="630720"/>
                  </a:lnTo>
                  <a:lnTo>
                    <a:pt x="476110" y="630720"/>
                  </a:lnTo>
                  <a:lnTo>
                    <a:pt x="476110" y="384771"/>
                  </a:lnTo>
                  <a:close/>
                </a:path>
                <a:path w="1635125" h="631189">
                  <a:moveTo>
                    <a:pt x="509206" y="368744"/>
                  </a:moveTo>
                  <a:lnTo>
                    <a:pt x="496481" y="374904"/>
                  </a:lnTo>
                  <a:lnTo>
                    <a:pt x="496481" y="630720"/>
                  </a:lnTo>
                  <a:lnTo>
                    <a:pt x="509206" y="630720"/>
                  </a:lnTo>
                  <a:lnTo>
                    <a:pt x="509206" y="368744"/>
                  </a:lnTo>
                  <a:close/>
                </a:path>
                <a:path w="1635125" h="631189">
                  <a:moveTo>
                    <a:pt x="542302" y="352704"/>
                  </a:moveTo>
                  <a:lnTo>
                    <a:pt x="529564" y="358889"/>
                  </a:lnTo>
                  <a:lnTo>
                    <a:pt x="529564" y="630720"/>
                  </a:lnTo>
                  <a:lnTo>
                    <a:pt x="542302" y="630720"/>
                  </a:lnTo>
                  <a:lnTo>
                    <a:pt x="542302" y="352704"/>
                  </a:lnTo>
                  <a:close/>
                </a:path>
                <a:path w="1635125" h="631189">
                  <a:moveTo>
                    <a:pt x="575411" y="336689"/>
                  </a:moveTo>
                  <a:lnTo>
                    <a:pt x="562686" y="342849"/>
                  </a:lnTo>
                  <a:lnTo>
                    <a:pt x="562686" y="630720"/>
                  </a:lnTo>
                  <a:lnTo>
                    <a:pt x="575411" y="630720"/>
                  </a:lnTo>
                  <a:lnTo>
                    <a:pt x="575411" y="336689"/>
                  </a:lnTo>
                  <a:close/>
                </a:path>
                <a:path w="1635125" h="631189">
                  <a:moveTo>
                    <a:pt x="608507" y="320649"/>
                  </a:moveTo>
                  <a:lnTo>
                    <a:pt x="595782" y="326821"/>
                  </a:lnTo>
                  <a:lnTo>
                    <a:pt x="595782" y="630720"/>
                  </a:lnTo>
                  <a:lnTo>
                    <a:pt x="608507" y="630720"/>
                  </a:lnTo>
                  <a:lnTo>
                    <a:pt x="608507" y="320649"/>
                  </a:lnTo>
                  <a:close/>
                </a:path>
                <a:path w="1635125" h="631189">
                  <a:moveTo>
                    <a:pt x="641591" y="304622"/>
                  </a:moveTo>
                  <a:lnTo>
                    <a:pt x="628865" y="310781"/>
                  </a:lnTo>
                  <a:lnTo>
                    <a:pt x="628865" y="630720"/>
                  </a:lnTo>
                  <a:lnTo>
                    <a:pt x="641591" y="630720"/>
                  </a:lnTo>
                  <a:lnTo>
                    <a:pt x="641591" y="304622"/>
                  </a:lnTo>
                  <a:close/>
                </a:path>
                <a:path w="1635125" h="631189">
                  <a:moveTo>
                    <a:pt x="674712" y="288582"/>
                  </a:moveTo>
                  <a:lnTo>
                    <a:pt x="661962" y="294741"/>
                  </a:lnTo>
                  <a:lnTo>
                    <a:pt x="661962" y="630720"/>
                  </a:lnTo>
                  <a:lnTo>
                    <a:pt x="674712" y="630720"/>
                  </a:lnTo>
                  <a:lnTo>
                    <a:pt x="674712" y="288582"/>
                  </a:lnTo>
                  <a:close/>
                </a:path>
                <a:path w="1635125" h="631189">
                  <a:moveTo>
                    <a:pt x="707809" y="272542"/>
                  </a:moveTo>
                  <a:lnTo>
                    <a:pt x="695071" y="278726"/>
                  </a:lnTo>
                  <a:lnTo>
                    <a:pt x="695071" y="630720"/>
                  </a:lnTo>
                  <a:lnTo>
                    <a:pt x="707809" y="630720"/>
                  </a:lnTo>
                  <a:lnTo>
                    <a:pt x="707809" y="272542"/>
                  </a:lnTo>
                  <a:close/>
                </a:path>
                <a:path w="1635125" h="631189">
                  <a:moveTo>
                    <a:pt x="740892" y="256514"/>
                  </a:moveTo>
                  <a:lnTo>
                    <a:pt x="728167" y="262699"/>
                  </a:lnTo>
                  <a:lnTo>
                    <a:pt x="728167" y="630720"/>
                  </a:lnTo>
                  <a:lnTo>
                    <a:pt x="740892" y="630720"/>
                  </a:lnTo>
                  <a:lnTo>
                    <a:pt x="740892" y="256514"/>
                  </a:lnTo>
                  <a:close/>
                </a:path>
                <a:path w="1635125" h="631189">
                  <a:moveTo>
                    <a:pt x="774014" y="240499"/>
                  </a:moveTo>
                  <a:lnTo>
                    <a:pt x="761263" y="246659"/>
                  </a:lnTo>
                  <a:lnTo>
                    <a:pt x="761263" y="630720"/>
                  </a:lnTo>
                  <a:lnTo>
                    <a:pt x="774014" y="630720"/>
                  </a:lnTo>
                  <a:lnTo>
                    <a:pt x="774014" y="240499"/>
                  </a:lnTo>
                  <a:close/>
                </a:path>
                <a:path w="1635125" h="631189">
                  <a:moveTo>
                    <a:pt x="807097" y="224459"/>
                  </a:moveTo>
                  <a:lnTo>
                    <a:pt x="794372" y="230619"/>
                  </a:lnTo>
                  <a:lnTo>
                    <a:pt x="794372" y="630720"/>
                  </a:lnTo>
                  <a:lnTo>
                    <a:pt x="807097" y="630720"/>
                  </a:lnTo>
                  <a:lnTo>
                    <a:pt x="807097" y="224459"/>
                  </a:lnTo>
                  <a:close/>
                </a:path>
                <a:path w="1635125" h="631189">
                  <a:moveTo>
                    <a:pt x="840193" y="208432"/>
                  </a:moveTo>
                  <a:lnTo>
                    <a:pt x="827468" y="214591"/>
                  </a:lnTo>
                  <a:lnTo>
                    <a:pt x="827468" y="630720"/>
                  </a:lnTo>
                  <a:lnTo>
                    <a:pt x="840193" y="630720"/>
                  </a:lnTo>
                  <a:lnTo>
                    <a:pt x="840193" y="208432"/>
                  </a:lnTo>
                  <a:close/>
                </a:path>
                <a:path w="1635125" h="631189">
                  <a:moveTo>
                    <a:pt x="873315" y="192392"/>
                  </a:moveTo>
                  <a:lnTo>
                    <a:pt x="860552" y="198551"/>
                  </a:lnTo>
                  <a:lnTo>
                    <a:pt x="860552" y="630720"/>
                  </a:lnTo>
                  <a:lnTo>
                    <a:pt x="873315" y="630720"/>
                  </a:lnTo>
                  <a:lnTo>
                    <a:pt x="873315" y="192392"/>
                  </a:lnTo>
                  <a:close/>
                </a:path>
                <a:path w="1635125" h="631189">
                  <a:moveTo>
                    <a:pt x="906399" y="176352"/>
                  </a:moveTo>
                  <a:lnTo>
                    <a:pt x="893673" y="182537"/>
                  </a:lnTo>
                  <a:lnTo>
                    <a:pt x="893673" y="630720"/>
                  </a:lnTo>
                  <a:lnTo>
                    <a:pt x="906399" y="630720"/>
                  </a:lnTo>
                  <a:lnTo>
                    <a:pt x="906399" y="176352"/>
                  </a:lnTo>
                  <a:close/>
                </a:path>
                <a:path w="1635125" h="631189">
                  <a:moveTo>
                    <a:pt x="939495" y="160312"/>
                  </a:moveTo>
                  <a:lnTo>
                    <a:pt x="926769" y="166497"/>
                  </a:lnTo>
                  <a:lnTo>
                    <a:pt x="926769" y="630720"/>
                  </a:lnTo>
                  <a:lnTo>
                    <a:pt x="939495" y="630720"/>
                  </a:lnTo>
                  <a:lnTo>
                    <a:pt x="939495" y="160312"/>
                  </a:lnTo>
                  <a:close/>
                </a:path>
                <a:path w="1635125" h="631189">
                  <a:moveTo>
                    <a:pt x="972578" y="144310"/>
                  </a:moveTo>
                  <a:lnTo>
                    <a:pt x="959853" y="150469"/>
                  </a:lnTo>
                  <a:lnTo>
                    <a:pt x="959853" y="630720"/>
                  </a:lnTo>
                  <a:lnTo>
                    <a:pt x="972578" y="630720"/>
                  </a:lnTo>
                  <a:lnTo>
                    <a:pt x="972578" y="144310"/>
                  </a:lnTo>
                  <a:close/>
                </a:path>
                <a:path w="1635125" h="631189">
                  <a:moveTo>
                    <a:pt x="1005700" y="128270"/>
                  </a:moveTo>
                  <a:lnTo>
                    <a:pt x="992974" y="134429"/>
                  </a:lnTo>
                  <a:lnTo>
                    <a:pt x="992974" y="630720"/>
                  </a:lnTo>
                  <a:lnTo>
                    <a:pt x="1005700" y="630720"/>
                  </a:lnTo>
                  <a:lnTo>
                    <a:pt x="1005700" y="128270"/>
                  </a:lnTo>
                  <a:close/>
                </a:path>
                <a:path w="1635125" h="631189">
                  <a:moveTo>
                    <a:pt x="1038783" y="112229"/>
                  </a:moveTo>
                  <a:lnTo>
                    <a:pt x="1026058" y="118389"/>
                  </a:lnTo>
                  <a:lnTo>
                    <a:pt x="1026058" y="630720"/>
                  </a:lnTo>
                  <a:lnTo>
                    <a:pt x="1038783" y="630720"/>
                  </a:lnTo>
                  <a:lnTo>
                    <a:pt x="1038783" y="112229"/>
                  </a:lnTo>
                  <a:close/>
                </a:path>
                <a:path w="1635125" h="631189">
                  <a:moveTo>
                    <a:pt x="1071905" y="96202"/>
                  </a:moveTo>
                  <a:lnTo>
                    <a:pt x="1059154" y="102362"/>
                  </a:lnTo>
                  <a:lnTo>
                    <a:pt x="1059383" y="630720"/>
                  </a:lnTo>
                  <a:lnTo>
                    <a:pt x="1059942" y="629069"/>
                  </a:lnTo>
                  <a:lnTo>
                    <a:pt x="1071905" y="621169"/>
                  </a:lnTo>
                  <a:lnTo>
                    <a:pt x="1071905" y="96202"/>
                  </a:lnTo>
                  <a:close/>
                </a:path>
                <a:path w="1635125" h="631189">
                  <a:moveTo>
                    <a:pt x="1105001" y="80162"/>
                  </a:moveTo>
                  <a:lnTo>
                    <a:pt x="1092276" y="86321"/>
                  </a:lnTo>
                  <a:lnTo>
                    <a:pt x="1092276" y="607707"/>
                  </a:lnTo>
                  <a:lnTo>
                    <a:pt x="1105001" y="599313"/>
                  </a:lnTo>
                  <a:lnTo>
                    <a:pt x="1105001" y="80162"/>
                  </a:lnTo>
                  <a:close/>
                </a:path>
                <a:path w="1635125" h="631189">
                  <a:moveTo>
                    <a:pt x="1138085" y="64122"/>
                  </a:moveTo>
                  <a:lnTo>
                    <a:pt x="1125359" y="70307"/>
                  </a:lnTo>
                  <a:lnTo>
                    <a:pt x="1125359" y="585838"/>
                  </a:lnTo>
                  <a:lnTo>
                    <a:pt x="1138085" y="577443"/>
                  </a:lnTo>
                  <a:lnTo>
                    <a:pt x="1138085" y="64122"/>
                  </a:lnTo>
                  <a:close/>
                </a:path>
                <a:path w="1635125" h="631189">
                  <a:moveTo>
                    <a:pt x="1171181" y="48107"/>
                  </a:moveTo>
                  <a:lnTo>
                    <a:pt x="1158455" y="54267"/>
                  </a:lnTo>
                  <a:lnTo>
                    <a:pt x="1158455" y="563981"/>
                  </a:lnTo>
                  <a:lnTo>
                    <a:pt x="1171181" y="555548"/>
                  </a:lnTo>
                  <a:lnTo>
                    <a:pt x="1171181" y="48107"/>
                  </a:lnTo>
                  <a:close/>
                </a:path>
                <a:path w="1635125" h="631189">
                  <a:moveTo>
                    <a:pt x="1204290" y="32080"/>
                  </a:moveTo>
                  <a:lnTo>
                    <a:pt x="1191539" y="38239"/>
                  </a:lnTo>
                  <a:lnTo>
                    <a:pt x="1191539" y="542112"/>
                  </a:lnTo>
                  <a:lnTo>
                    <a:pt x="1204290" y="533679"/>
                  </a:lnTo>
                  <a:lnTo>
                    <a:pt x="1204290" y="32080"/>
                  </a:lnTo>
                  <a:close/>
                </a:path>
                <a:path w="1635125" h="631189">
                  <a:moveTo>
                    <a:pt x="1237386" y="16040"/>
                  </a:moveTo>
                  <a:lnTo>
                    <a:pt x="1224661" y="22199"/>
                  </a:lnTo>
                  <a:lnTo>
                    <a:pt x="1224661" y="520217"/>
                  </a:lnTo>
                  <a:lnTo>
                    <a:pt x="1237386" y="511822"/>
                  </a:lnTo>
                  <a:lnTo>
                    <a:pt x="1237386" y="16040"/>
                  </a:lnTo>
                  <a:close/>
                </a:path>
                <a:path w="1635125" h="631189">
                  <a:moveTo>
                    <a:pt x="1270482" y="0"/>
                  </a:moveTo>
                  <a:lnTo>
                    <a:pt x="1257744" y="6159"/>
                  </a:lnTo>
                  <a:lnTo>
                    <a:pt x="1257744" y="498360"/>
                  </a:lnTo>
                  <a:lnTo>
                    <a:pt x="1270482" y="489953"/>
                  </a:lnTo>
                  <a:lnTo>
                    <a:pt x="1270482" y="0"/>
                  </a:lnTo>
                  <a:close/>
                </a:path>
                <a:path w="1635125" h="631189">
                  <a:moveTo>
                    <a:pt x="1303591" y="59563"/>
                  </a:moveTo>
                  <a:lnTo>
                    <a:pt x="1290866" y="24003"/>
                  </a:lnTo>
                  <a:lnTo>
                    <a:pt x="1290866" y="490131"/>
                  </a:lnTo>
                  <a:lnTo>
                    <a:pt x="1303591" y="498563"/>
                  </a:lnTo>
                  <a:lnTo>
                    <a:pt x="1303591" y="59563"/>
                  </a:lnTo>
                  <a:close/>
                </a:path>
                <a:path w="1635125" h="631189">
                  <a:moveTo>
                    <a:pt x="1336687" y="152044"/>
                  </a:moveTo>
                  <a:lnTo>
                    <a:pt x="1323962" y="116459"/>
                  </a:lnTo>
                  <a:lnTo>
                    <a:pt x="1323962" y="512000"/>
                  </a:lnTo>
                  <a:lnTo>
                    <a:pt x="1336687" y="520420"/>
                  </a:lnTo>
                  <a:lnTo>
                    <a:pt x="1336687" y="152044"/>
                  </a:lnTo>
                  <a:close/>
                </a:path>
                <a:path w="1635125" h="631189">
                  <a:moveTo>
                    <a:pt x="1369771" y="238594"/>
                  </a:moveTo>
                  <a:lnTo>
                    <a:pt x="1367663" y="238594"/>
                  </a:lnTo>
                  <a:lnTo>
                    <a:pt x="1357045" y="208965"/>
                  </a:lnTo>
                  <a:lnTo>
                    <a:pt x="1357045" y="533895"/>
                  </a:lnTo>
                  <a:lnTo>
                    <a:pt x="1369771" y="542290"/>
                  </a:lnTo>
                  <a:lnTo>
                    <a:pt x="1369771" y="238594"/>
                  </a:lnTo>
                  <a:close/>
                </a:path>
                <a:path w="1635125" h="631189">
                  <a:moveTo>
                    <a:pt x="1402892" y="238645"/>
                  </a:moveTo>
                  <a:lnTo>
                    <a:pt x="1390142" y="238620"/>
                  </a:lnTo>
                  <a:lnTo>
                    <a:pt x="1390142" y="555752"/>
                  </a:lnTo>
                  <a:lnTo>
                    <a:pt x="1402892" y="564159"/>
                  </a:lnTo>
                  <a:lnTo>
                    <a:pt x="1402892" y="238645"/>
                  </a:lnTo>
                  <a:close/>
                </a:path>
                <a:path w="1635125" h="631189">
                  <a:moveTo>
                    <a:pt x="1435989" y="430644"/>
                  </a:moveTo>
                  <a:lnTo>
                    <a:pt x="1423250" y="394728"/>
                  </a:lnTo>
                  <a:lnTo>
                    <a:pt x="1423250" y="577621"/>
                  </a:lnTo>
                  <a:lnTo>
                    <a:pt x="1435989" y="586041"/>
                  </a:lnTo>
                  <a:lnTo>
                    <a:pt x="1435989" y="430644"/>
                  </a:lnTo>
                  <a:close/>
                </a:path>
                <a:path w="1635125" h="631189">
                  <a:moveTo>
                    <a:pt x="1435989" y="238696"/>
                  </a:moveTo>
                  <a:lnTo>
                    <a:pt x="1423250" y="238671"/>
                  </a:lnTo>
                  <a:lnTo>
                    <a:pt x="1423250" y="388696"/>
                  </a:lnTo>
                  <a:lnTo>
                    <a:pt x="1435989" y="380225"/>
                  </a:lnTo>
                  <a:lnTo>
                    <a:pt x="1435989" y="238696"/>
                  </a:lnTo>
                  <a:close/>
                </a:path>
                <a:path w="1635125" h="631189">
                  <a:moveTo>
                    <a:pt x="1469072" y="524090"/>
                  </a:moveTo>
                  <a:lnTo>
                    <a:pt x="1456347" y="488149"/>
                  </a:lnTo>
                  <a:lnTo>
                    <a:pt x="1456347" y="599490"/>
                  </a:lnTo>
                  <a:lnTo>
                    <a:pt x="1469072" y="607910"/>
                  </a:lnTo>
                  <a:lnTo>
                    <a:pt x="1469072" y="524090"/>
                  </a:lnTo>
                  <a:close/>
                </a:path>
                <a:path w="1635125" h="631189">
                  <a:moveTo>
                    <a:pt x="1469072" y="238747"/>
                  </a:moveTo>
                  <a:lnTo>
                    <a:pt x="1456347" y="238721"/>
                  </a:lnTo>
                  <a:lnTo>
                    <a:pt x="1456347" y="366674"/>
                  </a:lnTo>
                  <a:lnTo>
                    <a:pt x="1469072" y="358203"/>
                  </a:lnTo>
                  <a:lnTo>
                    <a:pt x="1469072" y="238747"/>
                  </a:lnTo>
                  <a:close/>
                </a:path>
                <a:path w="1635125" h="631189">
                  <a:moveTo>
                    <a:pt x="1502168" y="617512"/>
                  </a:moveTo>
                  <a:lnTo>
                    <a:pt x="1489443" y="581596"/>
                  </a:lnTo>
                  <a:lnTo>
                    <a:pt x="1489443" y="621372"/>
                  </a:lnTo>
                  <a:lnTo>
                    <a:pt x="1502168" y="629780"/>
                  </a:lnTo>
                  <a:lnTo>
                    <a:pt x="1502168" y="617512"/>
                  </a:lnTo>
                  <a:close/>
                </a:path>
                <a:path w="1635125" h="631189">
                  <a:moveTo>
                    <a:pt x="1502168" y="238798"/>
                  </a:moveTo>
                  <a:lnTo>
                    <a:pt x="1489443" y="238772"/>
                  </a:lnTo>
                  <a:lnTo>
                    <a:pt x="1489443" y="344665"/>
                  </a:lnTo>
                  <a:lnTo>
                    <a:pt x="1502168" y="336207"/>
                  </a:lnTo>
                  <a:lnTo>
                    <a:pt x="1502168" y="238798"/>
                  </a:lnTo>
                  <a:close/>
                </a:path>
                <a:path w="1635125" h="631189">
                  <a:moveTo>
                    <a:pt x="1535277" y="238823"/>
                  </a:moveTo>
                  <a:lnTo>
                    <a:pt x="1522552" y="238823"/>
                  </a:lnTo>
                  <a:lnTo>
                    <a:pt x="1522552" y="322668"/>
                  </a:lnTo>
                  <a:lnTo>
                    <a:pt x="1535277" y="314185"/>
                  </a:lnTo>
                  <a:lnTo>
                    <a:pt x="1535277" y="238823"/>
                  </a:lnTo>
                  <a:close/>
                </a:path>
                <a:path w="1635125" h="631189">
                  <a:moveTo>
                    <a:pt x="1568373" y="238874"/>
                  </a:moveTo>
                  <a:lnTo>
                    <a:pt x="1555648" y="238874"/>
                  </a:lnTo>
                  <a:lnTo>
                    <a:pt x="1555648" y="300647"/>
                  </a:lnTo>
                  <a:lnTo>
                    <a:pt x="1568373" y="292176"/>
                  </a:lnTo>
                  <a:lnTo>
                    <a:pt x="1568373" y="238874"/>
                  </a:lnTo>
                  <a:close/>
                </a:path>
                <a:path w="1635125" h="631189">
                  <a:moveTo>
                    <a:pt x="1601495" y="238925"/>
                  </a:moveTo>
                  <a:lnTo>
                    <a:pt x="1588731" y="238899"/>
                  </a:lnTo>
                  <a:lnTo>
                    <a:pt x="1588731" y="278625"/>
                  </a:lnTo>
                  <a:lnTo>
                    <a:pt x="1601495" y="270154"/>
                  </a:lnTo>
                  <a:lnTo>
                    <a:pt x="1601495" y="238925"/>
                  </a:lnTo>
                  <a:close/>
                </a:path>
                <a:path w="1635125" h="631189">
                  <a:moveTo>
                    <a:pt x="1634578" y="238975"/>
                  </a:moveTo>
                  <a:lnTo>
                    <a:pt x="1621853" y="238950"/>
                  </a:lnTo>
                  <a:lnTo>
                    <a:pt x="1621853" y="256616"/>
                  </a:lnTo>
                  <a:lnTo>
                    <a:pt x="1634578" y="248158"/>
                  </a:lnTo>
                  <a:lnTo>
                    <a:pt x="1634578" y="23897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80907" y="2420695"/>
              <a:ext cx="2329815" cy="636905"/>
            </a:xfrm>
            <a:custGeom>
              <a:avLst/>
              <a:gdLst/>
              <a:ahLst/>
              <a:cxnLst/>
              <a:rect l="l" t="t" r="r" b="b"/>
              <a:pathLst>
                <a:path w="2329815" h="636905">
                  <a:moveTo>
                    <a:pt x="12725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0"/>
                  </a:lnTo>
                  <a:close/>
                </a:path>
                <a:path w="2329815" h="636905">
                  <a:moveTo>
                    <a:pt x="45834" y="0"/>
                  </a:moveTo>
                  <a:lnTo>
                    <a:pt x="33108" y="0"/>
                  </a:lnTo>
                  <a:lnTo>
                    <a:pt x="33108" y="636524"/>
                  </a:lnTo>
                  <a:lnTo>
                    <a:pt x="45834" y="636524"/>
                  </a:lnTo>
                  <a:lnTo>
                    <a:pt x="45834" y="0"/>
                  </a:lnTo>
                  <a:close/>
                </a:path>
                <a:path w="2329815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0"/>
                  </a:lnTo>
                  <a:close/>
                </a:path>
                <a:path w="2329815" h="636905">
                  <a:moveTo>
                    <a:pt x="112026" y="0"/>
                  </a:moveTo>
                  <a:lnTo>
                    <a:pt x="99301" y="0"/>
                  </a:lnTo>
                  <a:lnTo>
                    <a:pt x="99301" y="636524"/>
                  </a:lnTo>
                  <a:lnTo>
                    <a:pt x="112026" y="636524"/>
                  </a:lnTo>
                  <a:lnTo>
                    <a:pt x="112026" y="0"/>
                  </a:lnTo>
                  <a:close/>
                </a:path>
                <a:path w="2329815" h="636905">
                  <a:moveTo>
                    <a:pt x="145122" y="0"/>
                  </a:moveTo>
                  <a:lnTo>
                    <a:pt x="132397" y="0"/>
                  </a:lnTo>
                  <a:lnTo>
                    <a:pt x="132397" y="636524"/>
                  </a:lnTo>
                  <a:lnTo>
                    <a:pt x="145122" y="636524"/>
                  </a:lnTo>
                  <a:lnTo>
                    <a:pt x="145122" y="0"/>
                  </a:lnTo>
                  <a:close/>
                </a:path>
                <a:path w="2329815" h="636905">
                  <a:moveTo>
                    <a:pt x="178219" y="0"/>
                  </a:moveTo>
                  <a:lnTo>
                    <a:pt x="165493" y="0"/>
                  </a:lnTo>
                  <a:lnTo>
                    <a:pt x="165493" y="636524"/>
                  </a:lnTo>
                  <a:lnTo>
                    <a:pt x="178219" y="636524"/>
                  </a:lnTo>
                  <a:lnTo>
                    <a:pt x="178219" y="0"/>
                  </a:lnTo>
                  <a:close/>
                </a:path>
                <a:path w="2329815" h="636905">
                  <a:moveTo>
                    <a:pt x="211328" y="0"/>
                  </a:moveTo>
                  <a:lnTo>
                    <a:pt x="198602" y="0"/>
                  </a:lnTo>
                  <a:lnTo>
                    <a:pt x="198602" y="636524"/>
                  </a:lnTo>
                  <a:lnTo>
                    <a:pt x="211328" y="636524"/>
                  </a:lnTo>
                  <a:lnTo>
                    <a:pt x="211328" y="0"/>
                  </a:lnTo>
                  <a:close/>
                </a:path>
                <a:path w="2329815" h="636905">
                  <a:moveTo>
                    <a:pt x="244424" y="0"/>
                  </a:moveTo>
                  <a:lnTo>
                    <a:pt x="231698" y="0"/>
                  </a:lnTo>
                  <a:lnTo>
                    <a:pt x="231698" y="636524"/>
                  </a:lnTo>
                  <a:lnTo>
                    <a:pt x="244424" y="636524"/>
                  </a:lnTo>
                  <a:lnTo>
                    <a:pt x="244424" y="0"/>
                  </a:lnTo>
                  <a:close/>
                </a:path>
                <a:path w="2329815" h="636905">
                  <a:moveTo>
                    <a:pt x="277520" y="0"/>
                  </a:moveTo>
                  <a:lnTo>
                    <a:pt x="264795" y="0"/>
                  </a:lnTo>
                  <a:lnTo>
                    <a:pt x="264795" y="636524"/>
                  </a:lnTo>
                  <a:lnTo>
                    <a:pt x="277520" y="636524"/>
                  </a:lnTo>
                  <a:lnTo>
                    <a:pt x="277520" y="0"/>
                  </a:lnTo>
                  <a:close/>
                </a:path>
                <a:path w="2329815" h="636905">
                  <a:moveTo>
                    <a:pt x="310616" y="0"/>
                  </a:moveTo>
                  <a:lnTo>
                    <a:pt x="297891" y="0"/>
                  </a:lnTo>
                  <a:lnTo>
                    <a:pt x="297891" y="636524"/>
                  </a:lnTo>
                  <a:lnTo>
                    <a:pt x="310616" y="636524"/>
                  </a:lnTo>
                  <a:lnTo>
                    <a:pt x="310616" y="0"/>
                  </a:lnTo>
                  <a:close/>
                </a:path>
                <a:path w="2329815" h="636905">
                  <a:moveTo>
                    <a:pt x="343725" y="0"/>
                  </a:moveTo>
                  <a:lnTo>
                    <a:pt x="330987" y="0"/>
                  </a:lnTo>
                  <a:lnTo>
                    <a:pt x="330987" y="636524"/>
                  </a:lnTo>
                  <a:lnTo>
                    <a:pt x="343725" y="636524"/>
                  </a:lnTo>
                  <a:lnTo>
                    <a:pt x="343725" y="0"/>
                  </a:lnTo>
                  <a:close/>
                </a:path>
                <a:path w="2329815" h="636905">
                  <a:moveTo>
                    <a:pt x="376821" y="0"/>
                  </a:moveTo>
                  <a:lnTo>
                    <a:pt x="364096" y="0"/>
                  </a:lnTo>
                  <a:lnTo>
                    <a:pt x="364096" y="636524"/>
                  </a:lnTo>
                  <a:lnTo>
                    <a:pt x="376821" y="636524"/>
                  </a:lnTo>
                  <a:lnTo>
                    <a:pt x="376821" y="0"/>
                  </a:lnTo>
                  <a:close/>
                </a:path>
                <a:path w="2329815" h="636905">
                  <a:moveTo>
                    <a:pt x="409917" y="0"/>
                  </a:moveTo>
                  <a:lnTo>
                    <a:pt x="397192" y="0"/>
                  </a:lnTo>
                  <a:lnTo>
                    <a:pt x="397192" y="636524"/>
                  </a:lnTo>
                  <a:lnTo>
                    <a:pt x="409917" y="636524"/>
                  </a:lnTo>
                  <a:lnTo>
                    <a:pt x="409917" y="0"/>
                  </a:lnTo>
                  <a:close/>
                </a:path>
                <a:path w="2329815" h="636905">
                  <a:moveTo>
                    <a:pt x="443014" y="0"/>
                  </a:moveTo>
                  <a:lnTo>
                    <a:pt x="430288" y="0"/>
                  </a:lnTo>
                  <a:lnTo>
                    <a:pt x="430288" y="636524"/>
                  </a:lnTo>
                  <a:lnTo>
                    <a:pt x="443014" y="636524"/>
                  </a:lnTo>
                  <a:lnTo>
                    <a:pt x="443014" y="0"/>
                  </a:lnTo>
                  <a:close/>
                </a:path>
                <a:path w="2329815" h="636905">
                  <a:moveTo>
                    <a:pt x="476110" y="0"/>
                  </a:moveTo>
                  <a:lnTo>
                    <a:pt x="463372" y="0"/>
                  </a:lnTo>
                  <a:lnTo>
                    <a:pt x="463372" y="636524"/>
                  </a:lnTo>
                  <a:lnTo>
                    <a:pt x="476110" y="636524"/>
                  </a:lnTo>
                  <a:lnTo>
                    <a:pt x="476110" y="0"/>
                  </a:lnTo>
                  <a:close/>
                </a:path>
                <a:path w="2329815" h="636905">
                  <a:moveTo>
                    <a:pt x="509219" y="0"/>
                  </a:moveTo>
                  <a:lnTo>
                    <a:pt x="496493" y="0"/>
                  </a:lnTo>
                  <a:lnTo>
                    <a:pt x="496493" y="636524"/>
                  </a:lnTo>
                  <a:lnTo>
                    <a:pt x="509219" y="636524"/>
                  </a:lnTo>
                  <a:lnTo>
                    <a:pt x="509219" y="0"/>
                  </a:lnTo>
                  <a:close/>
                </a:path>
                <a:path w="2329815" h="636905">
                  <a:moveTo>
                    <a:pt x="542315" y="0"/>
                  </a:moveTo>
                  <a:lnTo>
                    <a:pt x="529590" y="0"/>
                  </a:lnTo>
                  <a:lnTo>
                    <a:pt x="529590" y="636524"/>
                  </a:lnTo>
                  <a:lnTo>
                    <a:pt x="542315" y="636524"/>
                  </a:lnTo>
                  <a:lnTo>
                    <a:pt x="542315" y="0"/>
                  </a:lnTo>
                  <a:close/>
                </a:path>
                <a:path w="2329815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636524"/>
                  </a:lnTo>
                  <a:lnTo>
                    <a:pt x="575398" y="636524"/>
                  </a:lnTo>
                  <a:lnTo>
                    <a:pt x="575398" y="0"/>
                  </a:lnTo>
                  <a:close/>
                </a:path>
                <a:path w="2329815" h="636905">
                  <a:moveTo>
                    <a:pt x="608520" y="0"/>
                  </a:moveTo>
                  <a:lnTo>
                    <a:pt x="595769" y="0"/>
                  </a:lnTo>
                  <a:lnTo>
                    <a:pt x="595769" y="636524"/>
                  </a:lnTo>
                  <a:lnTo>
                    <a:pt x="608520" y="636524"/>
                  </a:lnTo>
                  <a:lnTo>
                    <a:pt x="608520" y="0"/>
                  </a:lnTo>
                  <a:close/>
                </a:path>
                <a:path w="2329815" h="636905">
                  <a:moveTo>
                    <a:pt x="641616" y="0"/>
                  </a:moveTo>
                  <a:lnTo>
                    <a:pt x="628878" y="0"/>
                  </a:lnTo>
                  <a:lnTo>
                    <a:pt x="628878" y="636524"/>
                  </a:lnTo>
                  <a:lnTo>
                    <a:pt x="641616" y="636524"/>
                  </a:lnTo>
                  <a:lnTo>
                    <a:pt x="641616" y="0"/>
                  </a:lnTo>
                  <a:close/>
                </a:path>
                <a:path w="2329815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636524"/>
                  </a:lnTo>
                  <a:lnTo>
                    <a:pt x="674700" y="636524"/>
                  </a:lnTo>
                  <a:lnTo>
                    <a:pt x="674700" y="0"/>
                  </a:lnTo>
                  <a:close/>
                </a:path>
                <a:path w="2329815" h="636905">
                  <a:moveTo>
                    <a:pt x="707821" y="0"/>
                  </a:moveTo>
                  <a:lnTo>
                    <a:pt x="695071" y="0"/>
                  </a:lnTo>
                  <a:lnTo>
                    <a:pt x="695071" y="636524"/>
                  </a:lnTo>
                  <a:lnTo>
                    <a:pt x="707821" y="636524"/>
                  </a:lnTo>
                  <a:lnTo>
                    <a:pt x="707821" y="0"/>
                  </a:lnTo>
                  <a:close/>
                </a:path>
                <a:path w="2329815" h="636905">
                  <a:moveTo>
                    <a:pt x="740905" y="0"/>
                  </a:moveTo>
                  <a:lnTo>
                    <a:pt x="728179" y="0"/>
                  </a:lnTo>
                  <a:lnTo>
                    <a:pt x="728179" y="636524"/>
                  </a:lnTo>
                  <a:lnTo>
                    <a:pt x="740905" y="636524"/>
                  </a:lnTo>
                  <a:lnTo>
                    <a:pt x="740905" y="0"/>
                  </a:lnTo>
                  <a:close/>
                </a:path>
                <a:path w="2329815" h="636905">
                  <a:moveTo>
                    <a:pt x="774001" y="0"/>
                  </a:moveTo>
                  <a:lnTo>
                    <a:pt x="761276" y="0"/>
                  </a:lnTo>
                  <a:lnTo>
                    <a:pt x="761276" y="636524"/>
                  </a:lnTo>
                  <a:lnTo>
                    <a:pt x="774001" y="636524"/>
                  </a:lnTo>
                  <a:lnTo>
                    <a:pt x="774001" y="0"/>
                  </a:lnTo>
                  <a:close/>
                </a:path>
                <a:path w="2329815" h="636905">
                  <a:moveTo>
                    <a:pt x="807123" y="0"/>
                  </a:moveTo>
                  <a:lnTo>
                    <a:pt x="794359" y="0"/>
                  </a:lnTo>
                  <a:lnTo>
                    <a:pt x="794359" y="636524"/>
                  </a:lnTo>
                  <a:lnTo>
                    <a:pt x="807123" y="636524"/>
                  </a:lnTo>
                  <a:lnTo>
                    <a:pt x="807123" y="0"/>
                  </a:lnTo>
                  <a:close/>
                </a:path>
                <a:path w="2329815" h="636905">
                  <a:moveTo>
                    <a:pt x="840206" y="0"/>
                  </a:moveTo>
                  <a:lnTo>
                    <a:pt x="827481" y="0"/>
                  </a:lnTo>
                  <a:lnTo>
                    <a:pt x="827481" y="636524"/>
                  </a:lnTo>
                  <a:lnTo>
                    <a:pt x="840206" y="636524"/>
                  </a:lnTo>
                  <a:lnTo>
                    <a:pt x="840206" y="0"/>
                  </a:lnTo>
                  <a:close/>
                </a:path>
                <a:path w="2329815" h="636905">
                  <a:moveTo>
                    <a:pt x="873302" y="0"/>
                  </a:moveTo>
                  <a:lnTo>
                    <a:pt x="860577" y="0"/>
                  </a:lnTo>
                  <a:lnTo>
                    <a:pt x="860577" y="636524"/>
                  </a:lnTo>
                  <a:lnTo>
                    <a:pt x="873302" y="636524"/>
                  </a:lnTo>
                  <a:lnTo>
                    <a:pt x="873302" y="0"/>
                  </a:lnTo>
                  <a:close/>
                </a:path>
                <a:path w="2329815" h="636905">
                  <a:moveTo>
                    <a:pt x="906386" y="0"/>
                  </a:moveTo>
                  <a:lnTo>
                    <a:pt x="893660" y="0"/>
                  </a:lnTo>
                  <a:lnTo>
                    <a:pt x="893660" y="636524"/>
                  </a:lnTo>
                  <a:lnTo>
                    <a:pt x="906386" y="636524"/>
                  </a:lnTo>
                  <a:lnTo>
                    <a:pt x="906386" y="0"/>
                  </a:lnTo>
                  <a:close/>
                </a:path>
                <a:path w="2329815" h="636905">
                  <a:moveTo>
                    <a:pt x="939507" y="0"/>
                  </a:moveTo>
                  <a:lnTo>
                    <a:pt x="926782" y="0"/>
                  </a:lnTo>
                  <a:lnTo>
                    <a:pt x="926782" y="636524"/>
                  </a:lnTo>
                  <a:lnTo>
                    <a:pt x="939507" y="636524"/>
                  </a:lnTo>
                  <a:lnTo>
                    <a:pt x="939507" y="0"/>
                  </a:lnTo>
                  <a:close/>
                </a:path>
                <a:path w="2329815" h="636905">
                  <a:moveTo>
                    <a:pt x="972604" y="0"/>
                  </a:moveTo>
                  <a:lnTo>
                    <a:pt x="959866" y="0"/>
                  </a:lnTo>
                  <a:lnTo>
                    <a:pt x="959866" y="636524"/>
                  </a:lnTo>
                  <a:lnTo>
                    <a:pt x="972604" y="636524"/>
                  </a:lnTo>
                  <a:lnTo>
                    <a:pt x="972604" y="0"/>
                  </a:lnTo>
                  <a:close/>
                </a:path>
                <a:path w="2329815" h="636905">
                  <a:moveTo>
                    <a:pt x="1005687" y="0"/>
                  </a:moveTo>
                  <a:lnTo>
                    <a:pt x="992962" y="0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0"/>
                  </a:lnTo>
                  <a:close/>
                </a:path>
                <a:path w="2329815" h="636905">
                  <a:moveTo>
                    <a:pt x="1038809" y="0"/>
                  </a:moveTo>
                  <a:lnTo>
                    <a:pt x="1026083" y="0"/>
                  </a:lnTo>
                  <a:lnTo>
                    <a:pt x="1026083" y="636524"/>
                  </a:lnTo>
                  <a:lnTo>
                    <a:pt x="1038809" y="636524"/>
                  </a:lnTo>
                  <a:lnTo>
                    <a:pt x="1038809" y="0"/>
                  </a:lnTo>
                  <a:close/>
                </a:path>
                <a:path w="2329815" h="636905">
                  <a:moveTo>
                    <a:pt x="1071892" y="0"/>
                  </a:moveTo>
                  <a:lnTo>
                    <a:pt x="1059167" y="0"/>
                  </a:lnTo>
                  <a:lnTo>
                    <a:pt x="1059167" y="636524"/>
                  </a:lnTo>
                  <a:lnTo>
                    <a:pt x="1071892" y="636524"/>
                  </a:lnTo>
                  <a:lnTo>
                    <a:pt x="1071892" y="0"/>
                  </a:lnTo>
                  <a:close/>
                </a:path>
                <a:path w="2329815" h="636905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524"/>
                  </a:lnTo>
                  <a:lnTo>
                    <a:pt x="1104988" y="636524"/>
                  </a:lnTo>
                  <a:lnTo>
                    <a:pt x="1104988" y="0"/>
                  </a:lnTo>
                  <a:close/>
                </a:path>
                <a:path w="2329815" h="636905">
                  <a:moveTo>
                    <a:pt x="1138110" y="0"/>
                  </a:moveTo>
                  <a:lnTo>
                    <a:pt x="1125347" y="0"/>
                  </a:lnTo>
                  <a:lnTo>
                    <a:pt x="1125347" y="636524"/>
                  </a:lnTo>
                  <a:lnTo>
                    <a:pt x="1138110" y="636524"/>
                  </a:lnTo>
                  <a:lnTo>
                    <a:pt x="1138110" y="0"/>
                  </a:lnTo>
                  <a:close/>
                </a:path>
                <a:path w="2329815" h="636905">
                  <a:moveTo>
                    <a:pt x="1171194" y="0"/>
                  </a:moveTo>
                  <a:lnTo>
                    <a:pt x="1158468" y="0"/>
                  </a:lnTo>
                  <a:lnTo>
                    <a:pt x="1158468" y="636524"/>
                  </a:lnTo>
                  <a:lnTo>
                    <a:pt x="1171194" y="636524"/>
                  </a:lnTo>
                  <a:lnTo>
                    <a:pt x="1171194" y="0"/>
                  </a:lnTo>
                  <a:close/>
                </a:path>
                <a:path w="2329815" h="636905">
                  <a:moveTo>
                    <a:pt x="1204290" y="0"/>
                  </a:moveTo>
                  <a:lnTo>
                    <a:pt x="1191564" y="0"/>
                  </a:lnTo>
                  <a:lnTo>
                    <a:pt x="1191564" y="636524"/>
                  </a:lnTo>
                  <a:lnTo>
                    <a:pt x="1204290" y="636524"/>
                  </a:lnTo>
                  <a:lnTo>
                    <a:pt x="1204290" y="0"/>
                  </a:lnTo>
                  <a:close/>
                </a:path>
                <a:path w="2329815" h="636905">
                  <a:moveTo>
                    <a:pt x="1237399" y="0"/>
                  </a:moveTo>
                  <a:lnTo>
                    <a:pt x="1224648" y="0"/>
                  </a:lnTo>
                  <a:lnTo>
                    <a:pt x="1224648" y="636524"/>
                  </a:lnTo>
                  <a:lnTo>
                    <a:pt x="1237399" y="636524"/>
                  </a:lnTo>
                  <a:lnTo>
                    <a:pt x="1237399" y="0"/>
                  </a:lnTo>
                  <a:close/>
                </a:path>
                <a:path w="2329815" h="636905">
                  <a:moveTo>
                    <a:pt x="1270495" y="0"/>
                  </a:moveTo>
                  <a:lnTo>
                    <a:pt x="1257769" y="0"/>
                  </a:lnTo>
                  <a:lnTo>
                    <a:pt x="1257769" y="636524"/>
                  </a:lnTo>
                  <a:lnTo>
                    <a:pt x="1270495" y="636524"/>
                  </a:lnTo>
                  <a:lnTo>
                    <a:pt x="1270495" y="0"/>
                  </a:lnTo>
                  <a:close/>
                </a:path>
                <a:path w="2329815" h="636905">
                  <a:moveTo>
                    <a:pt x="1303578" y="0"/>
                  </a:moveTo>
                  <a:lnTo>
                    <a:pt x="1290853" y="0"/>
                  </a:lnTo>
                  <a:lnTo>
                    <a:pt x="1290853" y="636524"/>
                  </a:lnTo>
                  <a:lnTo>
                    <a:pt x="1303578" y="636524"/>
                  </a:lnTo>
                  <a:lnTo>
                    <a:pt x="1303578" y="0"/>
                  </a:lnTo>
                  <a:close/>
                </a:path>
                <a:path w="2329815" h="636905">
                  <a:moveTo>
                    <a:pt x="1336675" y="0"/>
                  </a:moveTo>
                  <a:lnTo>
                    <a:pt x="1323949" y="0"/>
                  </a:lnTo>
                  <a:lnTo>
                    <a:pt x="1323949" y="636524"/>
                  </a:lnTo>
                  <a:lnTo>
                    <a:pt x="1336675" y="636524"/>
                  </a:lnTo>
                  <a:lnTo>
                    <a:pt x="1336675" y="0"/>
                  </a:lnTo>
                  <a:close/>
                </a:path>
                <a:path w="2329815" h="636905">
                  <a:moveTo>
                    <a:pt x="1369796" y="0"/>
                  </a:moveTo>
                  <a:lnTo>
                    <a:pt x="1357071" y="0"/>
                  </a:lnTo>
                  <a:lnTo>
                    <a:pt x="1357071" y="636524"/>
                  </a:lnTo>
                  <a:lnTo>
                    <a:pt x="1369796" y="636524"/>
                  </a:lnTo>
                  <a:lnTo>
                    <a:pt x="1369796" y="0"/>
                  </a:lnTo>
                  <a:close/>
                </a:path>
                <a:path w="2329815" h="636905">
                  <a:moveTo>
                    <a:pt x="1402880" y="0"/>
                  </a:moveTo>
                  <a:lnTo>
                    <a:pt x="1390154" y="0"/>
                  </a:lnTo>
                  <a:lnTo>
                    <a:pt x="1390154" y="636524"/>
                  </a:lnTo>
                  <a:lnTo>
                    <a:pt x="1402880" y="636524"/>
                  </a:lnTo>
                  <a:lnTo>
                    <a:pt x="1402880" y="0"/>
                  </a:lnTo>
                  <a:close/>
                </a:path>
                <a:path w="2329815" h="636905">
                  <a:moveTo>
                    <a:pt x="1435976" y="0"/>
                  </a:moveTo>
                  <a:lnTo>
                    <a:pt x="1423250" y="0"/>
                  </a:lnTo>
                  <a:lnTo>
                    <a:pt x="1423250" y="636524"/>
                  </a:lnTo>
                  <a:lnTo>
                    <a:pt x="1435976" y="636524"/>
                  </a:lnTo>
                  <a:lnTo>
                    <a:pt x="1435976" y="0"/>
                  </a:lnTo>
                  <a:close/>
                </a:path>
                <a:path w="2329815" h="636905">
                  <a:moveTo>
                    <a:pt x="1469085" y="0"/>
                  </a:moveTo>
                  <a:lnTo>
                    <a:pt x="1456359" y="0"/>
                  </a:lnTo>
                  <a:lnTo>
                    <a:pt x="1456359" y="636524"/>
                  </a:lnTo>
                  <a:lnTo>
                    <a:pt x="1469085" y="636524"/>
                  </a:lnTo>
                  <a:lnTo>
                    <a:pt x="1469085" y="0"/>
                  </a:lnTo>
                  <a:close/>
                </a:path>
                <a:path w="2329815" h="636905">
                  <a:moveTo>
                    <a:pt x="1502181" y="0"/>
                  </a:moveTo>
                  <a:lnTo>
                    <a:pt x="1489456" y="0"/>
                  </a:lnTo>
                  <a:lnTo>
                    <a:pt x="1489456" y="636524"/>
                  </a:lnTo>
                  <a:lnTo>
                    <a:pt x="1502181" y="636524"/>
                  </a:lnTo>
                  <a:lnTo>
                    <a:pt x="1502181" y="0"/>
                  </a:lnTo>
                  <a:close/>
                </a:path>
                <a:path w="2329815" h="636905">
                  <a:moveTo>
                    <a:pt x="1535277" y="0"/>
                  </a:moveTo>
                  <a:lnTo>
                    <a:pt x="1522539" y="0"/>
                  </a:lnTo>
                  <a:lnTo>
                    <a:pt x="1522539" y="636524"/>
                  </a:lnTo>
                  <a:lnTo>
                    <a:pt x="1535277" y="636524"/>
                  </a:lnTo>
                  <a:lnTo>
                    <a:pt x="1535277" y="0"/>
                  </a:lnTo>
                  <a:close/>
                </a:path>
                <a:path w="2329815" h="636905">
                  <a:moveTo>
                    <a:pt x="1568386" y="0"/>
                  </a:moveTo>
                  <a:lnTo>
                    <a:pt x="1555635" y="0"/>
                  </a:lnTo>
                  <a:lnTo>
                    <a:pt x="1555635" y="636524"/>
                  </a:lnTo>
                  <a:lnTo>
                    <a:pt x="1568386" y="636524"/>
                  </a:lnTo>
                  <a:lnTo>
                    <a:pt x="1568386" y="0"/>
                  </a:lnTo>
                  <a:close/>
                </a:path>
                <a:path w="2329815" h="636905">
                  <a:moveTo>
                    <a:pt x="1601482" y="0"/>
                  </a:moveTo>
                  <a:lnTo>
                    <a:pt x="1588757" y="0"/>
                  </a:lnTo>
                  <a:lnTo>
                    <a:pt x="1588757" y="636524"/>
                  </a:lnTo>
                  <a:lnTo>
                    <a:pt x="1601482" y="636524"/>
                  </a:lnTo>
                  <a:lnTo>
                    <a:pt x="1601482" y="0"/>
                  </a:lnTo>
                  <a:close/>
                </a:path>
                <a:path w="2329815" h="636905">
                  <a:moveTo>
                    <a:pt x="1634566" y="0"/>
                  </a:moveTo>
                  <a:lnTo>
                    <a:pt x="1621840" y="0"/>
                  </a:lnTo>
                  <a:lnTo>
                    <a:pt x="1621840" y="636524"/>
                  </a:lnTo>
                  <a:lnTo>
                    <a:pt x="1634566" y="636524"/>
                  </a:lnTo>
                  <a:lnTo>
                    <a:pt x="1634566" y="0"/>
                  </a:lnTo>
                  <a:close/>
                </a:path>
                <a:path w="2329815" h="636905">
                  <a:moveTo>
                    <a:pt x="1667687" y="0"/>
                  </a:moveTo>
                  <a:lnTo>
                    <a:pt x="1654937" y="0"/>
                  </a:lnTo>
                  <a:lnTo>
                    <a:pt x="1654937" y="636524"/>
                  </a:lnTo>
                  <a:lnTo>
                    <a:pt x="1667687" y="636524"/>
                  </a:lnTo>
                  <a:lnTo>
                    <a:pt x="1667687" y="0"/>
                  </a:lnTo>
                  <a:close/>
                </a:path>
                <a:path w="2329815" h="636905">
                  <a:moveTo>
                    <a:pt x="1700784" y="0"/>
                  </a:moveTo>
                  <a:lnTo>
                    <a:pt x="1688045" y="0"/>
                  </a:lnTo>
                  <a:lnTo>
                    <a:pt x="1688045" y="636524"/>
                  </a:lnTo>
                  <a:lnTo>
                    <a:pt x="1700784" y="636524"/>
                  </a:lnTo>
                  <a:lnTo>
                    <a:pt x="1700784" y="0"/>
                  </a:lnTo>
                  <a:close/>
                </a:path>
                <a:path w="2329815" h="636905">
                  <a:moveTo>
                    <a:pt x="1733867" y="0"/>
                  </a:moveTo>
                  <a:lnTo>
                    <a:pt x="1721142" y="0"/>
                  </a:lnTo>
                  <a:lnTo>
                    <a:pt x="1721142" y="636524"/>
                  </a:lnTo>
                  <a:lnTo>
                    <a:pt x="1733867" y="636524"/>
                  </a:lnTo>
                  <a:lnTo>
                    <a:pt x="1733867" y="0"/>
                  </a:lnTo>
                  <a:close/>
                </a:path>
                <a:path w="2329815" h="636905">
                  <a:moveTo>
                    <a:pt x="1766989" y="0"/>
                  </a:moveTo>
                  <a:lnTo>
                    <a:pt x="1754238" y="0"/>
                  </a:lnTo>
                  <a:lnTo>
                    <a:pt x="1754238" y="636524"/>
                  </a:lnTo>
                  <a:lnTo>
                    <a:pt x="1766989" y="636524"/>
                  </a:lnTo>
                  <a:lnTo>
                    <a:pt x="1766989" y="0"/>
                  </a:lnTo>
                  <a:close/>
                </a:path>
                <a:path w="2329815" h="636905">
                  <a:moveTo>
                    <a:pt x="1800072" y="0"/>
                  </a:moveTo>
                  <a:lnTo>
                    <a:pt x="1787347" y="0"/>
                  </a:lnTo>
                  <a:lnTo>
                    <a:pt x="1787347" y="636524"/>
                  </a:lnTo>
                  <a:lnTo>
                    <a:pt x="1800072" y="636524"/>
                  </a:lnTo>
                  <a:lnTo>
                    <a:pt x="1800072" y="0"/>
                  </a:lnTo>
                  <a:close/>
                </a:path>
                <a:path w="2329815" h="636905">
                  <a:moveTo>
                    <a:pt x="1833168" y="0"/>
                  </a:moveTo>
                  <a:lnTo>
                    <a:pt x="1820443" y="0"/>
                  </a:lnTo>
                  <a:lnTo>
                    <a:pt x="1820443" y="636524"/>
                  </a:lnTo>
                  <a:lnTo>
                    <a:pt x="1833168" y="636524"/>
                  </a:lnTo>
                  <a:lnTo>
                    <a:pt x="1833168" y="0"/>
                  </a:lnTo>
                  <a:close/>
                </a:path>
                <a:path w="2329815" h="636905">
                  <a:moveTo>
                    <a:pt x="1866265" y="0"/>
                  </a:moveTo>
                  <a:lnTo>
                    <a:pt x="1853526" y="0"/>
                  </a:lnTo>
                  <a:lnTo>
                    <a:pt x="1853526" y="636524"/>
                  </a:lnTo>
                  <a:lnTo>
                    <a:pt x="1866265" y="636524"/>
                  </a:lnTo>
                  <a:lnTo>
                    <a:pt x="1866265" y="0"/>
                  </a:lnTo>
                  <a:close/>
                </a:path>
                <a:path w="2329815" h="636905">
                  <a:moveTo>
                    <a:pt x="1899373" y="0"/>
                  </a:moveTo>
                  <a:lnTo>
                    <a:pt x="1886648" y="0"/>
                  </a:lnTo>
                  <a:lnTo>
                    <a:pt x="1886648" y="636524"/>
                  </a:lnTo>
                  <a:lnTo>
                    <a:pt x="1899373" y="636524"/>
                  </a:lnTo>
                  <a:lnTo>
                    <a:pt x="1899373" y="0"/>
                  </a:lnTo>
                  <a:close/>
                </a:path>
                <a:path w="2329815" h="636905">
                  <a:moveTo>
                    <a:pt x="1932470" y="0"/>
                  </a:moveTo>
                  <a:lnTo>
                    <a:pt x="1919744" y="0"/>
                  </a:lnTo>
                  <a:lnTo>
                    <a:pt x="1919744" y="636524"/>
                  </a:lnTo>
                  <a:lnTo>
                    <a:pt x="1932470" y="636524"/>
                  </a:lnTo>
                  <a:lnTo>
                    <a:pt x="1932470" y="0"/>
                  </a:lnTo>
                  <a:close/>
                </a:path>
                <a:path w="2329815" h="636905">
                  <a:moveTo>
                    <a:pt x="1965553" y="0"/>
                  </a:moveTo>
                  <a:lnTo>
                    <a:pt x="1952828" y="0"/>
                  </a:lnTo>
                  <a:lnTo>
                    <a:pt x="1952828" y="636524"/>
                  </a:lnTo>
                  <a:lnTo>
                    <a:pt x="1965553" y="636524"/>
                  </a:lnTo>
                  <a:lnTo>
                    <a:pt x="1965553" y="0"/>
                  </a:lnTo>
                  <a:close/>
                </a:path>
                <a:path w="2329815" h="636905">
                  <a:moveTo>
                    <a:pt x="1998675" y="0"/>
                  </a:moveTo>
                  <a:lnTo>
                    <a:pt x="1985949" y="0"/>
                  </a:lnTo>
                  <a:lnTo>
                    <a:pt x="1985949" y="636524"/>
                  </a:lnTo>
                  <a:lnTo>
                    <a:pt x="1998675" y="636524"/>
                  </a:lnTo>
                  <a:lnTo>
                    <a:pt x="1998675" y="0"/>
                  </a:lnTo>
                  <a:close/>
                </a:path>
                <a:path w="2329815" h="636905">
                  <a:moveTo>
                    <a:pt x="2031771" y="0"/>
                  </a:moveTo>
                  <a:lnTo>
                    <a:pt x="2019033" y="0"/>
                  </a:lnTo>
                  <a:lnTo>
                    <a:pt x="2019033" y="636524"/>
                  </a:lnTo>
                  <a:lnTo>
                    <a:pt x="2031771" y="636524"/>
                  </a:lnTo>
                  <a:lnTo>
                    <a:pt x="2031771" y="0"/>
                  </a:lnTo>
                  <a:close/>
                </a:path>
                <a:path w="2329815" h="636905">
                  <a:moveTo>
                    <a:pt x="2064854" y="0"/>
                  </a:moveTo>
                  <a:lnTo>
                    <a:pt x="2052129" y="0"/>
                  </a:lnTo>
                  <a:lnTo>
                    <a:pt x="2052129" y="636524"/>
                  </a:lnTo>
                  <a:lnTo>
                    <a:pt x="2064854" y="636524"/>
                  </a:lnTo>
                  <a:lnTo>
                    <a:pt x="2064854" y="0"/>
                  </a:lnTo>
                  <a:close/>
                </a:path>
                <a:path w="2329815" h="636905">
                  <a:moveTo>
                    <a:pt x="2097976" y="0"/>
                  </a:moveTo>
                  <a:lnTo>
                    <a:pt x="2085225" y="0"/>
                  </a:lnTo>
                  <a:lnTo>
                    <a:pt x="2085225" y="636524"/>
                  </a:lnTo>
                  <a:lnTo>
                    <a:pt x="2097976" y="636524"/>
                  </a:lnTo>
                  <a:lnTo>
                    <a:pt x="2097976" y="0"/>
                  </a:lnTo>
                  <a:close/>
                </a:path>
                <a:path w="2329815" h="636905">
                  <a:moveTo>
                    <a:pt x="2131060" y="0"/>
                  </a:moveTo>
                  <a:lnTo>
                    <a:pt x="2118334" y="0"/>
                  </a:lnTo>
                  <a:lnTo>
                    <a:pt x="2118334" y="636524"/>
                  </a:lnTo>
                  <a:lnTo>
                    <a:pt x="2131060" y="636524"/>
                  </a:lnTo>
                  <a:lnTo>
                    <a:pt x="2131060" y="0"/>
                  </a:lnTo>
                  <a:close/>
                </a:path>
                <a:path w="2329815" h="636905">
                  <a:moveTo>
                    <a:pt x="2164156" y="0"/>
                  </a:moveTo>
                  <a:lnTo>
                    <a:pt x="2151430" y="0"/>
                  </a:lnTo>
                  <a:lnTo>
                    <a:pt x="2151430" y="636524"/>
                  </a:lnTo>
                  <a:lnTo>
                    <a:pt x="2164156" y="636524"/>
                  </a:lnTo>
                  <a:lnTo>
                    <a:pt x="2164156" y="0"/>
                  </a:lnTo>
                  <a:close/>
                </a:path>
                <a:path w="2329815" h="636905">
                  <a:moveTo>
                    <a:pt x="2197277" y="0"/>
                  </a:moveTo>
                  <a:lnTo>
                    <a:pt x="2184514" y="0"/>
                  </a:lnTo>
                  <a:lnTo>
                    <a:pt x="2184514" y="636524"/>
                  </a:lnTo>
                  <a:lnTo>
                    <a:pt x="2197277" y="636524"/>
                  </a:lnTo>
                  <a:lnTo>
                    <a:pt x="2197277" y="0"/>
                  </a:lnTo>
                  <a:close/>
                </a:path>
                <a:path w="2329815" h="636905">
                  <a:moveTo>
                    <a:pt x="2230361" y="0"/>
                  </a:moveTo>
                  <a:lnTo>
                    <a:pt x="2217636" y="0"/>
                  </a:lnTo>
                  <a:lnTo>
                    <a:pt x="2217636" y="636524"/>
                  </a:lnTo>
                  <a:lnTo>
                    <a:pt x="2230361" y="636524"/>
                  </a:lnTo>
                  <a:lnTo>
                    <a:pt x="2230361" y="0"/>
                  </a:lnTo>
                  <a:close/>
                </a:path>
                <a:path w="2329815" h="636905">
                  <a:moveTo>
                    <a:pt x="2263457" y="0"/>
                  </a:moveTo>
                  <a:lnTo>
                    <a:pt x="2250732" y="0"/>
                  </a:lnTo>
                  <a:lnTo>
                    <a:pt x="2250732" y="636524"/>
                  </a:lnTo>
                  <a:lnTo>
                    <a:pt x="2263457" y="636524"/>
                  </a:lnTo>
                  <a:lnTo>
                    <a:pt x="2263457" y="0"/>
                  </a:lnTo>
                  <a:close/>
                </a:path>
                <a:path w="2329815" h="636905">
                  <a:moveTo>
                    <a:pt x="2296541" y="0"/>
                  </a:moveTo>
                  <a:lnTo>
                    <a:pt x="2283815" y="0"/>
                  </a:lnTo>
                  <a:lnTo>
                    <a:pt x="2283815" y="636524"/>
                  </a:lnTo>
                  <a:lnTo>
                    <a:pt x="2296541" y="636524"/>
                  </a:lnTo>
                  <a:lnTo>
                    <a:pt x="2296541" y="0"/>
                  </a:lnTo>
                  <a:close/>
                </a:path>
                <a:path w="2329815" h="636905">
                  <a:moveTo>
                    <a:pt x="2329662" y="0"/>
                  </a:moveTo>
                  <a:lnTo>
                    <a:pt x="2316937" y="0"/>
                  </a:lnTo>
                  <a:lnTo>
                    <a:pt x="2316937" y="636524"/>
                  </a:lnTo>
                  <a:lnTo>
                    <a:pt x="2329662" y="636524"/>
                  </a:lnTo>
                  <a:lnTo>
                    <a:pt x="232966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397845" y="2420695"/>
              <a:ext cx="2329815" cy="636905"/>
            </a:xfrm>
            <a:custGeom>
              <a:avLst/>
              <a:gdLst/>
              <a:ahLst/>
              <a:cxnLst/>
              <a:rect l="l" t="t" r="r" b="b"/>
              <a:pathLst>
                <a:path w="2329815" h="636905">
                  <a:moveTo>
                    <a:pt x="12725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0"/>
                  </a:lnTo>
                  <a:close/>
                </a:path>
                <a:path w="2329815" h="636905">
                  <a:moveTo>
                    <a:pt x="45821" y="0"/>
                  </a:moveTo>
                  <a:lnTo>
                    <a:pt x="33083" y="0"/>
                  </a:lnTo>
                  <a:lnTo>
                    <a:pt x="33083" y="636524"/>
                  </a:lnTo>
                  <a:lnTo>
                    <a:pt x="45821" y="636524"/>
                  </a:lnTo>
                  <a:lnTo>
                    <a:pt x="45821" y="0"/>
                  </a:lnTo>
                  <a:close/>
                </a:path>
                <a:path w="2329815" h="636905">
                  <a:moveTo>
                    <a:pt x="78905" y="0"/>
                  </a:moveTo>
                  <a:lnTo>
                    <a:pt x="66179" y="0"/>
                  </a:lnTo>
                  <a:lnTo>
                    <a:pt x="66179" y="636524"/>
                  </a:lnTo>
                  <a:lnTo>
                    <a:pt x="78905" y="636524"/>
                  </a:lnTo>
                  <a:lnTo>
                    <a:pt x="78905" y="0"/>
                  </a:lnTo>
                  <a:close/>
                </a:path>
                <a:path w="2329815" h="636905">
                  <a:moveTo>
                    <a:pt x="112026" y="0"/>
                  </a:moveTo>
                  <a:lnTo>
                    <a:pt x="99301" y="0"/>
                  </a:lnTo>
                  <a:lnTo>
                    <a:pt x="99301" y="636524"/>
                  </a:lnTo>
                  <a:lnTo>
                    <a:pt x="112026" y="636524"/>
                  </a:lnTo>
                  <a:lnTo>
                    <a:pt x="112026" y="0"/>
                  </a:lnTo>
                  <a:close/>
                </a:path>
                <a:path w="2329815" h="636905">
                  <a:moveTo>
                    <a:pt x="145110" y="0"/>
                  </a:moveTo>
                  <a:lnTo>
                    <a:pt x="132384" y="0"/>
                  </a:lnTo>
                  <a:lnTo>
                    <a:pt x="132384" y="636524"/>
                  </a:lnTo>
                  <a:lnTo>
                    <a:pt x="145110" y="636524"/>
                  </a:lnTo>
                  <a:lnTo>
                    <a:pt x="145110" y="0"/>
                  </a:lnTo>
                  <a:close/>
                </a:path>
                <a:path w="2329815" h="636905">
                  <a:moveTo>
                    <a:pt x="178206" y="0"/>
                  </a:moveTo>
                  <a:lnTo>
                    <a:pt x="165481" y="0"/>
                  </a:lnTo>
                  <a:lnTo>
                    <a:pt x="165481" y="636524"/>
                  </a:lnTo>
                  <a:lnTo>
                    <a:pt x="178206" y="636524"/>
                  </a:lnTo>
                  <a:lnTo>
                    <a:pt x="178206" y="0"/>
                  </a:lnTo>
                  <a:close/>
                </a:path>
                <a:path w="2329815" h="636905">
                  <a:moveTo>
                    <a:pt x="211315" y="0"/>
                  </a:moveTo>
                  <a:lnTo>
                    <a:pt x="198564" y="0"/>
                  </a:lnTo>
                  <a:lnTo>
                    <a:pt x="198564" y="636524"/>
                  </a:lnTo>
                  <a:lnTo>
                    <a:pt x="211315" y="636524"/>
                  </a:lnTo>
                  <a:lnTo>
                    <a:pt x="211315" y="0"/>
                  </a:lnTo>
                  <a:close/>
                </a:path>
                <a:path w="2329815" h="636905">
                  <a:moveTo>
                    <a:pt x="244411" y="0"/>
                  </a:moveTo>
                  <a:lnTo>
                    <a:pt x="231686" y="0"/>
                  </a:lnTo>
                  <a:lnTo>
                    <a:pt x="231686" y="636524"/>
                  </a:lnTo>
                  <a:lnTo>
                    <a:pt x="244411" y="636524"/>
                  </a:lnTo>
                  <a:lnTo>
                    <a:pt x="244411" y="0"/>
                  </a:lnTo>
                  <a:close/>
                </a:path>
                <a:path w="2329815" h="636905">
                  <a:moveTo>
                    <a:pt x="277507" y="0"/>
                  </a:moveTo>
                  <a:lnTo>
                    <a:pt x="264782" y="0"/>
                  </a:lnTo>
                  <a:lnTo>
                    <a:pt x="264782" y="636524"/>
                  </a:lnTo>
                  <a:lnTo>
                    <a:pt x="277507" y="636524"/>
                  </a:lnTo>
                  <a:lnTo>
                    <a:pt x="277507" y="0"/>
                  </a:lnTo>
                  <a:close/>
                </a:path>
                <a:path w="2329815" h="636905">
                  <a:moveTo>
                    <a:pt x="310616" y="0"/>
                  </a:moveTo>
                  <a:lnTo>
                    <a:pt x="297865" y="0"/>
                  </a:lnTo>
                  <a:lnTo>
                    <a:pt x="297865" y="636524"/>
                  </a:lnTo>
                  <a:lnTo>
                    <a:pt x="310616" y="636524"/>
                  </a:lnTo>
                  <a:lnTo>
                    <a:pt x="310616" y="0"/>
                  </a:lnTo>
                  <a:close/>
                </a:path>
                <a:path w="2329815" h="636905">
                  <a:moveTo>
                    <a:pt x="343712" y="0"/>
                  </a:moveTo>
                  <a:lnTo>
                    <a:pt x="330987" y="0"/>
                  </a:lnTo>
                  <a:lnTo>
                    <a:pt x="330987" y="636524"/>
                  </a:lnTo>
                  <a:lnTo>
                    <a:pt x="343712" y="636524"/>
                  </a:lnTo>
                  <a:lnTo>
                    <a:pt x="343712" y="0"/>
                  </a:lnTo>
                  <a:close/>
                </a:path>
                <a:path w="2329815" h="636905">
                  <a:moveTo>
                    <a:pt x="376796" y="0"/>
                  </a:moveTo>
                  <a:lnTo>
                    <a:pt x="364070" y="0"/>
                  </a:lnTo>
                  <a:lnTo>
                    <a:pt x="364070" y="636524"/>
                  </a:lnTo>
                  <a:lnTo>
                    <a:pt x="376796" y="636524"/>
                  </a:lnTo>
                  <a:lnTo>
                    <a:pt x="376796" y="0"/>
                  </a:lnTo>
                  <a:close/>
                </a:path>
                <a:path w="2329815" h="636905">
                  <a:moveTo>
                    <a:pt x="409917" y="0"/>
                  </a:moveTo>
                  <a:lnTo>
                    <a:pt x="397167" y="0"/>
                  </a:lnTo>
                  <a:lnTo>
                    <a:pt x="397167" y="636524"/>
                  </a:lnTo>
                  <a:lnTo>
                    <a:pt x="409917" y="636524"/>
                  </a:lnTo>
                  <a:lnTo>
                    <a:pt x="409917" y="0"/>
                  </a:lnTo>
                  <a:close/>
                </a:path>
                <a:path w="2329815" h="636905">
                  <a:moveTo>
                    <a:pt x="443014" y="0"/>
                  </a:moveTo>
                  <a:lnTo>
                    <a:pt x="430276" y="0"/>
                  </a:lnTo>
                  <a:lnTo>
                    <a:pt x="430276" y="636524"/>
                  </a:lnTo>
                  <a:lnTo>
                    <a:pt x="443014" y="636524"/>
                  </a:lnTo>
                  <a:lnTo>
                    <a:pt x="443014" y="0"/>
                  </a:lnTo>
                  <a:close/>
                </a:path>
                <a:path w="2329815" h="636905">
                  <a:moveTo>
                    <a:pt x="476097" y="0"/>
                  </a:moveTo>
                  <a:lnTo>
                    <a:pt x="463372" y="0"/>
                  </a:lnTo>
                  <a:lnTo>
                    <a:pt x="463372" y="636524"/>
                  </a:lnTo>
                  <a:lnTo>
                    <a:pt x="476097" y="636524"/>
                  </a:lnTo>
                  <a:lnTo>
                    <a:pt x="476097" y="0"/>
                  </a:lnTo>
                  <a:close/>
                </a:path>
                <a:path w="2329815" h="636905">
                  <a:moveTo>
                    <a:pt x="509193" y="0"/>
                  </a:moveTo>
                  <a:lnTo>
                    <a:pt x="496468" y="0"/>
                  </a:lnTo>
                  <a:lnTo>
                    <a:pt x="496468" y="636524"/>
                  </a:lnTo>
                  <a:lnTo>
                    <a:pt x="509193" y="636524"/>
                  </a:lnTo>
                  <a:lnTo>
                    <a:pt x="509193" y="0"/>
                  </a:lnTo>
                  <a:close/>
                </a:path>
                <a:path w="2329815" h="636905">
                  <a:moveTo>
                    <a:pt x="542302" y="0"/>
                  </a:moveTo>
                  <a:lnTo>
                    <a:pt x="529577" y="0"/>
                  </a:lnTo>
                  <a:lnTo>
                    <a:pt x="529577" y="636524"/>
                  </a:lnTo>
                  <a:lnTo>
                    <a:pt x="542302" y="636524"/>
                  </a:lnTo>
                  <a:lnTo>
                    <a:pt x="542302" y="0"/>
                  </a:lnTo>
                  <a:close/>
                </a:path>
                <a:path w="2329815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636524"/>
                  </a:lnTo>
                  <a:lnTo>
                    <a:pt x="575398" y="636524"/>
                  </a:lnTo>
                  <a:lnTo>
                    <a:pt x="575398" y="0"/>
                  </a:lnTo>
                  <a:close/>
                </a:path>
                <a:path w="2329815" h="636905">
                  <a:moveTo>
                    <a:pt x="608495" y="0"/>
                  </a:moveTo>
                  <a:lnTo>
                    <a:pt x="595757" y="0"/>
                  </a:lnTo>
                  <a:lnTo>
                    <a:pt x="595757" y="636524"/>
                  </a:lnTo>
                  <a:lnTo>
                    <a:pt x="608495" y="636524"/>
                  </a:lnTo>
                  <a:lnTo>
                    <a:pt x="608495" y="0"/>
                  </a:lnTo>
                  <a:close/>
                </a:path>
                <a:path w="2329815" h="636905">
                  <a:moveTo>
                    <a:pt x="641604" y="0"/>
                  </a:moveTo>
                  <a:lnTo>
                    <a:pt x="628878" y="0"/>
                  </a:lnTo>
                  <a:lnTo>
                    <a:pt x="628878" y="636524"/>
                  </a:lnTo>
                  <a:lnTo>
                    <a:pt x="641604" y="636524"/>
                  </a:lnTo>
                  <a:lnTo>
                    <a:pt x="641604" y="0"/>
                  </a:lnTo>
                  <a:close/>
                </a:path>
                <a:path w="2329815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636524"/>
                  </a:lnTo>
                  <a:lnTo>
                    <a:pt x="674700" y="636524"/>
                  </a:lnTo>
                  <a:lnTo>
                    <a:pt x="674700" y="0"/>
                  </a:lnTo>
                  <a:close/>
                </a:path>
                <a:path w="2329815" h="636905">
                  <a:moveTo>
                    <a:pt x="707783" y="0"/>
                  </a:moveTo>
                  <a:lnTo>
                    <a:pt x="695058" y="0"/>
                  </a:lnTo>
                  <a:lnTo>
                    <a:pt x="695058" y="636524"/>
                  </a:lnTo>
                  <a:lnTo>
                    <a:pt x="707783" y="636524"/>
                  </a:lnTo>
                  <a:lnTo>
                    <a:pt x="707783" y="0"/>
                  </a:lnTo>
                  <a:close/>
                </a:path>
                <a:path w="2329815" h="636905">
                  <a:moveTo>
                    <a:pt x="740905" y="0"/>
                  </a:moveTo>
                  <a:lnTo>
                    <a:pt x="728154" y="0"/>
                  </a:lnTo>
                  <a:lnTo>
                    <a:pt x="728154" y="636524"/>
                  </a:lnTo>
                  <a:lnTo>
                    <a:pt x="740905" y="636524"/>
                  </a:lnTo>
                  <a:lnTo>
                    <a:pt x="740905" y="0"/>
                  </a:lnTo>
                  <a:close/>
                </a:path>
                <a:path w="2329815" h="636905">
                  <a:moveTo>
                    <a:pt x="774001" y="0"/>
                  </a:moveTo>
                  <a:lnTo>
                    <a:pt x="761263" y="0"/>
                  </a:lnTo>
                  <a:lnTo>
                    <a:pt x="761263" y="636524"/>
                  </a:lnTo>
                  <a:lnTo>
                    <a:pt x="774001" y="636524"/>
                  </a:lnTo>
                  <a:lnTo>
                    <a:pt x="774001" y="0"/>
                  </a:lnTo>
                  <a:close/>
                </a:path>
                <a:path w="2329815" h="636905">
                  <a:moveTo>
                    <a:pt x="807085" y="0"/>
                  </a:moveTo>
                  <a:lnTo>
                    <a:pt x="794359" y="0"/>
                  </a:lnTo>
                  <a:lnTo>
                    <a:pt x="794359" y="636524"/>
                  </a:lnTo>
                  <a:lnTo>
                    <a:pt x="807085" y="636524"/>
                  </a:lnTo>
                  <a:lnTo>
                    <a:pt x="807085" y="0"/>
                  </a:lnTo>
                  <a:close/>
                </a:path>
                <a:path w="2329815" h="636905">
                  <a:moveTo>
                    <a:pt x="840206" y="0"/>
                  </a:moveTo>
                  <a:lnTo>
                    <a:pt x="827455" y="0"/>
                  </a:lnTo>
                  <a:lnTo>
                    <a:pt x="827455" y="636524"/>
                  </a:lnTo>
                  <a:lnTo>
                    <a:pt x="840206" y="636524"/>
                  </a:lnTo>
                  <a:lnTo>
                    <a:pt x="840206" y="0"/>
                  </a:lnTo>
                  <a:close/>
                </a:path>
                <a:path w="2329815" h="636905">
                  <a:moveTo>
                    <a:pt x="873290" y="0"/>
                  </a:moveTo>
                  <a:lnTo>
                    <a:pt x="860564" y="0"/>
                  </a:lnTo>
                  <a:lnTo>
                    <a:pt x="860564" y="636524"/>
                  </a:lnTo>
                  <a:lnTo>
                    <a:pt x="873290" y="636524"/>
                  </a:lnTo>
                  <a:lnTo>
                    <a:pt x="873290" y="0"/>
                  </a:lnTo>
                  <a:close/>
                </a:path>
                <a:path w="2329815" h="636905">
                  <a:moveTo>
                    <a:pt x="906386" y="0"/>
                  </a:moveTo>
                  <a:lnTo>
                    <a:pt x="893660" y="0"/>
                  </a:lnTo>
                  <a:lnTo>
                    <a:pt x="893660" y="636524"/>
                  </a:lnTo>
                  <a:lnTo>
                    <a:pt x="906386" y="636524"/>
                  </a:lnTo>
                  <a:lnTo>
                    <a:pt x="906386" y="0"/>
                  </a:lnTo>
                  <a:close/>
                </a:path>
                <a:path w="2329815" h="636905">
                  <a:moveTo>
                    <a:pt x="939482" y="0"/>
                  </a:moveTo>
                  <a:lnTo>
                    <a:pt x="926744" y="0"/>
                  </a:lnTo>
                  <a:lnTo>
                    <a:pt x="926744" y="636524"/>
                  </a:lnTo>
                  <a:lnTo>
                    <a:pt x="939482" y="636524"/>
                  </a:lnTo>
                  <a:lnTo>
                    <a:pt x="939482" y="0"/>
                  </a:lnTo>
                  <a:close/>
                </a:path>
                <a:path w="2329815" h="636905">
                  <a:moveTo>
                    <a:pt x="972591" y="0"/>
                  </a:moveTo>
                  <a:lnTo>
                    <a:pt x="959866" y="0"/>
                  </a:lnTo>
                  <a:lnTo>
                    <a:pt x="959866" y="636524"/>
                  </a:lnTo>
                  <a:lnTo>
                    <a:pt x="972591" y="636524"/>
                  </a:lnTo>
                  <a:lnTo>
                    <a:pt x="972591" y="0"/>
                  </a:lnTo>
                  <a:close/>
                </a:path>
                <a:path w="2329815" h="636905">
                  <a:moveTo>
                    <a:pt x="1005687" y="0"/>
                  </a:moveTo>
                  <a:lnTo>
                    <a:pt x="992962" y="0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0"/>
                  </a:lnTo>
                  <a:close/>
                </a:path>
                <a:path w="2329815" h="636905">
                  <a:moveTo>
                    <a:pt x="1038771" y="0"/>
                  </a:moveTo>
                  <a:lnTo>
                    <a:pt x="1026045" y="0"/>
                  </a:lnTo>
                  <a:lnTo>
                    <a:pt x="1026045" y="636524"/>
                  </a:lnTo>
                  <a:lnTo>
                    <a:pt x="1038771" y="636524"/>
                  </a:lnTo>
                  <a:lnTo>
                    <a:pt x="1038771" y="0"/>
                  </a:lnTo>
                  <a:close/>
                </a:path>
                <a:path w="2329815" h="636905">
                  <a:moveTo>
                    <a:pt x="1071892" y="0"/>
                  </a:moveTo>
                  <a:lnTo>
                    <a:pt x="1059167" y="0"/>
                  </a:lnTo>
                  <a:lnTo>
                    <a:pt x="1059167" y="636524"/>
                  </a:lnTo>
                  <a:lnTo>
                    <a:pt x="1071892" y="636524"/>
                  </a:lnTo>
                  <a:lnTo>
                    <a:pt x="1071892" y="0"/>
                  </a:lnTo>
                  <a:close/>
                </a:path>
                <a:path w="2329815" h="636905">
                  <a:moveTo>
                    <a:pt x="1104988" y="0"/>
                  </a:moveTo>
                  <a:lnTo>
                    <a:pt x="1092250" y="0"/>
                  </a:lnTo>
                  <a:lnTo>
                    <a:pt x="1092250" y="636524"/>
                  </a:lnTo>
                  <a:lnTo>
                    <a:pt x="1104988" y="636524"/>
                  </a:lnTo>
                  <a:lnTo>
                    <a:pt x="1104988" y="0"/>
                  </a:lnTo>
                  <a:close/>
                </a:path>
                <a:path w="2329815" h="636905">
                  <a:moveTo>
                    <a:pt x="1138072" y="0"/>
                  </a:moveTo>
                  <a:lnTo>
                    <a:pt x="1125347" y="0"/>
                  </a:lnTo>
                  <a:lnTo>
                    <a:pt x="1125347" y="636524"/>
                  </a:lnTo>
                  <a:lnTo>
                    <a:pt x="1138072" y="636524"/>
                  </a:lnTo>
                  <a:lnTo>
                    <a:pt x="1138072" y="0"/>
                  </a:lnTo>
                  <a:close/>
                </a:path>
                <a:path w="2329815" h="636905">
                  <a:moveTo>
                    <a:pt x="1171194" y="0"/>
                  </a:moveTo>
                  <a:lnTo>
                    <a:pt x="1158443" y="0"/>
                  </a:lnTo>
                  <a:lnTo>
                    <a:pt x="1158443" y="636524"/>
                  </a:lnTo>
                  <a:lnTo>
                    <a:pt x="1171194" y="636524"/>
                  </a:lnTo>
                  <a:lnTo>
                    <a:pt x="1171194" y="0"/>
                  </a:lnTo>
                  <a:close/>
                </a:path>
                <a:path w="2329815" h="636905">
                  <a:moveTo>
                    <a:pt x="1204277" y="0"/>
                  </a:moveTo>
                  <a:lnTo>
                    <a:pt x="1191552" y="0"/>
                  </a:lnTo>
                  <a:lnTo>
                    <a:pt x="1191552" y="636524"/>
                  </a:lnTo>
                  <a:lnTo>
                    <a:pt x="1204277" y="636524"/>
                  </a:lnTo>
                  <a:lnTo>
                    <a:pt x="1204277" y="0"/>
                  </a:lnTo>
                  <a:close/>
                </a:path>
                <a:path w="2329815" h="636905">
                  <a:moveTo>
                    <a:pt x="1237373" y="0"/>
                  </a:moveTo>
                  <a:lnTo>
                    <a:pt x="1224648" y="0"/>
                  </a:lnTo>
                  <a:lnTo>
                    <a:pt x="1224648" y="636524"/>
                  </a:lnTo>
                  <a:lnTo>
                    <a:pt x="1237373" y="636524"/>
                  </a:lnTo>
                  <a:lnTo>
                    <a:pt x="1237373" y="0"/>
                  </a:lnTo>
                  <a:close/>
                </a:path>
                <a:path w="2329815" h="636905">
                  <a:moveTo>
                    <a:pt x="1270495" y="0"/>
                  </a:moveTo>
                  <a:lnTo>
                    <a:pt x="1257731" y="0"/>
                  </a:lnTo>
                  <a:lnTo>
                    <a:pt x="1257731" y="636524"/>
                  </a:lnTo>
                  <a:lnTo>
                    <a:pt x="1270495" y="636524"/>
                  </a:lnTo>
                  <a:lnTo>
                    <a:pt x="1270495" y="0"/>
                  </a:lnTo>
                  <a:close/>
                </a:path>
                <a:path w="2329815" h="636905">
                  <a:moveTo>
                    <a:pt x="1303578" y="0"/>
                  </a:moveTo>
                  <a:lnTo>
                    <a:pt x="1290853" y="0"/>
                  </a:lnTo>
                  <a:lnTo>
                    <a:pt x="1290853" y="636524"/>
                  </a:lnTo>
                  <a:lnTo>
                    <a:pt x="1303578" y="636524"/>
                  </a:lnTo>
                  <a:lnTo>
                    <a:pt x="1303578" y="0"/>
                  </a:lnTo>
                  <a:close/>
                </a:path>
                <a:path w="2329815" h="636905">
                  <a:moveTo>
                    <a:pt x="1336675" y="0"/>
                  </a:moveTo>
                  <a:lnTo>
                    <a:pt x="1323949" y="0"/>
                  </a:lnTo>
                  <a:lnTo>
                    <a:pt x="1323949" y="636524"/>
                  </a:lnTo>
                  <a:lnTo>
                    <a:pt x="1336675" y="636524"/>
                  </a:lnTo>
                  <a:lnTo>
                    <a:pt x="1336675" y="0"/>
                  </a:lnTo>
                  <a:close/>
                </a:path>
                <a:path w="2329815" h="636905">
                  <a:moveTo>
                    <a:pt x="1369783" y="0"/>
                  </a:moveTo>
                  <a:lnTo>
                    <a:pt x="1357033" y="0"/>
                  </a:lnTo>
                  <a:lnTo>
                    <a:pt x="1357033" y="636524"/>
                  </a:lnTo>
                  <a:lnTo>
                    <a:pt x="1369783" y="636524"/>
                  </a:lnTo>
                  <a:lnTo>
                    <a:pt x="1369783" y="0"/>
                  </a:lnTo>
                  <a:close/>
                </a:path>
                <a:path w="2329815" h="636905">
                  <a:moveTo>
                    <a:pt x="1402880" y="0"/>
                  </a:moveTo>
                  <a:lnTo>
                    <a:pt x="1390154" y="0"/>
                  </a:lnTo>
                  <a:lnTo>
                    <a:pt x="1390154" y="636524"/>
                  </a:lnTo>
                  <a:lnTo>
                    <a:pt x="1402880" y="636524"/>
                  </a:lnTo>
                  <a:lnTo>
                    <a:pt x="1402880" y="0"/>
                  </a:lnTo>
                  <a:close/>
                </a:path>
                <a:path w="2329815" h="636905">
                  <a:moveTo>
                    <a:pt x="1435963" y="0"/>
                  </a:moveTo>
                  <a:lnTo>
                    <a:pt x="1423238" y="0"/>
                  </a:lnTo>
                  <a:lnTo>
                    <a:pt x="1423238" y="636524"/>
                  </a:lnTo>
                  <a:lnTo>
                    <a:pt x="1435963" y="636524"/>
                  </a:lnTo>
                  <a:lnTo>
                    <a:pt x="1435963" y="0"/>
                  </a:lnTo>
                  <a:close/>
                </a:path>
                <a:path w="2329815" h="636905">
                  <a:moveTo>
                    <a:pt x="1469059" y="0"/>
                  </a:moveTo>
                  <a:lnTo>
                    <a:pt x="1456334" y="0"/>
                  </a:lnTo>
                  <a:lnTo>
                    <a:pt x="1456334" y="636524"/>
                  </a:lnTo>
                  <a:lnTo>
                    <a:pt x="1469059" y="636524"/>
                  </a:lnTo>
                  <a:lnTo>
                    <a:pt x="1469059" y="0"/>
                  </a:lnTo>
                  <a:close/>
                </a:path>
                <a:path w="2329815" h="636905">
                  <a:moveTo>
                    <a:pt x="1502181" y="0"/>
                  </a:moveTo>
                  <a:lnTo>
                    <a:pt x="1489456" y="0"/>
                  </a:lnTo>
                  <a:lnTo>
                    <a:pt x="1489456" y="636524"/>
                  </a:lnTo>
                  <a:lnTo>
                    <a:pt x="1502181" y="636524"/>
                  </a:lnTo>
                  <a:lnTo>
                    <a:pt x="1502181" y="0"/>
                  </a:lnTo>
                  <a:close/>
                </a:path>
                <a:path w="2329815" h="636905">
                  <a:moveTo>
                    <a:pt x="1535264" y="0"/>
                  </a:moveTo>
                  <a:lnTo>
                    <a:pt x="1522539" y="0"/>
                  </a:lnTo>
                  <a:lnTo>
                    <a:pt x="1522539" y="636524"/>
                  </a:lnTo>
                  <a:lnTo>
                    <a:pt x="1535264" y="636524"/>
                  </a:lnTo>
                  <a:lnTo>
                    <a:pt x="1535264" y="0"/>
                  </a:lnTo>
                  <a:close/>
                </a:path>
                <a:path w="2329815" h="636905">
                  <a:moveTo>
                    <a:pt x="1568361" y="0"/>
                  </a:moveTo>
                  <a:lnTo>
                    <a:pt x="1555635" y="0"/>
                  </a:lnTo>
                  <a:lnTo>
                    <a:pt x="1555635" y="636524"/>
                  </a:lnTo>
                  <a:lnTo>
                    <a:pt x="1568361" y="636524"/>
                  </a:lnTo>
                  <a:lnTo>
                    <a:pt x="1568361" y="0"/>
                  </a:lnTo>
                  <a:close/>
                </a:path>
                <a:path w="2329815" h="636905">
                  <a:moveTo>
                    <a:pt x="1601470" y="0"/>
                  </a:moveTo>
                  <a:lnTo>
                    <a:pt x="1588744" y="0"/>
                  </a:lnTo>
                  <a:lnTo>
                    <a:pt x="1588744" y="636524"/>
                  </a:lnTo>
                  <a:lnTo>
                    <a:pt x="1601470" y="636524"/>
                  </a:lnTo>
                  <a:lnTo>
                    <a:pt x="1601470" y="0"/>
                  </a:lnTo>
                  <a:close/>
                </a:path>
                <a:path w="2329815" h="636905">
                  <a:moveTo>
                    <a:pt x="1634566" y="0"/>
                  </a:moveTo>
                  <a:lnTo>
                    <a:pt x="1621840" y="0"/>
                  </a:lnTo>
                  <a:lnTo>
                    <a:pt x="1621840" y="636524"/>
                  </a:lnTo>
                  <a:lnTo>
                    <a:pt x="1634566" y="636524"/>
                  </a:lnTo>
                  <a:lnTo>
                    <a:pt x="1634566" y="0"/>
                  </a:lnTo>
                  <a:close/>
                </a:path>
                <a:path w="2329815" h="636905">
                  <a:moveTo>
                    <a:pt x="1667662" y="0"/>
                  </a:moveTo>
                  <a:lnTo>
                    <a:pt x="1654924" y="0"/>
                  </a:lnTo>
                  <a:lnTo>
                    <a:pt x="1654924" y="636524"/>
                  </a:lnTo>
                  <a:lnTo>
                    <a:pt x="1667662" y="636524"/>
                  </a:lnTo>
                  <a:lnTo>
                    <a:pt x="1667662" y="0"/>
                  </a:lnTo>
                  <a:close/>
                </a:path>
                <a:path w="2329815" h="636905">
                  <a:moveTo>
                    <a:pt x="1700771" y="0"/>
                  </a:moveTo>
                  <a:lnTo>
                    <a:pt x="1688020" y="0"/>
                  </a:lnTo>
                  <a:lnTo>
                    <a:pt x="1688020" y="636524"/>
                  </a:lnTo>
                  <a:lnTo>
                    <a:pt x="1700771" y="636524"/>
                  </a:lnTo>
                  <a:lnTo>
                    <a:pt x="1700771" y="0"/>
                  </a:lnTo>
                  <a:close/>
                </a:path>
                <a:path w="2329815" h="636905">
                  <a:moveTo>
                    <a:pt x="1733867" y="0"/>
                  </a:moveTo>
                  <a:lnTo>
                    <a:pt x="1721142" y="0"/>
                  </a:lnTo>
                  <a:lnTo>
                    <a:pt x="1721142" y="636524"/>
                  </a:lnTo>
                  <a:lnTo>
                    <a:pt x="1733867" y="636524"/>
                  </a:lnTo>
                  <a:lnTo>
                    <a:pt x="1733867" y="0"/>
                  </a:lnTo>
                  <a:close/>
                </a:path>
                <a:path w="2329815" h="636905">
                  <a:moveTo>
                    <a:pt x="1766951" y="0"/>
                  </a:moveTo>
                  <a:lnTo>
                    <a:pt x="1754225" y="0"/>
                  </a:lnTo>
                  <a:lnTo>
                    <a:pt x="1754225" y="636524"/>
                  </a:lnTo>
                  <a:lnTo>
                    <a:pt x="1766951" y="636524"/>
                  </a:lnTo>
                  <a:lnTo>
                    <a:pt x="1766951" y="0"/>
                  </a:lnTo>
                  <a:close/>
                </a:path>
                <a:path w="2329815" h="636905">
                  <a:moveTo>
                    <a:pt x="1800072" y="0"/>
                  </a:moveTo>
                  <a:lnTo>
                    <a:pt x="1787321" y="0"/>
                  </a:lnTo>
                  <a:lnTo>
                    <a:pt x="1787321" y="636524"/>
                  </a:lnTo>
                  <a:lnTo>
                    <a:pt x="1800072" y="636524"/>
                  </a:lnTo>
                  <a:lnTo>
                    <a:pt x="1800072" y="0"/>
                  </a:lnTo>
                  <a:close/>
                </a:path>
                <a:path w="2329815" h="636905">
                  <a:moveTo>
                    <a:pt x="1833168" y="0"/>
                  </a:moveTo>
                  <a:lnTo>
                    <a:pt x="1820430" y="0"/>
                  </a:lnTo>
                  <a:lnTo>
                    <a:pt x="1820430" y="636524"/>
                  </a:lnTo>
                  <a:lnTo>
                    <a:pt x="1833168" y="636524"/>
                  </a:lnTo>
                  <a:lnTo>
                    <a:pt x="1833168" y="0"/>
                  </a:lnTo>
                  <a:close/>
                </a:path>
                <a:path w="2329815" h="636905">
                  <a:moveTo>
                    <a:pt x="1866252" y="0"/>
                  </a:moveTo>
                  <a:lnTo>
                    <a:pt x="1853526" y="0"/>
                  </a:lnTo>
                  <a:lnTo>
                    <a:pt x="1853526" y="636524"/>
                  </a:lnTo>
                  <a:lnTo>
                    <a:pt x="1866252" y="636524"/>
                  </a:lnTo>
                  <a:lnTo>
                    <a:pt x="1866252" y="0"/>
                  </a:lnTo>
                  <a:close/>
                </a:path>
                <a:path w="2329815" h="636905">
                  <a:moveTo>
                    <a:pt x="1899348" y="0"/>
                  </a:moveTo>
                  <a:lnTo>
                    <a:pt x="1886623" y="0"/>
                  </a:lnTo>
                  <a:lnTo>
                    <a:pt x="1886623" y="636524"/>
                  </a:lnTo>
                  <a:lnTo>
                    <a:pt x="1899348" y="636524"/>
                  </a:lnTo>
                  <a:lnTo>
                    <a:pt x="1899348" y="0"/>
                  </a:lnTo>
                  <a:close/>
                </a:path>
                <a:path w="2329815" h="636905">
                  <a:moveTo>
                    <a:pt x="1932457" y="0"/>
                  </a:moveTo>
                  <a:lnTo>
                    <a:pt x="1919732" y="0"/>
                  </a:lnTo>
                  <a:lnTo>
                    <a:pt x="1919732" y="636524"/>
                  </a:lnTo>
                  <a:lnTo>
                    <a:pt x="1932457" y="636524"/>
                  </a:lnTo>
                  <a:lnTo>
                    <a:pt x="1932457" y="0"/>
                  </a:lnTo>
                  <a:close/>
                </a:path>
                <a:path w="2329815" h="636905">
                  <a:moveTo>
                    <a:pt x="1965553" y="0"/>
                  </a:moveTo>
                  <a:lnTo>
                    <a:pt x="1952828" y="0"/>
                  </a:lnTo>
                  <a:lnTo>
                    <a:pt x="1952828" y="636524"/>
                  </a:lnTo>
                  <a:lnTo>
                    <a:pt x="1965553" y="636524"/>
                  </a:lnTo>
                  <a:lnTo>
                    <a:pt x="1965553" y="0"/>
                  </a:lnTo>
                  <a:close/>
                </a:path>
                <a:path w="2329815" h="636905">
                  <a:moveTo>
                    <a:pt x="1998675" y="0"/>
                  </a:moveTo>
                  <a:lnTo>
                    <a:pt x="1985937" y="0"/>
                  </a:lnTo>
                  <a:lnTo>
                    <a:pt x="1985937" y="636524"/>
                  </a:lnTo>
                  <a:lnTo>
                    <a:pt x="1998675" y="636524"/>
                  </a:lnTo>
                  <a:lnTo>
                    <a:pt x="1998675" y="0"/>
                  </a:lnTo>
                  <a:close/>
                </a:path>
                <a:path w="2329815" h="636905">
                  <a:moveTo>
                    <a:pt x="2031758" y="0"/>
                  </a:moveTo>
                  <a:lnTo>
                    <a:pt x="2019033" y="0"/>
                  </a:lnTo>
                  <a:lnTo>
                    <a:pt x="2019033" y="636524"/>
                  </a:lnTo>
                  <a:lnTo>
                    <a:pt x="2031758" y="636524"/>
                  </a:lnTo>
                  <a:lnTo>
                    <a:pt x="2031758" y="0"/>
                  </a:lnTo>
                  <a:close/>
                </a:path>
                <a:path w="2329815" h="636905">
                  <a:moveTo>
                    <a:pt x="2064880" y="0"/>
                  </a:moveTo>
                  <a:lnTo>
                    <a:pt x="2052154" y="0"/>
                  </a:lnTo>
                  <a:lnTo>
                    <a:pt x="2052154" y="636524"/>
                  </a:lnTo>
                  <a:lnTo>
                    <a:pt x="2064880" y="636524"/>
                  </a:lnTo>
                  <a:lnTo>
                    <a:pt x="2064880" y="0"/>
                  </a:lnTo>
                  <a:close/>
                </a:path>
                <a:path w="2329815" h="636905">
                  <a:moveTo>
                    <a:pt x="2097963" y="0"/>
                  </a:moveTo>
                  <a:lnTo>
                    <a:pt x="2085238" y="0"/>
                  </a:lnTo>
                  <a:lnTo>
                    <a:pt x="2085238" y="636524"/>
                  </a:lnTo>
                  <a:lnTo>
                    <a:pt x="2097963" y="636524"/>
                  </a:lnTo>
                  <a:lnTo>
                    <a:pt x="2097963" y="0"/>
                  </a:lnTo>
                  <a:close/>
                </a:path>
                <a:path w="2329815" h="636905">
                  <a:moveTo>
                    <a:pt x="2131085" y="0"/>
                  </a:moveTo>
                  <a:lnTo>
                    <a:pt x="2118334" y="0"/>
                  </a:lnTo>
                  <a:lnTo>
                    <a:pt x="2118334" y="636524"/>
                  </a:lnTo>
                  <a:lnTo>
                    <a:pt x="2131085" y="636524"/>
                  </a:lnTo>
                  <a:lnTo>
                    <a:pt x="2131085" y="0"/>
                  </a:lnTo>
                  <a:close/>
                </a:path>
                <a:path w="2329815" h="636905">
                  <a:moveTo>
                    <a:pt x="2164181" y="0"/>
                  </a:moveTo>
                  <a:lnTo>
                    <a:pt x="2151443" y="0"/>
                  </a:lnTo>
                  <a:lnTo>
                    <a:pt x="2151443" y="636524"/>
                  </a:lnTo>
                  <a:lnTo>
                    <a:pt x="2164181" y="636524"/>
                  </a:lnTo>
                  <a:lnTo>
                    <a:pt x="2164181" y="0"/>
                  </a:lnTo>
                  <a:close/>
                </a:path>
                <a:path w="2329815" h="636905">
                  <a:moveTo>
                    <a:pt x="2197290" y="0"/>
                  </a:moveTo>
                  <a:lnTo>
                    <a:pt x="2184539" y="0"/>
                  </a:lnTo>
                  <a:lnTo>
                    <a:pt x="2184539" y="636524"/>
                  </a:lnTo>
                  <a:lnTo>
                    <a:pt x="2197290" y="636524"/>
                  </a:lnTo>
                  <a:lnTo>
                    <a:pt x="2197290" y="0"/>
                  </a:lnTo>
                  <a:close/>
                </a:path>
                <a:path w="2329815" h="636905">
                  <a:moveTo>
                    <a:pt x="2230386" y="0"/>
                  </a:moveTo>
                  <a:lnTo>
                    <a:pt x="2217661" y="0"/>
                  </a:lnTo>
                  <a:lnTo>
                    <a:pt x="2217661" y="636524"/>
                  </a:lnTo>
                  <a:lnTo>
                    <a:pt x="2230386" y="636524"/>
                  </a:lnTo>
                  <a:lnTo>
                    <a:pt x="2230386" y="0"/>
                  </a:lnTo>
                  <a:close/>
                </a:path>
                <a:path w="2329815" h="636905">
                  <a:moveTo>
                    <a:pt x="2263495" y="0"/>
                  </a:moveTo>
                  <a:lnTo>
                    <a:pt x="2250744" y="0"/>
                  </a:lnTo>
                  <a:lnTo>
                    <a:pt x="2250744" y="636524"/>
                  </a:lnTo>
                  <a:lnTo>
                    <a:pt x="2263495" y="636524"/>
                  </a:lnTo>
                  <a:lnTo>
                    <a:pt x="2263495" y="0"/>
                  </a:lnTo>
                  <a:close/>
                </a:path>
                <a:path w="2329815" h="636905">
                  <a:moveTo>
                    <a:pt x="2296591" y="0"/>
                  </a:moveTo>
                  <a:lnTo>
                    <a:pt x="2283866" y="0"/>
                  </a:lnTo>
                  <a:lnTo>
                    <a:pt x="2283866" y="636524"/>
                  </a:lnTo>
                  <a:lnTo>
                    <a:pt x="2296591" y="636524"/>
                  </a:lnTo>
                  <a:lnTo>
                    <a:pt x="2296591" y="0"/>
                  </a:lnTo>
                  <a:close/>
                </a:path>
                <a:path w="2329815" h="636905">
                  <a:moveTo>
                    <a:pt x="2329713" y="0"/>
                  </a:moveTo>
                  <a:lnTo>
                    <a:pt x="2316950" y="0"/>
                  </a:lnTo>
                  <a:lnTo>
                    <a:pt x="2316950" y="636524"/>
                  </a:lnTo>
                  <a:lnTo>
                    <a:pt x="2329713" y="636524"/>
                  </a:lnTo>
                  <a:lnTo>
                    <a:pt x="232971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714795" y="2420695"/>
              <a:ext cx="2297430" cy="636905"/>
            </a:xfrm>
            <a:custGeom>
              <a:avLst/>
              <a:gdLst/>
              <a:ahLst/>
              <a:cxnLst/>
              <a:rect l="l" t="t" r="r" b="b"/>
              <a:pathLst>
                <a:path w="2297429" h="636905">
                  <a:moveTo>
                    <a:pt x="12763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63" y="636524"/>
                  </a:lnTo>
                  <a:lnTo>
                    <a:pt x="12763" y="0"/>
                  </a:lnTo>
                  <a:close/>
                </a:path>
                <a:path w="2297429" h="636905">
                  <a:moveTo>
                    <a:pt x="45847" y="0"/>
                  </a:moveTo>
                  <a:lnTo>
                    <a:pt x="33121" y="0"/>
                  </a:lnTo>
                  <a:lnTo>
                    <a:pt x="33121" y="636524"/>
                  </a:lnTo>
                  <a:lnTo>
                    <a:pt x="45847" y="636524"/>
                  </a:lnTo>
                  <a:lnTo>
                    <a:pt x="45847" y="0"/>
                  </a:lnTo>
                  <a:close/>
                </a:path>
                <a:path w="2297429" h="636905">
                  <a:moveTo>
                    <a:pt x="78968" y="0"/>
                  </a:moveTo>
                  <a:lnTo>
                    <a:pt x="66217" y="0"/>
                  </a:lnTo>
                  <a:lnTo>
                    <a:pt x="66217" y="636524"/>
                  </a:lnTo>
                  <a:lnTo>
                    <a:pt x="78968" y="636524"/>
                  </a:lnTo>
                  <a:lnTo>
                    <a:pt x="78968" y="0"/>
                  </a:lnTo>
                  <a:close/>
                </a:path>
                <a:path w="2297429" h="636905">
                  <a:moveTo>
                    <a:pt x="112052" y="0"/>
                  </a:moveTo>
                  <a:lnTo>
                    <a:pt x="99326" y="0"/>
                  </a:lnTo>
                  <a:lnTo>
                    <a:pt x="99326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2297429" h="636905">
                  <a:moveTo>
                    <a:pt x="145173" y="0"/>
                  </a:moveTo>
                  <a:lnTo>
                    <a:pt x="132422" y="0"/>
                  </a:lnTo>
                  <a:lnTo>
                    <a:pt x="132422" y="636524"/>
                  </a:lnTo>
                  <a:lnTo>
                    <a:pt x="145173" y="636524"/>
                  </a:lnTo>
                  <a:lnTo>
                    <a:pt x="145173" y="0"/>
                  </a:lnTo>
                  <a:close/>
                </a:path>
                <a:path w="2297429" h="636905">
                  <a:moveTo>
                    <a:pt x="178269" y="0"/>
                  </a:moveTo>
                  <a:lnTo>
                    <a:pt x="165531" y="0"/>
                  </a:lnTo>
                  <a:lnTo>
                    <a:pt x="165531" y="636524"/>
                  </a:lnTo>
                  <a:lnTo>
                    <a:pt x="178269" y="636524"/>
                  </a:lnTo>
                  <a:lnTo>
                    <a:pt x="178269" y="0"/>
                  </a:lnTo>
                  <a:close/>
                </a:path>
                <a:path w="2297429" h="636905">
                  <a:moveTo>
                    <a:pt x="211378" y="0"/>
                  </a:moveTo>
                  <a:lnTo>
                    <a:pt x="198628" y="0"/>
                  </a:lnTo>
                  <a:lnTo>
                    <a:pt x="198628" y="636524"/>
                  </a:lnTo>
                  <a:lnTo>
                    <a:pt x="211378" y="636524"/>
                  </a:lnTo>
                  <a:lnTo>
                    <a:pt x="211378" y="0"/>
                  </a:lnTo>
                  <a:close/>
                </a:path>
                <a:path w="2297429" h="636905">
                  <a:moveTo>
                    <a:pt x="244475" y="0"/>
                  </a:moveTo>
                  <a:lnTo>
                    <a:pt x="231749" y="0"/>
                  </a:lnTo>
                  <a:lnTo>
                    <a:pt x="231749" y="636524"/>
                  </a:lnTo>
                  <a:lnTo>
                    <a:pt x="244475" y="636524"/>
                  </a:lnTo>
                  <a:lnTo>
                    <a:pt x="244475" y="0"/>
                  </a:lnTo>
                  <a:close/>
                </a:path>
                <a:path w="2297429" h="636905">
                  <a:moveTo>
                    <a:pt x="277583" y="0"/>
                  </a:moveTo>
                  <a:lnTo>
                    <a:pt x="264833" y="0"/>
                  </a:lnTo>
                  <a:lnTo>
                    <a:pt x="264833" y="636524"/>
                  </a:lnTo>
                  <a:lnTo>
                    <a:pt x="277583" y="636524"/>
                  </a:lnTo>
                  <a:lnTo>
                    <a:pt x="277583" y="0"/>
                  </a:lnTo>
                  <a:close/>
                </a:path>
                <a:path w="2297429" h="636905">
                  <a:moveTo>
                    <a:pt x="310680" y="0"/>
                  </a:moveTo>
                  <a:lnTo>
                    <a:pt x="297954" y="0"/>
                  </a:lnTo>
                  <a:lnTo>
                    <a:pt x="297954" y="636524"/>
                  </a:lnTo>
                  <a:lnTo>
                    <a:pt x="310680" y="636524"/>
                  </a:lnTo>
                  <a:lnTo>
                    <a:pt x="310680" y="0"/>
                  </a:lnTo>
                  <a:close/>
                </a:path>
                <a:path w="2297429" h="636905">
                  <a:moveTo>
                    <a:pt x="343789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89" y="636524"/>
                  </a:lnTo>
                  <a:lnTo>
                    <a:pt x="343789" y="0"/>
                  </a:lnTo>
                  <a:close/>
                </a:path>
                <a:path w="2297429" h="636905">
                  <a:moveTo>
                    <a:pt x="376885" y="0"/>
                  </a:moveTo>
                  <a:lnTo>
                    <a:pt x="364159" y="0"/>
                  </a:lnTo>
                  <a:lnTo>
                    <a:pt x="364159" y="636524"/>
                  </a:lnTo>
                  <a:lnTo>
                    <a:pt x="376885" y="636524"/>
                  </a:lnTo>
                  <a:lnTo>
                    <a:pt x="376885" y="0"/>
                  </a:lnTo>
                  <a:close/>
                </a:path>
                <a:path w="2297429" h="636905">
                  <a:moveTo>
                    <a:pt x="410006" y="0"/>
                  </a:moveTo>
                  <a:lnTo>
                    <a:pt x="397256" y="0"/>
                  </a:lnTo>
                  <a:lnTo>
                    <a:pt x="397256" y="636524"/>
                  </a:lnTo>
                  <a:lnTo>
                    <a:pt x="410006" y="636524"/>
                  </a:lnTo>
                  <a:lnTo>
                    <a:pt x="410006" y="0"/>
                  </a:lnTo>
                  <a:close/>
                </a:path>
                <a:path w="2297429" h="636905">
                  <a:moveTo>
                    <a:pt x="443090" y="0"/>
                  </a:moveTo>
                  <a:lnTo>
                    <a:pt x="430364" y="0"/>
                  </a:lnTo>
                  <a:lnTo>
                    <a:pt x="430364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2297429" h="636905">
                  <a:moveTo>
                    <a:pt x="476186" y="0"/>
                  </a:moveTo>
                  <a:lnTo>
                    <a:pt x="463461" y="0"/>
                  </a:lnTo>
                  <a:lnTo>
                    <a:pt x="463461" y="636524"/>
                  </a:lnTo>
                  <a:lnTo>
                    <a:pt x="476186" y="636524"/>
                  </a:lnTo>
                  <a:lnTo>
                    <a:pt x="476186" y="0"/>
                  </a:lnTo>
                  <a:close/>
                </a:path>
                <a:path w="2297429" h="636905">
                  <a:moveTo>
                    <a:pt x="509295" y="0"/>
                  </a:moveTo>
                  <a:lnTo>
                    <a:pt x="496570" y="0"/>
                  </a:lnTo>
                  <a:lnTo>
                    <a:pt x="496570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2297429" h="636905">
                  <a:moveTo>
                    <a:pt x="542391" y="0"/>
                  </a:moveTo>
                  <a:lnTo>
                    <a:pt x="529666" y="0"/>
                  </a:lnTo>
                  <a:lnTo>
                    <a:pt x="529666" y="636524"/>
                  </a:lnTo>
                  <a:lnTo>
                    <a:pt x="542391" y="636524"/>
                  </a:lnTo>
                  <a:lnTo>
                    <a:pt x="542391" y="0"/>
                  </a:lnTo>
                  <a:close/>
                </a:path>
                <a:path w="2297429" h="636905">
                  <a:moveTo>
                    <a:pt x="575513" y="0"/>
                  </a:moveTo>
                  <a:lnTo>
                    <a:pt x="562775" y="0"/>
                  </a:lnTo>
                  <a:lnTo>
                    <a:pt x="562775" y="636524"/>
                  </a:lnTo>
                  <a:lnTo>
                    <a:pt x="575513" y="636524"/>
                  </a:lnTo>
                  <a:lnTo>
                    <a:pt x="575513" y="0"/>
                  </a:lnTo>
                  <a:close/>
                </a:path>
                <a:path w="2297429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2297429" h="636905">
                  <a:moveTo>
                    <a:pt x="641718" y="0"/>
                  </a:moveTo>
                  <a:lnTo>
                    <a:pt x="628992" y="0"/>
                  </a:lnTo>
                  <a:lnTo>
                    <a:pt x="628992" y="636524"/>
                  </a:lnTo>
                  <a:lnTo>
                    <a:pt x="641718" y="636524"/>
                  </a:lnTo>
                  <a:lnTo>
                    <a:pt x="641718" y="0"/>
                  </a:lnTo>
                  <a:close/>
                </a:path>
                <a:path w="2297429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2297429" h="636905">
                  <a:moveTo>
                    <a:pt x="707923" y="0"/>
                  </a:moveTo>
                  <a:lnTo>
                    <a:pt x="695198" y="0"/>
                  </a:lnTo>
                  <a:lnTo>
                    <a:pt x="695198" y="636524"/>
                  </a:lnTo>
                  <a:lnTo>
                    <a:pt x="707923" y="636524"/>
                  </a:lnTo>
                  <a:lnTo>
                    <a:pt x="707923" y="0"/>
                  </a:lnTo>
                  <a:close/>
                </a:path>
                <a:path w="2297429" h="636905">
                  <a:moveTo>
                    <a:pt x="741019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19" y="636524"/>
                  </a:lnTo>
                  <a:lnTo>
                    <a:pt x="741019" y="0"/>
                  </a:lnTo>
                  <a:close/>
                </a:path>
                <a:path w="2297429" h="636905">
                  <a:moveTo>
                    <a:pt x="774128" y="0"/>
                  </a:moveTo>
                  <a:lnTo>
                    <a:pt x="761377" y="0"/>
                  </a:lnTo>
                  <a:lnTo>
                    <a:pt x="761377" y="636524"/>
                  </a:lnTo>
                  <a:lnTo>
                    <a:pt x="774128" y="636524"/>
                  </a:lnTo>
                  <a:lnTo>
                    <a:pt x="774128" y="0"/>
                  </a:lnTo>
                  <a:close/>
                </a:path>
                <a:path w="2297429" h="636905">
                  <a:moveTo>
                    <a:pt x="807224" y="0"/>
                  </a:moveTo>
                  <a:lnTo>
                    <a:pt x="794499" y="0"/>
                  </a:lnTo>
                  <a:lnTo>
                    <a:pt x="794499" y="636524"/>
                  </a:lnTo>
                  <a:lnTo>
                    <a:pt x="807224" y="636524"/>
                  </a:lnTo>
                  <a:lnTo>
                    <a:pt x="807224" y="0"/>
                  </a:lnTo>
                  <a:close/>
                </a:path>
                <a:path w="2297429" h="636905">
                  <a:moveTo>
                    <a:pt x="840333" y="0"/>
                  </a:moveTo>
                  <a:lnTo>
                    <a:pt x="827582" y="0"/>
                  </a:lnTo>
                  <a:lnTo>
                    <a:pt x="827582" y="636524"/>
                  </a:lnTo>
                  <a:lnTo>
                    <a:pt x="840333" y="636524"/>
                  </a:lnTo>
                  <a:lnTo>
                    <a:pt x="840333" y="0"/>
                  </a:lnTo>
                  <a:close/>
                </a:path>
                <a:path w="2297429" h="636905">
                  <a:moveTo>
                    <a:pt x="873429" y="0"/>
                  </a:moveTo>
                  <a:lnTo>
                    <a:pt x="860704" y="0"/>
                  </a:lnTo>
                  <a:lnTo>
                    <a:pt x="860704" y="636524"/>
                  </a:lnTo>
                  <a:lnTo>
                    <a:pt x="873429" y="636524"/>
                  </a:lnTo>
                  <a:lnTo>
                    <a:pt x="873429" y="0"/>
                  </a:lnTo>
                  <a:close/>
                </a:path>
                <a:path w="2297429" h="636905">
                  <a:moveTo>
                    <a:pt x="906551" y="0"/>
                  </a:moveTo>
                  <a:lnTo>
                    <a:pt x="893787" y="0"/>
                  </a:lnTo>
                  <a:lnTo>
                    <a:pt x="893787" y="636524"/>
                  </a:lnTo>
                  <a:lnTo>
                    <a:pt x="906551" y="636524"/>
                  </a:lnTo>
                  <a:lnTo>
                    <a:pt x="906551" y="0"/>
                  </a:lnTo>
                  <a:close/>
                </a:path>
                <a:path w="2297429" h="636905">
                  <a:moveTo>
                    <a:pt x="939634" y="0"/>
                  </a:moveTo>
                  <a:lnTo>
                    <a:pt x="926909" y="0"/>
                  </a:lnTo>
                  <a:lnTo>
                    <a:pt x="926909" y="636524"/>
                  </a:lnTo>
                  <a:lnTo>
                    <a:pt x="939634" y="636524"/>
                  </a:lnTo>
                  <a:lnTo>
                    <a:pt x="939634" y="0"/>
                  </a:lnTo>
                  <a:close/>
                </a:path>
                <a:path w="2297429" h="636905">
                  <a:moveTo>
                    <a:pt x="972756" y="0"/>
                  </a:moveTo>
                  <a:lnTo>
                    <a:pt x="960005" y="0"/>
                  </a:lnTo>
                  <a:lnTo>
                    <a:pt x="960005" y="636524"/>
                  </a:lnTo>
                  <a:lnTo>
                    <a:pt x="972756" y="636524"/>
                  </a:lnTo>
                  <a:lnTo>
                    <a:pt x="972756" y="0"/>
                  </a:lnTo>
                  <a:close/>
                </a:path>
                <a:path w="2297429" h="636905">
                  <a:moveTo>
                    <a:pt x="1005840" y="0"/>
                  </a:moveTo>
                  <a:lnTo>
                    <a:pt x="993114" y="0"/>
                  </a:lnTo>
                  <a:lnTo>
                    <a:pt x="993114" y="636524"/>
                  </a:lnTo>
                  <a:lnTo>
                    <a:pt x="1005840" y="636524"/>
                  </a:lnTo>
                  <a:lnTo>
                    <a:pt x="1005840" y="0"/>
                  </a:lnTo>
                  <a:close/>
                </a:path>
                <a:path w="2297429" h="636905">
                  <a:moveTo>
                    <a:pt x="1038961" y="0"/>
                  </a:moveTo>
                  <a:lnTo>
                    <a:pt x="1026210" y="0"/>
                  </a:lnTo>
                  <a:lnTo>
                    <a:pt x="1026210" y="636524"/>
                  </a:lnTo>
                  <a:lnTo>
                    <a:pt x="1038961" y="636524"/>
                  </a:lnTo>
                  <a:lnTo>
                    <a:pt x="1038961" y="0"/>
                  </a:lnTo>
                  <a:close/>
                </a:path>
                <a:path w="2297429" h="636905">
                  <a:moveTo>
                    <a:pt x="1072057" y="0"/>
                  </a:moveTo>
                  <a:lnTo>
                    <a:pt x="1059319" y="0"/>
                  </a:lnTo>
                  <a:lnTo>
                    <a:pt x="1059319" y="636524"/>
                  </a:lnTo>
                  <a:lnTo>
                    <a:pt x="1072057" y="636524"/>
                  </a:lnTo>
                  <a:lnTo>
                    <a:pt x="1072057" y="0"/>
                  </a:lnTo>
                  <a:close/>
                </a:path>
                <a:path w="2297429" h="636905">
                  <a:moveTo>
                    <a:pt x="1105166" y="0"/>
                  </a:moveTo>
                  <a:lnTo>
                    <a:pt x="1092415" y="0"/>
                  </a:lnTo>
                  <a:lnTo>
                    <a:pt x="1092415" y="636524"/>
                  </a:lnTo>
                  <a:lnTo>
                    <a:pt x="1105166" y="636524"/>
                  </a:lnTo>
                  <a:lnTo>
                    <a:pt x="1105166" y="0"/>
                  </a:lnTo>
                  <a:close/>
                </a:path>
                <a:path w="2297429" h="636905">
                  <a:moveTo>
                    <a:pt x="1138262" y="0"/>
                  </a:moveTo>
                  <a:lnTo>
                    <a:pt x="1125537" y="0"/>
                  </a:lnTo>
                  <a:lnTo>
                    <a:pt x="1125537" y="636524"/>
                  </a:lnTo>
                  <a:lnTo>
                    <a:pt x="1138262" y="636524"/>
                  </a:lnTo>
                  <a:lnTo>
                    <a:pt x="1138262" y="0"/>
                  </a:lnTo>
                  <a:close/>
                </a:path>
                <a:path w="2297429" h="636905">
                  <a:moveTo>
                    <a:pt x="1171371" y="0"/>
                  </a:moveTo>
                  <a:lnTo>
                    <a:pt x="1158621" y="0"/>
                  </a:lnTo>
                  <a:lnTo>
                    <a:pt x="1158621" y="636524"/>
                  </a:lnTo>
                  <a:lnTo>
                    <a:pt x="1171371" y="636524"/>
                  </a:lnTo>
                  <a:lnTo>
                    <a:pt x="1171371" y="0"/>
                  </a:lnTo>
                  <a:close/>
                </a:path>
                <a:path w="2297429" h="636905">
                  <a:moveTo>
                    <a:pt x="1204468" y="0"/>
                  </a:moveTo>
                  <a:lnTo>
                    <a:pt x="1191742" y="0"/>
                  </a:lnTo>
                  <a:lnTo>
                    <a:pt x="1191742" y="636524"/>
                  </a:lnTo>
                  <a:lnTo>
                    <a:pt x="1204468" y="636524"/>
                  </a:lnTo>
                  <a:lnTo>
                    <a:pt x="1204468" y="0"/>
                  </a:lnTo>
                  <a:close/>
                </a:path>
                <a:path w="2297429" h="636905">
                  <a:moveTo>
                    <a:pt x="1237589" y="0"/>
                  </a:moveTo>
                  <a:lnTo>
                    <a:pt x="1224826" y="0"/>
                  </a:lnTo>
                  <a:lnTo>
                    <a:pt x="1224826" y="636524"/>
                  </a:lnTo>
                  <a:lnTo>
                    <a:pt x="1237589" y="636524"/>
                  </a:lnTo>
                  <a:lnTo>
                    <a:pt x="1237589" y="0"/>
                  </a:lnTo>
                  <a:close/>
                </a:path>
                <a:path w="2297429" h="636905">
                  <a:moveTo>
                    <a:pt x="1270673" y="0"/>
                  </a:moveTo>
                  <a:lnTo>
                    <a:pt x="1257947" y="0"/>
                  </a:lnTo>
                  <a:lnTo>
                    <a:pt x="1257947" y="636524"/>
                  </a:lnTo>
                  <a:lnTo>
                    <a:pt x="1270673" y="636524"/>
                  </a:lnTo>
                  <a:lnTo>
                    <a:pt x="1270673" y="0"/>
                  </a:lnTo>
                  <a:close/>
                </a:path>
                <a:path w="2297429" h="636905">
                  <a:moveTo>
                    <a:pt x="1303794" y="0"/>
                  </a:moveTo>
                  <a:lnTo>
                    <a:pt x="1291043" y="0"/>
                  </a:lnTo>
                  <a:lnTo>
                    <a:pt x="1291043" y="636524"/>
                  </a:lnTo>
                  <a:lnTo>
                    <a:pt x="1303794" y="636524"/>
                  </a:lnTo>
                  <a:lnTo>
                    <a:pt x="1303794" y="0"/>
                  </a:lnTo>
                  <a:close/>
                </a:path>
                <a:path w="2297429" h="636905">
                  <a:moveTo>
                    <a:pt x="1336878" y="0"/>
                  </a:moveTo>
                  <a:lnTo>
                    <a:pt x="1324152" y="0"/>
                  </a:lnTo>
                  <a:lnTo>
                    <a:pt x="1324152" y="636524"/>
                  </a:lnTo>
                  <a:lnTo>
                    <a:pt x="1336878" y="636524"/>
                  </a:lnTo>
                  <a:lnTo>
                    <a:pt x="1336878" y="0"/>
                  </a:lnTo>
                  <a:close/>
                </a:path>
                <a:path w="2297429" h="636905">
                  <a:moveTo>
                    <a:pt x="1369999" y="0"/>
                  </a:moveTo>
                  <a:lnTo>
                    <a:pt x="1357249" y="0"/>
                  </a:lnTo>
                  <a:lnTo>
                    <a:pt x="1357249" y="636524"/>
                  </a:lnTo>
                  <a:lnTo>
                    <a:pt x="1369999" y="636524"/>
                  </a:lnTo>
                  <a:lnTo>
                    <a:pt x="1369999" y="0"/>
                  </a:lnTo>
                  <a:close/>
                </a:path>
                <a:path w="2297429" h="636905">
                  <a:moveTo>
                    <a:pt x="1403096" y="0"/>
                  </a:moveTo>
                  <a:lnTo>
                    <a:pt x="1390357" y="0"/>
                  </a:lnTo>
                  <a:lnTo>
                    <a:pt x="1390357" y="636524"/>
                  </a:lnTo>
                  <a:lnTo>
                    <a:pt x="1403096" y="636524"/>
                  </a:lnTo>
                  <a:lnTo>
                    <a:pt x="1403096" y="0"/>
                  </a:lnTo>
                  <a:close/>
                </a:path>
                <a:path w="2297429" h="636905">
                  <a:moveTo>
                    <a:pt x="1436179" y="0"/>
                  </a:moveTo>
                  <a:lnTo>
                    <a:pt x="1423454" y="0"/>
                  </a:lnTo>
                  <a:lnTo>
                    <a:pt x="1423454" y="636524"/>
                  </a:lnTo>
                  <a:lnTo>
                    <a:pt x="1436179" y="636524"/>
                  </a:lnTo>
                  <a:lnTo>
                    <a:pt x="1436179" y="0"/>
                  </a:lnTo>
                  <a:close/>
                </a:path>
                <a:path w="2297429" h="636905">
                  <a:moveTo>
                    <a:pt x="1469301" y="0"/>
                  </a:moveTo>
                  <a:lnTo>
                    <a:pt x="1456575" y="0"/>
                  </a:lnTo>
                  <a:lnTo>
                    <a:pt x="1456575" y="636524"/>
                  </a:lnTo>
                  <a:lnTo>
                    <a:pt x="1469301" y="636524"/>
                  </a:lnTo>
                  <a:lnTo>
                    <a:pt x="1469301" y="0"/>
                  </a:lnTo>
                  <a:close/>
                </a:path>
                <a:path w="2297429" h="636905">
                  <a:moveTo>
                    <a:pt x="1502384" y="0"/>
                  </a:moveTo>
                  <a:lnTo>
                    <a:pt x="1489659" y="0"/>
                  </a:lnTo>
                  <a:lnTo>
                    <a:pt x="1489659" y="636524"/>
                  </a:lnTo>
                  <a:lnTo>
                    <a:pt x="1502384" y="636524"/>
                  </a:lnTo>
                  <a:lnTo>
                    <a:pt x="1502384" y="0"/>
                  </a:lnTo>
                  <a:close/>
                </a:path>
                <a:path w="2297429" h="636905">
                  <a:moveTo>
                    <a:pt x="1535506" y="0"/>
                  </a:moveTo>
                  <a:lnTo>
                    <a:pt x="1522780" y="0"/>
                  </a:lnTo>
                  <a:lnTo>
                    <a:pt x="1522780" y="636524"/>
                  </a:lnTo>
                  <a:lnTo>
                    <a:pt x="1535506" y="636524"/>
                  </a:lnTo>
                  <a:lnTo>
                    <a:pt x="1535506" y="0"/>
                  </a:lnTo>
                  <a:close/>
                </a:path>
                <a:path w="2297429" h="636905">
                  <a:moveTo>
                    <a:pt x="1568602" y="0"/>
                  </a:moveTo>
                  <a:lnTo>
                    <a:pt x="1555864" y="0"/>
                  </a:lnTo>
                  <a:lnTo>
                    <a:pt x="1555864" y="636524"/>
                  </a:lnTo>
                  <a:lnTo>
                    <a:pt x="1568602" y="636524"/>
                  </a:lnTo>
                  <a:lnTo>
                    <a:pt x="1568602" y="0"/>
                  </a:lnTo>
                  <a:close/>
                </a:path>
                <a:path w="2297429" h="636905">
                  <a:moveTo>
                    <a:pt x="1601711" y="0"/>
                  </a:moveTo>
                  <a:lnTo>
                    <a:pt x="1588985" y="0"/>
                  </a:lnTo>
                  <a:lnTo>
                    <a:pt x="1588985" y="636524"/>
                  </a:lnTo>
                  <a:lnTo>
                    <a:pt x="1601711" y="636524"/>
                  </a:lnTo>
                  <a:lnTo>
                    <a:pt x="1601711" y="0"/>
                  </a:lnTo>
                  <a:close/>
                </a:path>
                <a:path w="2297429" h="636905">
                  <a:moveTo>
                    <a:pt x="1634807" y="0"/>
                  </a:moveTo>
                  <a:lnTo>
                    <a:pt x="1622082" y="0"/>
                  </a:lnTo>
                  <a:lnTo>
                    <a:pt x="1622082" y="636524"/>
                  </a:lnTo>
                  <a:lnTo>
                    <a:pt x="1634807" y="636524"/>
                  </a:lnTo>
                  <a:lnTo>
                    <a:pt x="1634807" y="0"/>
                  </a:lnTo>
                  <a:close/>
                </a:path>
                <a:path w="2297429" h="636905">
                  <a:moveTo>
                    <a:pt x="1667916" y="0"/>
                  </a:moveTo>
                  <a:lnTo>
                    <a:pt x="1655191" y="0"/>
                  </a:lnTo>
                  <a:lnTo>
                    <a:pt x="1655191" y="636524"/>
                  </a:lnTo>
                  <a:lnTo>
                    <a:pt x="1667916" y="636524"/>
                  </a:lnTo>
                  <a:lnTo>
                    <a:pt x="1667916" y="0"/>
                  </a:lnTo>
                  <a:close/>
                </a:path>
                <a:path w="2297429" h="636905">
                  <a:moveTo>
                    <a:pt x="1701012" y="0"/>
                  </a:moveTo>
                  <a:lnTo>
                    <a:pt x="1688287" y="0"/>
                  </a:lnTo>
                  <a:lnTo>
                    <a:pt x="1688287" y="636524"/>
                  </a:lnTo>
                  <a:lnTo>
                    <a:pt x="1701012" y="636524"/>
                  </a:lnTo>
                  <a:lnTo>
                    <a:pt x="1701012" y="0"/>
                  </a:lnTo>
                  <a:close/>
                </a:path>
                <a:path w="2297429" h="636905">
                  <a:moveTo>
                    <a:pt x="1734121" y="0"/>
                  </a:moveTo>
                  <a:lnTo>
                    <a:pt x="1721370" y="0"/>
                  </a:lnTo>
                  <a:lnTo>
                    <a:pt x="1721370" y="636524"/>
                  </a:lnTo>
                  <a:lnTo>
                    <a:pt x="1734121" y="636524"/>
                  </a:lnTo>
                  <a:lnTo>
                    <a:pt x="1734121" y="0"/>
                  </a:lnTo>
                  <a:close/>
                </a:path>
                <a:path w="2297429" h="636905">
                  <a:moveTo>
                    <a:pt x="1767217" y="0"/>
                  </a:moveTo>
                  <a:lnTo>
                    <a:pt x="1754492" y="0"/>
                  </a:lnTo>
                  <a:lnTo>
                    <a:pt x="1754492" y="636524"/>
                  </a:lnTo>
                  <a:lnTo>
                    <a:pt x="1767217" y="636524"/>
                  </a:lnTo>
                  <a:lnTo>
                    <a:pt x="1767217" y="0"/>
                  </a:lnTo>
                  <a:close/>
                </a:path>
                <a:path w="2297429" h="636905">
                  <a:moveTo>
                    <a:pt x="1800339" y="0"/>
                  </a:moveTo>
                  <a:lnTo>
                    <a:pt x="1787588" y="0"/>
                  </a:lnTo>
                  <a:lnTo>
                    <a:pt x="1787588" y="636524"/>
                  </a:lnTo>
                  <a:lnTo>
                    <a:pt x="1800339" y="636524"/>
                  </a:lnTo>
                  <a:lnTo>
                    <a:pt x="1800339" y="0"/>
                  </a:lnTo>
                  <a:close/>
                </a:path>
                <a:path w="2297429" h="636905">
                  <a:moveTo>
                    <a:pt x="1833422" y="0"/>
                  </a:moveTo>
                  <a:lnTo>
                    <a:pt x="1820697" y="0"/>
                  </a:lnTo>
                  <a:lnTo>
                    <a:pt x="1820697" y="636524"/>
                  </a:lnTo>
                  <a:lnTo>
                    <a:pt x="1833422" y="636524"/>
                  </a:lnTo>
                  <a:lnTo>
                    <a:pt x="1833422" y="0"/>
                  </a:lnTo>
                  <a:close/>
                </a:path>
                <a:path w="2297429" h="636905">
                  <a:moveTo>
                    <a:pt x="1866544" y="0"/>
                  </a:moveTo>
                  <a:lnTo>
                    <a:pt x="1853793" y="0"/>
                  </a:lnTo>
                  <a:lnTo>
                    <a:pt x="1853793" y="636524"/>
                  </a:lnTo>
                  <a:lnTo>
                    <a:pt x="1866544" y="636524"/>
                  </a:lnTo>
                  <a:lnTo>
                    <a:pt x="1866544" y="0"/>
                  </a:lnTo>
                  <a:close/>
                </a:path>
                <a:path w="2297429" h="636905">
                  <a:moveTo>
                    <a:pt x="1899627" y="0"/>
                  </a:moveTo>
                  <a:lnTo>
                    <a:pt x="1886902" y="0"/>
                  </a:lnTo>
                  <a:lnTo>
                    <a:pt x="1886902" y="636524"/>
                  </a:lnTo>
                  <a:lnTo>
                    <a:pt x="1899627" y="636524"/>
                  </a:lnTo>
                  <a:lnTo>
                    <a:pt x="1899627" y="0"/>
                  </a:lnTo>
                  <a:close/>
                </a:path>
                <a:path w="2297429" h="636905">
                  <a:moveTo>
                    <a:pt x="1932749" y="0"/>
                  </a:moveTo>
                  <a:lnTo>
                    <a:pt x="1919998" y="0"/>
                  </a:lnTo>
                  <a:lnTo>
                    <a:pt x="1919998" y="636524"/>
                  </a:lnTo>
                  <a:lnTo>
                    <a:pt x="1932749" y="636524"/>
                  </a:lnTo>
                  <a:lnTo>
                    <a:pt x="1932749" y="0"/>
                  </a:lnTo>
                  <a:close/>
                </a:path>
                <a:path w="2297429" h="636905">
                  <a:moveTo>
                    <a:pt x="1965845" y="0"/>
                  </a:moveTo>
                  <a:lnTo>
                    <a:pt x="1953107" y="0"/>
                  </a:lnTo>
                  <a:lnTo>
                    <a:pt x="1953107" y="636524"/>
                  </a:lnTo>
                  <a:lnTo>
                    <a:pt x="1965845" y="636524"/>
                  </a:lnTo>
                  <a:lnTo>
                    <a:pt x="1965845" y="0"/>
                  </a:lnTo>
                  <a:close/>
                </a:path>
                <a:path w="2297429" h="636905">
                  <a:moveTo>
                    <a:pt x="1998954" y="0"/>
                  </a:moveTo>
                  <a:lnTo>
                    <a:pt x="1986203" y="0"/>
                  </a:lnTo>
                  <a:lnTo>
                    <a:pt x="1986203" y="636524"/>
                  </a:lnTo>
                  <a:lnTo>
                    <a:pt x="1998954" y="636524"/>
                  </a:lnTo>
                  <a:lnTo>
                    <a:pt x="1998954" y="0"/>
                  </a:lnTo>
                  <a:close/>
                </a:path>
                <a:path w="2297429" h="636905">
                  <a:moveTo>
                    <a:pt x="2032050" y="0"/>
                  </a:moveTo>
                  <a:lnTo>
                    <a:pt x="2019325" y="0"/>
                  </a:lnTo>
                  <a:lnTo>
                    <a:pt x="2019325" y="636524"/>
                  </a:lnTo>
                  <a:lnTo>
                    <a:pt x="2032050" y="636524"/>
                  </a:lnTo>
                  <a:lnTo>
                    <a:pt x="2032050" y="0"/>
                  </a:lnTo>
                  <a:close/>
                </a:path>
                <a:path w="2297429" h="636905">
                  <a:moveTo>
                    <a:pt x="2065159" y="0"/>
                  </a:moveTo>
                  <a:lnTo>
                    <a:pt x="2052408" y="0"/>
                  </a:lnTo>
                  <a:lnTo>
                    <a:pt x="2052408" y="636524"/>
                  </a:lnTo>
                  <a:lnTo>
                    <a:pt x="2065159" y="636524"/>
                  </a:lnTo>
                  <a:lnTo>
                    <a:pt x="2065159" y="0"/>
                  </a:lnTo>
                  <a:close/>
                </a:path>
                <a:path w="2297429" h="636905">
                  <a:moveTo>
                    <a:pt x="2098255" y="0"/>
                  </a:moveTo>
                  <a:lnTo>
                    <a:pt x="2085530" y="0"/>
                  </a:lnTo>
                  <a:lnTo>
                    <a:pt x="2085530" y="636524"/>
                  </a:lnTo>
                  <a:lnTo>
                    <a:pt x="2098255" y="636524"/>
                  </a:lnTo>
                  <a:lnTo>
                    <a:pt x="2098255" y="0"/>
                  </a:lnTo>
                  <a:close/>
                </a:path>
                <a:path w="2297429" h="636905">
                  <a:moveTo>
                    <a:pt x="2131377" y="0"/>
                  </a:moveTo>
                  <a:lnTo>
                    <a:pt x="2118614" y="0"/>
                  </a:lnTo>
                  <a:lnTo>
                    <a:pt x="2118614" y="636524"/>
                  </a:lnTo>
                  <a:lnTo>
                    <a:pt x="2131377" y="636524"/>
                  </a:lnTo>
                  <a:lnTo>
                    <a:pt x="2131377" y="0"/>
                  </a:lnTo>
                  <a:close/>
                </a:path>
                <a:path w="2297429" h="636905">
                  <a:moveTo>
                    <a:pt x="2164461" y="0"/>
                  </a:moveTo>
                  <a:lnTo>
                    <a:pt x="2151735" y="0"/>
                  </a:lnTo>
                  <a:lnTo>
                    <a:pt x="2151735" y="636524"/>
                  </a:lnTo>
                  <a:lnTo>
                    <a:pt x="2164461" y="636524"/>
                  </a:lnTo>
                  <a:lnTo>
                    <a:pt x="2164461" y="0"/>
                  </a:lnTo>
                  <a:close/>
                </a:path>
                <a:path w="2297429" h="636905">
                  <a:moveTo>
                    <a:pt x="2197582" y="0"/>
                  </a:moveTo>
                  <a:lnTo>
                    <a:pt x="2184831" y="0"/>
                  </a:lnTo>
                  <a:lnTo>
                    <a:pt x="2184831" y="636524"/>
                  </a:lnTo>
                  <a:lnTo>
                    <a:pt x="2197582" y="636524"/>
                  </a:lnTo>
                  <a:lnTo>
                    <a:pt x="2197582" y="0"/>
                  </a:lnTo>
                  <a:close/>
                </a:path>
                <a:path w="2297429" h="636905">
                  <a:moveTo>
                    <a:pt x="2230666" y="0"/>
                  </a:moveTo>
                  <a:lnTo>
                    <a:pt x="2217940" y="0"/>
                  </a:lnTo>
                  <a:lnTo>
                    <a:pt x="2217940" y="636524"/>
                  </a:lnTo>
                  <a:lnTo>
                    <a:pt x="2230666" y="636524"/>
                  </a:lnTo>
                  <a:lnTo>
                    <a:pt x="2230666" y="0"/>
                  </a:lnTo>
                  <a:close/>
                </a:path>
                <a:path w="2297429" h="636905">
                  <a:moveTo>
                    <a:pt x="2263787" y="0"/>
                  </a:moveTo>
                  <a:lnTo>
                    <a:pt x="2251037" y="0"/>
                  </a:lnTo>
                  <a:lnTo>
                    <a:pt x="2251037" y="636524"/>
                  </a:lnTo>
                  <a:lnTo>
                    <a:pt x="2263787" y="636524"/>
                  </a:lnTo>
                  <a:lnTo>
                    <a:pt x="2263787" y="0"/>
                  </a:lnTo>
                  <a:close/>
                </a:path>
                <a:path w="2297429" h="636905">
                  <a:moveTo>
                    <a:pt x="2296884" y="0"/>
                  </a:moveTo>
                  <a:lnTo>
                    <a:pt x="2284145" y="0"/>
                  </a:lnTo>
                  <a:lnTo>
                    <a:pt x="2284145" y="636524"/>
                  </a:lnTo>
                  <a:lnTo>
                    <a:pt x="2296884" y="636524"/>
                  </a:lnTo>
                  <a:lnTo>
                    <a:pt x="22968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077884" y="2420695"/>
              <a:ext cx="2164715" cy="636905"/>
            </a:xfrm>
            <a:custGeom>
              <a:avLst/>
              <a:gdLst/>
              <a:ahLst/>
              <a:cxnLst/>
              <a:rect l="l" t="t" r="r" b="b"/>
              <a:pathLst>
                <a:path w="2164715" h="636905">
                  <a:moveTo>
                    <a:pt x="12725" y="231838"/>
                  </a:moveTo>
                  <a:lnTo>
                    <a:pt x="0" y="241084"/>
                  </a:lnTo>
                  <a:lnTo>
                    <a:pt x="0" y="246634"/>
                  </a:lnTo>
                  <a:lnTo>
                    <a:pt x="12725" y="255905"/>
                  </a:lnTo>
                  <a:lnTo>
                    <a:pt x="12725" y="231838"/>
                  </a:lnTo>
                  <a:close/>
                </a:path>
                <a:path w="2164715" h="636905">
                  <a:moveTo>
                    <a:pt x="45847" y="207784"/>
                  </a:moveTo>
                  <a:lnTo>
                    <a:pt x="33083" y="217055"/>
                  </a:lnTo>
                  <a:lnTo>
                    <a:pt x="33083" y="270738"/>
                  </a:lnTo>
                  <a:lnTo>
                    <a:pt x="45847" y="280035"/>
                  </a:lnTo>
                  <a:lnTo>
                    <a:pt x="45847" y="207784"/>
                  </a:lnTo>
                  <a:close/>
                </a:path>
                <a:path w="2164715" h="636905">
                  <a:moveTo>
                    <a:pt x="78930" y="183730"/>
                  </a:moveTo>
                  <a:lnTo>
                    <a:pt x="66205" y="193001"/>
                  </a:lnTo>
                  <a:lnTo>
                    <a:pt x="66205" y="294868"/>
                  </a:lnTo>
                  <a:lnTo>
                    <a:pt x="78930" y="304165"/>
                  </a:lnTo>
                  <a:lnTo>
                    <a:pt x="78930" y="183730"/>
                  </a:lnTo>
                  <a:close/>
                </a:path>
                <a:path w="2164715" h="636905">
                  <a:moveTo>
                    <a:pt x="112052" y="159677"/>
                  </a:moveTo>
                  <a:lnTo>
                    <a:pt x="99301" y="168948"/>
                  </a:lnTo>
                  <a:lnTo>
                    <a:pt x="99301" y="318998"/>
                  </a:lnTo>
                  <a:lnTo>
                    <a:pt x="112052" y="328295"/>
                  </a:lnTo>
                  <a:lnTo>
                    <a:pt x="112052" y="159677"/>
                  </a:lnTo>
                  <a:close/>
                </a:path>
                <a:path w="2164715" h="636905">
                  <a:moveTo>
                    <a:pt x="145135" y="574179"/>
                  </a:moveTo>
                  <a:lnTo>
                    <a:pt x="132410" y="613562"/>
                  </a:lnTo>
                  <a:lnTo>
                    <a:pt x="132410" y="632574"/>
                  </a:lnTo>
                  <a:lnTo>
                    <a:pt x="145135" y="623366"/>
                  </a:lnTo>
                  <a:lnTo>
                    <a:pt x="145135" y="574179"/>
                  </a:lnTo>
                  <a:close/>
                </a:path>
                <a:path w="2164715" h="636905">
                  <a:moveTo>
                    <a:pt x="145135" y="135623"/>
                  </a:moveTo>
                  <a:lnTo>
                    <a:pt x="132410" y="144894"/>
                  </a:lnTo>
                  <a:lnTo>
                    <a:pt x="132410" y="343128"/>
                  </a:lnTo>
                  <a:lnTo>
                    <a:pt x="145135" y="352425"/>
                  </a:lnTo>
                  <a:lnTo>
                    <a:pt x="145135" y="135623"/>
                  </a:lnTo>
                  <a:close/>
                </a:path>
                <a:path w="2164715" h="636905">
                  <a:moveTo>
                    <a:pt x="178257" y="471779"/>
                  </a:moveTo>
                  <a:lnTo>
                    <a:pt x="165506" y="511187"/>
                  </a:lnTo>
                  <a:lnTo>
                    <a:pt x="165506" y="608596"/>
                  </a:lnTo>
                  <a:lnTo>
                    <a:pt x="178257" y="599389"/>
                  </a:lnTo>
                  <a:lnTo>
                    <a:pt x="178257" y="471779"/>
                  </a:lnTo>
                  <a:close/>
                </a:path>
                <a:path w="2164715" h="636905">
                  <a:moveTo>
                    <a:pt x="178257" y="111569"/>
                  </a:moveTo>
                  <a:lnTo>
                    <a:pt x="165506" y="120840"/>
                  </a:lnTo>
                  <a:lnTo>
                    <a:pt x="165506" y="367258"/>
                  </a:lnTo>
                  <a:lnTo>
                    <a:pt x="178257" y="376555"/>
                  </a:lnTo>
                  <a:lnTo>
                    <a:pt x="178257" y="111569"/>
                  </a:lnTo>
                  <a:close/>
                </a:path>
                <a:path w="2164715" h="636905">
                  <a:moveTo>
                    <a:pt x="211353" y="87541"/>
                  </a:moveTo>
                  <a:lnTo>
                    <a:pt x="198615" y="96786"/>
                  </a:lnTo>
                  <a:lnTo>
                    <a:pt x="198615" y="391388"/>
                  </a:lnTo>
                  <a:lnTo>
                    <a:pt x="203174" y="394703"/>
                  </a:lnTo>
                  <a:lnTo>
                    <a:pt x="198615" y="408774"/>
                  </a:lnTo>
                  <a:lnTo>
                    <a:pt x="198615" y="584644"/>
                  </a:lnTo>
                  <a:lnTo>
                    <a:pt x="211353" y="575411"/>
                  </a:lnTo>
                  <a:lnTo>
                    <a:pt x="211353" y="87541"/>
                  </a:lnTo>
                  <a:close/>
                </a:path>
                <a:path w="2164715" h="636905">
                  <a:moveTo>
                    <a:pt x="244462" y="63487"/>
                  </a:moveTo>
                  <a:lnTo>
                    <a:pt x="231711" y="72732"/>
                  </a:lnTo>
                  <a:lnTo>
                    <a:pt x="231711" y="560666"/>
                  </a:lnTo>
                  <a:lnTo>
                    <a:pt x="244462" y="551459"/>
                  </a:lnTo>
                  <a:lnTo>
                    <a:pt x="244462" y="63487"/>
                  </a:lnTo>
                  <a:close/>
                </a:path>
                <a:path w="2164715" h="636905">
                  <a:moveTo>
                    <a:pt x="277558" y="39433"/>
                  </a:moveTo>
                  <a:lnTo>
                    <a:pt x="264833" y="48679"/>
                  </a:lnTo>
                  <a:lnTo>
                    <a:pt x="264833" y="536689"/>
                  </a:lnTo>
                  <a:lnTo>
                    <a:pt x="277558" y="527469"/>
                  </a:lnTo>
                  <a:lnTo>
                    <a:pt x="277558" y="39433"/>
                  </a:lnTo>
                  <a:close/>
                </a:path>
                <a:path w="2164715" h="636905">
                  <a:moveTo>
                    <a:pt x="310667" y="15379"/>
                  </a:moveTo>
                  <a:lnTo>
                    <a:pt x="297916" y="24612"/>
                  </a:lnTo>
                  <a:lnTo>
                    <a:pt x="297916" y="512711"/>
                  </a:lnTo>
                  <a:lnTo>
                    <a:pt x="310667" y="503491"/>
                  </a:lnTo>
                  <a:lnTo>
                    <a:pt x="310667" y="15379"/>
                  </a:lnTo>
                  <a:close/>
                </a:path>
                <a:path w="2164715" h="636905">
                  <a:moveTo>
                    <a:pt x="343763" y="0"/>
                  </a:moveTo>
                  <a:lnTo>
                    <a:pt x="331800" y="0"/>
                  </a:lnTo>
                  <a:lnTo>
                    <a:pt x="331038" y="558"/>
                  </a:lnTo>
                  <a:lnTo>
                    <a:pt x="331038" y="488734"/>
                  </a:lnTo>
                  <a:lnTo>
                    <a:pt x="331800" y="488175"/>
                  </a:lnTo>
                  <a:lnTo>
                    <a:pt x="343763" y="496824"/>
                  </a:lnTo>
                  <a:lnTo>
                    <a:pt x="343763" y="0"/>
                  </a:lnTo>
                  <a:close/>
                </a:path>
                <a:path w="2164715" h="636905">
                  <a:moveTo>
                    <a:pt x="376872" y="0"/>
                  </a:moveTo>
                  <a:lnTo>
                    <a:pt x="364121" y="0"/>
                  </a:lnTo>
                  <a:lnTo>
                    <a:pt x="364121" y="511594"/>
                  </a:lnTo>
                  <a:lnTo>
                    <a:pt x="376872" y="520801"/>
                  </a:lnTo>
                  <a:lnTo>
                    <a:pt x="376872" y="0"/>
                  </a:lnTo>
                  <a:close/>
                </a:path>
                <a:path w="2164715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535571"/>
                  </a:lnTo>
                  <a:lnTo>
                    <a:pt x="409968" y="544779"/>
                  </a:lnTo>
                  <a:lnTo>
                    <a:pt x="409968" y="0"/>
                  </a:lnTo>
                  <a:close/>
                </a:path>
                <a:path w="2164715" h="636905">
                  <a:moveTo>
                    <a:pt x="443090" y="0"/>
                  </a:moveTo>
                  <a:lnTo>
                    <a:pt x="430339" y="0"/>
                  </a:lnTo>
                  <a:lnTo>
                    <a:pt x="430339" y="559523"/>
                  </a:lnTo>
                  <a:lnTo>
                    <a:pt x="443090" y="568756"/>
                  </a:lnTo>
                  <a:lnTo>
                    <a:pt x="443090" y="0"/>
                  </a:lnTo>
                  <a:close/>
                </a:path>
                <a:path w="2164715" h="636905">
                  <a:moveTo>
                    <a:pt x="476173" y="443293"/>
                  </a:moveTo>
                  <a:lnTo>
                    <a:pt x="463448" y="403923"/>
                  </a:lnTo>
                  <a:lnTo>
                    <a:pt x="463448" y="583501"/>
                  </a:lnTo>
                  <a:lnTo>
                    <a:pt x="476173" y="592734"/>
                  </a:lnTo>
                  <a:lnTo>
                    <a:pt x="476173" y="443293"/>
                  </a:lnTo>
                  <a:close/>
                </a:path>
                <a:path w="2164715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392544"/>
                  </a:lnTo>
                  <a:lnTo>
                    <a:pt x="476173" y="383247"/>
                  </a:lnTo>
                  <a:lnTo>
                    <a:pt x="476173" y="0"/>
                  </a:lnTo>
                  <a:close/>
                </a:path>
                <a:path w="2164715" h="636905">
                  <a:moveTo>
                    <a:pt x="509295" y="545731"/>
                  </a:moveTo>
                  <a:lnTo>
                    <a:pt x="496544" y="506323"/>
                  </a:lnTo>
                  <a:lnTo>
                    <a:pt x="496544" y="607479"/>
                  </a:lnTo>
                  <a:lnTo>
                    <a:pt x="509295" y="616699"/>
                  </a:lnTo>
                  <a:lnTo>
                    <a:pt x="509295" y="545731"/>
                  </a:lnTo>
                  <a:close/>
                </a:path>
                <a:path w="2164715" h="636905">
                  <a:moveTo>
                    <a:pt x="509295" y="0"/>
                  </a:moveTo>
                  <a:lnTo>
                    <a:pt x="496544" y="0"/>
                  </a:lnTo>
                  <a:lnTo>
                    <a:pt x="496544" y="368414"/>
                  </a:lnTo>
                  <a:lnTo>
                    <a:pt x="509295" y="359117"/>
                  </a:lnTo>
                  <a:lnTo>
                    <a:pt x="509295" y="0"/>
                  </a:lnTo>
                  <a:close/>
                </a:path>
                <a:path w="2164715" h="636905">
                  <a:moveTo>
                    <a:pt x="538645" y="636524"/>
                  </a:moveTo>
                  <a:lnTo>
                    <a:pt x="529653" y="608723"/>
                  </a:lnTo>
                  <a:lnTo>
                    <a:pt x="529653" y="631456"/>
                  </a:lnTo>
                  <a:lnTo>
                    <a:pt x="536651" y="636524"/>
                  </a:lnTo>
                  <a:lnTo>
                    <a:pt x="538645" y="636524"/>
                  </a:lnTo>
                  <a:close/>
                </a:path>
                <a:path w="2164715" h="636905">
                  <a:moveTo>
                    <a:pt x="542378" y="0"/>
                  </a:moveTo>
                  <a:lnTo>
                    <a:pt x="529653" y="0"/>
                  </a:lnTo>
                  <a:lnTo>
                    <a:pt x="529653" y="344271"/>
                  </a:lnTo>
                  <a:lnTo>
                    <a:pt x="542378" y="334987"/>
                  </a:lnTo>
                  <a:lnTo>
                    <a:pt x="542378" y="0"/>
                  </a:lnTo>
                  <a:close/>
                </a:path>
                <a:path w="2164715" h="636905">
                  <a:moveTo>
                    <a:pt x="575500" y="0"/>
                  </a:moveTo>
                  <a:lnTo>
                    <a:pt x="562749" y="0"/>
                  </a:lnTo>
                  <a:lnTo>
                    <a:pt x="562749" y="320141"/>
                  </a:lnTo>
                  <a:lnTo>
                    <a:pt x="575500" y="310883"/>
                  </a:lnTo>
                  <a:lnTo>
                    <a:pt x="575500" y="0"/>
                  </a:lnTo>
                  <a:close/>
                </a:path>
                <a:path w="2164715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296011"/>
                  </a:lnTo>
                  <a:lnTo>
                    <a:pt x="608596" y="286753"/>
                  </a:lnTo>
                  <a:lnTo>
                    <a:pt x="608596" y="0"/>
                  </a:lnTo>
                  <a:close/>
                </a:path>
                <a:path w="2164715" h="636905">
                  <a:moveTo>
                    <a:pt x="641680" y="0"/>
                  </a:moveTo>
                  <a:lnTo>
                    <a:pt x="628954" y="0"/>
                  </a:lnTo>
                  <a:lnTo>
                    <a:pt x="628954" y="271907"/>
                  </a:lnTo>
                  <a:lnTo>
                    <a:pt x="641680" y="262623"/>
                  </a:lnTo>
                  <a:lnTo>
                    <a:pt x="641680" y="0"/>
                  </a:lnTo>
                  <a:close/>
                </a:path>
                <a:path w="2164715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247777"/>
                  </a:lnTo>
                  <a:lnTo>
                    <a:pt x="674801" y="238823"/>
                  </a:lnTo>
                  <a:lnTo>
                    <a:pt x="674801" y="0"/>
                  </a:lnTo>
                  <a:close/>
                </a:path>
                <a:path w="2164715" h="636905">
                  <a:moveTo>
                    <a:pt x="707885" y="0"/>
                  </a:moveTo>
                  <a:lnTo>
                    <a:pt x="695159" y="0"/>
                  </a:lnTo>
                  <a:lnTo>
                    <a:pt x="695159" y="224815"/>
                  </a:lnTo>
                  <a:lnTo>
                    <a:pt x="707885" y="216090"/>
                  </a:lnTo>
                  <a:lnTo>
                    <a:pt x="707885" y="0"/>
                  </a:lnTo>
                  <a:close/>
                </a:path>
                <a:path w="2164715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202107"/>
                  </a:lnTo>
                  <a:lnTo>
                    <a:pt x="732942" y="198907"/>
                  </a:lnTo>
                  <a:lnTo>
                    <a:pt x="741006" y="204406"/>
                  </a:lnTo>
                  <a:lnTo>
                    <a:pt x="741006" y="0"/>
                  </a:lnTo>
                  <a:close/>
                </a:path>
                <a:path w="2164715" h="636905">
                  <a:moveTo>
                    <a:pt x="774103" y="0"/>
                  </a:moveTo>
                  <a:lnTo>
                    <a:pt x="761365" y="0"/>
                  </a:lnTo>
                  <a:lnTo>
                    <a:pt x="761365" y="218325"/>
                  </a:lnTo>
                  <a:lnTo>
                    <a:pt x="774103" y="227012"/>
                  </a:lnTo>
                  <a:lnTo>
                    <a:pt x="774103" y="0"/>
                  </a:lnTo>
                  <a:close/>
                </a:path>
                <a:path w="2164715" h="636905">
                  <a:moveTo>
                    <a:pt x="807212" y="0"/>
                  </a:moveTo>
                  <a:lnTo>
                    <a:pt x="794486" y="0"/>
                  </a:lnTo>
                  <a:lnTo>
                    <a:pt x="794486" y="240931"/>
                  </a:lnTo>
                  <a:lnTo>
                    <a:pt x="807212" y="249605"/>
                  </a:lnTo>
                  <a:lnTo>
                    <a:pt x="807212" y="0"/>
                  </a:lnTo>
                  <a:close/>
                </a:path>
                <a:path w="2164715" h="636905">
                  <a:moveTo>
                    <a:pt x="840308" y="0"/>
                  </a:moveTo>
                  <a:lnTo>
                    <a:pt x="827582" y="0"/>
                  </a:lnTo>
                  <a:lnTo>
                    <a:pt x="827582" y="263537"/>
                  </a:lnTo>
                  <a:lnTo>
                    <a:pt x="840308" y="272211"/>
                  </a:lnTo>
                  <a:lnTo>
                    <a:pt x="840308" y="0"/>
                  </a:lnTo>
                  <a:close/>
                </a:path>
                <a:path w="2164715" h="636905">
                  <a:moveTo>
                    <a:pt x="873417" y="0"/>
                  </a:moveTo>
                  <a:lnTo>
                    <a:pt x="860691" y="0"/>
                  </a:lnTo>
                  <a:lnTo>
                    <a:pt x="860691" y="286143"/>
                  </a:lnTo>
                  <a:lnTo>
                    <a:pt x="873417" y="294843"/>
                  </a:lnTo>
                  <a:lnTo>
                    <a:pt x="873417" y="0"/>
                  </a:lnTo>
                  <a:close/>
                </a:path>
                <a:path w="2164715" h="636905">
                  <a:moveTo>
                    <a:pt x="906513" y="0"/>
                  </a:moveTo>
                  <a:lnTo>
                    <a:pt x="893787" y="0"/>
                  </a:lnTo>
                  <a:lnTo>
                    <a:pt x="893787" y="308737"/>
                  </a:lnTo>
                  <a:lnTo>
                    <a:pt x="906513" y="317449"/>
                  </a:lnTo>
                  <a:lnTo>
                    <a:pt x="906513" y="0"/>
                  </a:lnTo>
                  <a:close/>
                </a:path>
                <a:path w="2164715" h="636905">
                  <a:moveTo>
                    <a:pt x="939634" y="0"/>
                  </a:moveTo>
                  <a:lnTo>
                    <a:pt x="926871" y="0"/>
                  </a:lnTo>
                  <a:lnTo>
                    <a:pt x="926871" y="331343"/>
                  </a:lnTo>
                  <a:lnTo>
                    <a:pt x="939634" y="340055"/>
                  </a:lnTo>
                  <a:lnTo>
                    <a:pt x="939634" y="0"/>
                  </a:lnTo>
                  <a:close/>
                </a:path>
                <a:path w="2164715" h="636905">
                  <a:moveTo>
                    <a:pt x="972718" y="0"/>
                  </a:moveTo>
                  <a:lnTo>
                    <a:pt x="959993" y="0"/>
                  </a:lnTo>
                  <a:lnTo>
                    <a:pt x="959993" y="353949"/>
                  </a:lnTo>
                  <a:lnTo>
                    <a:pt x="972718" y="362661"/>
                  </a:lnTo>
                  <a:lnTo>
                    <a:pt x="972718" y="0"/>
                  </a:lnTo>
                  <a:close/>
                </a:path>
                <a:path w="2164715" h="636905">
                  <a:moveTo>
                    <a:pt x="1005840" y="0"/>
                  </a:moveTo>
                  <a:lnTo>
                    <a:pt x="993089" y="0"/>
                  </a:lnTo>
                  <a:lnTo>
                    <a:pt x="993089" y="376555"/>
                  </a:lnTo>
                  <a:lnTo>
                    <a:pt x="1005840" y="385254"/>
                  </a:lnTo>
                  <a:lnTo>
                    <a:pt x="1005840" y="0"/>
                  </a:lnTo>
                  <a:close/>
                </a:path>
                <a:path w="2164715" h="636905">
                  <a:moveTo>
                    <a:pt x="1038923" y="558"/>
                  </a:moveTo>
                  <a:lnTo>
                    <a:pt x="1026198" y="558"/>
                  </a:lnTo>
                  <a:lnTo>
                    <a:pt x="1026198" y="399161"/>
                  </a:lnTo>
                  <a:lnTo>
                    <a:pt x="1038923" y="407860"/>
                  </a:lnTo>
                  <a:lnTo>
                    <a:pt x="1038923" y="558"/>
                  </a:lnTo>
                  <a:close/>
                </a:path>
                <a:path w="2164715" h="636905">
                  <a:moveTo>
                    <a:pt x="1072045" y="558"/>
                  </a:moveTo>
                  <a:lnTo>
                    <a:pt x="1059294" y="558"/>
                  </a:lnTo>
                  <a:lnTo>
                    <a:pt x="1059294" y="421767"/>
                  </a:lnTo>
                  <a:lnTo>
                    <a:pt x="1072045" y="430466"/>
                  </a:lnTo>
                  <a:lnTo>
                    <a:pt x="1072045" y="558"/>
                  </a:lnTo>
                  <a:close/>
                </a:path>
                <a:path w="2164715" h="636905">
                  <a:moveTo>
                    <a:pt x="1105141" y="533"/>
                  </a:moveTo>
                  <a:lnTo>
                    <a:pt x="1092403" y="533"/>
                  </a:lnTo>
                  <a:lnTo>
                    <a:pt x="1092403" y="444360"/>
                  </a:lnTo>
                  <a:lnTo>
                    <a:pt x="1105141" y="453072"/>
                  </a:lnTo>
                  <a:lnTo>
                    <a:pt x="1105141" y="533"/>
                  </a:lnTo>
                  <a:close/>
                </a:path>
                <a:path w="2164715" h="636905">
                  <a:moveTo>
                    <a:pt x="1138250" y="533"/>
                  </a:moveTo>
                  <a:lnTo>
                    <a:pt x="1125499" y="533"/>
                  </a:lnTo>
                  <a:lnTo>
                    <a:pt x="1125499" y="466966"/>
                  </a:lnTo>
                  <a:lnTo>
                    <a:pt x="1138250" y="475678"/>
                  </a:lnTo>
                  <a:lnTo>
                    <a:pt x="1138250" y="533"/>
                  </a:lnTo>
                  <a:close/>
                </a:path>
                <a:path w="2164715" h="636905">
                  <a:moveTo>
                    <a:pt x="1171346" y="508"/>
                  </a:moveTo>
                  <a:lnTo>
                    <a:pt x="1158621" y="508"/>
                  </a:lnTo>
                  <a:lnTo>
                    <a:pt x="1158621" y="489572"/>
                  </a:lnTo>
                  <a:lnTo>
                    <a:pt x="1171346" y="498284"/>
                  </a:lnTo>
                  <a:lnTo>
                    <a:pt x="1171346" y="508"/>
                  </a:lnTo>
                  <a:close/>
                </a:path>
                <a:path w="2164715" h="636905">
                  <a:moveTo>
                    <a:pt x="1204455" y="508"/>
                  </a:moveTo>
                  <a:lnTo>
                    <a:pt x="1191704" y="508"/>
                  </a:lnTo>
                  <a:lnTo>
                    <a:pt x="1191704" y="512203"/>
                  </a:lnTo>
                  <a:lnTo>
                    <a:pt x="1204455" y="520877"/>
                  </a:lnTo>
                  <a:lnTo>
                    <a:pt x="1204455" y="508"/>
                  </a:lnTo>
                  <a:close/>
                </a:path>
                <a:path w="2164715" h="636905">
                  <a:moveTo>
                    <a:pt x="1237551" y="482"/>
                  </a:moveTo>
                  <a:lnTo>
                    <a:pt x="1224826" y="482"/>
                  </a:lnTo>
                  <a:lnTo>
                    <a:pt x="1224826" y="534809"/>
                  </a:lnTo>
                  <a:lnTo>
                    <a:pt x="1237551" y="543483"/>
                  </a:lnTo>
                  <a:lnTo>
                    <a:pt x="1237551" y="482"/>
                  </a:lnTo>
                  <a:close/>
                </a:path>
                <a:path w="2164715" h="636905">
                  <a:moveTo>
                    <a:pt x="1270673" y="482"/>
                  </a:moveTo>
                  <a:lnTo>
                    <a:pt x="1257909" y="482"/>
                  </a:lnTo>
                  <a:lnTo>
                    <a:pt x="1257909" y="557415"/>
                  </a:lnTo>
                  <a:lnTo>
                    <a:pt x="1270673" y="566115"/>
                  </a:lnTo>
                  <a:lnTo>
                    <a:pt x="1270673" y="482"/>
                  </a:lnTo>
                  <a:close/>
                </a:path>
                <a:path w="2164715" h="636905">
                  <a:moveTo>
                    <a:pt x="1303756" y="457"/>
                  </a:moveTo>
                  <a:lnTo>
                    <a:pt x="1291031" y="457"/>
                  </a:lnTo>
                  <a:lnTo>
                    <a:pt x="1291031" y="580009"/>
                  </a:lnTo>
                  <a:lnTo>
                    <a:pt x="1303756" y="588721"/>
                  </a:lnTo>
                  <a:lnTo>
                    <a:pt x="1303756" y="457"/>
                  </a:lnTo>
                  <a:close/>
                </a:path>
                <a:path w="2164715" h="636905">
                  <a:moveTo>
                    <a:pt x="1336878" y="457"/>
                  </a:moveTo>
                  <a:lnTo>
                    <a:pt x="1324127" y="457"/>
                  </a:lnTo>
                  <a:lnTo>
                    <a:pt x="1324127" y="602615"/>
                  </a:lnTo>
                  <a:lnTo>
                    <a:pt x="1336878" y="611327"/>
                  </a:lnTo>
                  <a:lnTo>
                    <a:pt x="1336878" y="457"/>
                  </a:lnTo>
                  <a:close/>
                </a:path>
                <a:path w="2164715" h="636905">
                  <a:moveTo>
                    <a:pt x="1369961" y="431"/>
                  </a:moveTo>
                  <a:lnTo>
                    <a:pt x="1357236" y="431"/>
                  </a:lnTo>
                  <a:lnTo>
                    <a:pt x="1357236" y="625221"/>
                  </a:lnTo>
                  <a:lnTo>
                    <a:pt x="1369961" y="633920"/>
                  </a:lnTo>
                  <a:lnTo>
                    <a:pt x="1369961" y="431"/>
                  </a:lnTo>
                  <a:close/>
                </a:path>
                <a:path w="2164715" h="636905">
                  <a:moveTo>
                    <a:pt x="1403083" y="431"/>
                  </a:moveTo>
                  <a:lnTo>
                    <a:pt x="1390332" y="431"/>
                  </a:lnTo>
                  <a:lnTo>
                    <a:pt x="1390332" y="636524"/>
                  </a:lnTo>
                  <a:lnTo>
                    <a:pt x="1403083" y="636524"/>
                  </a:lnTo>
                  <a:lnTo>
                    <a:pt x="1403083" y="431"/>
                  </a:lnTo>
                  <a:close/>
                </a:path>
                <a:path w="2164715" h="636905">
                  <a:moveTo>
                    <a:pt x="1436179" y="406"/>
                  </a:moveTo>
                  <a:lnTo>
                    <a:pt x="1423441" y="406"/>
                  </a:lnTo>
                  <a:lnTo>
                    <a:pt x="1423441" y="636524"/>
                  </a:lnTo>
                  <a:lnTo>
                    <a:pt x="1436179" y="636524"/>
                  </a:lnTo>
                  <a:lnTo>
                    <a:pt x="1436179" y="406"/>
                  </a:lnTo>
                  <a:close/>
                </a:path>
                <a:path w="2164715" h="636905">
                  <a:moveTo>
                    <a:pt x="1469288" y="406"/>
                  </a:moveTo>
                  <a:lnTo>
                    <a:pt x="1456537" y="406"/>
                  </a:lnTo>
                  <a:lnTo>
                    <a:pt x="1456537" y="636524"/>
                  </a:lnTo>
                  <a:lnTo>
                    <a:pt x="1469288" y="636524"/>
                  </a:lnTo>
                  <a:lnTo>
                    <a:pt x="1469288" y="406"/>
                  </a:lnTo>
                  <a:close/>
                </a:path>
                <a:path w="2164715" h="636905">
                  <a:moveTo>
                    <a:pt x="1502384" y="381"/>
                  </a:moveTo>
                  <a:lnTo>
                    <a:pt x="1489659" y="381"/>
                  </a:lnTo>
                  <a:lnTo>
                    <a:pt x="1489659" y="636524"/>
                  </a:lnTo>
                  <a:lnTo>
                    <a:pt x="1502384" y="636524"/>
                  </a:lnTo>
                  <a:lnTo>
                    <a:pt x="1502384" y="381"/>
                  </a:lnTo>
                  <a:close/>
                </a:path>
                <a:path w="2164715" h="636905">
                  <a:moveTo>
                    <a:pt x="1535493" y="381"/>
                  </a:moveTo>
                  <a:lnTo>
                    <a:pt x="1522742" y="381"/>
                  </a:lnTo>
                  <a:lnTo>
                    <a:pt x="1522742" y="634123"/>
                  </a:lnTo>
                  <a:lnTo>
                    <a:pt x="1535493" y="626110"/>
                  </a:lnTo>
                  <a:lnTo>
                    <a:pt x="1535493" y="381"/>
                  </a:lnTo>
                  <a:close/>
                </a:path>
                <a:path w="2164715" h="636905">
                  <a:moveTo>
                    <a:pt x="1568589" y="355"/>
                  </a:moveTo>
                  <a:lnTo>
                    <a:pt x="1555864" y="381"/>
                  </a:lnTo>
                  <a:lnTo>
                    <a:pt x="1555864" y="613308"/>
                  </a:lnTo>
                  <a:lnTo>
                    <a:pt x="1568589" y="605320"/>
                  </a:lnTo>
                  <a:lnTo>
                    <a:pt x="1568589" y="355"/>
                  </a:lnTo>
                  <a:close/>
                </a:path>
                <a:path w="2164715" h="636905">
                  <a:moveTo>
                    <a:pt x="1601685" y="355"/>
                  </a:moveTo>
                  <a:lnTo>
                    <a:pt x="1588947" y="355"/>
                  </a:lnTo>
                  <a:lnTo>
                    <a:pt x="1588947" y="592480"/>
                  </a:lnTo>
                  <a:lnTo>
                    <a:pt x="1601685" y="584492"/>
                  </a:lnTo>
                  <a:lnTo>
                    <a:pt x="1601685" y="355"/>
                  </a:lnTo>
                  <a:close/>
                </a:path>
                <a:path w="2164715" h="636905">
                  <a:moveTo>
                    <a:pt x="1634794" y="330"/>
                  </a:moveTo>
                  <a:lnTo>
                    <a:pt x="1622069" y="330"/>
                  </a:lnTo>
                  <a:lnTo>
                    <a:pt x="1622069" y="571690"/>
                  </a:lnTo>
                  <a:lnTo>
                    <a:pt x="1634794" y="563676"/>
                  </a:lnTo>
                  <a:lnTo>
                    <a:pt x="1634794" y="330"/>
                  </a:lnTo>
                  <a:close/>
                </a:path>
                <a:path w="2164715" h="636905">
                  <a:moveTo>
                    <a:pt x="1667891" y="330"/>
                  </a:moveTo>
                  <a:lnTo>
                    <a:pt x="1655165" y="330"/>
                  </a:lnTo>
                  <a:lnTo>
                    <a:pt x="1655165" y="550862"/>
                  </a:lnTo>
                  <a:lnTo>
                    <a:pt x="1667891" y="542848"/>
                  </a:lnTo>
                  <a:lnTo>
                    <a:pt x="1667891" y="330"/>
                  </a:lnTo>
                  <a:close/>
                </a:path>
                <a:path w="2164715" h="636905">
                  <a:moveTo>
                    <a:pt x="1700999" y="304"/>
                  </a:moveTo>
                  <a:lnTo>
                    <a:pt x="1688274" y="330"/>
                  </a:lnTo>
                  <a:lnTo>
                    <a:pt x="1688274" y="530047"/>
                  </a:lnTo>
                  <a:lnTo>
                    <a:pt x="1700999" y="522058"/>
                  </a:lnTo>
                  <a:lnTo>
                    <a:pt x="1700999" y="304"/>
                  </a:lnTo>
                  <a:close/>
                </a:path>
                <a:path w="2164715" h="636905">
                  <a:moveTo>
                    <a:pt x="1734096" y="304"/>
                  </a:moveTo>
                  <a:lnTo>
                    <a:pt x="1721370" y="304"/>
                  </a:lnTo>
                  <a:lnTo>
                    <a:pt x="1721370" y="509244"/>
                  </a:lnTo>
                  <a:lnTo>
                    <a:pt x="1734096" y="501230"/>
                  </a:lnTo>
                  <a:lnTo>
                    <a:pt x="1734096" y="304"/>
                  </a:lnTo>
                  <a:close/>
                </a:path>
                <a:path w="2164715" h="636905">
                  <a:moveTo>
                    <a:pt x="1767205" y="279"/>
                  </a:moveTo>
                  <a:lnTo>
                    <a:pt x="1754479" y="304"/>
                  </a:lnTo>
                  <a:lnTo>
                    <a:pt x="1754479" y="488429"/>
                  </a:lnTo>
                  <a:lnTo>
                    <a:pt x="1767205" y="480402"/>
                  </a:lnTo>
                  <a:lnTo>
                    <a:pt x="1767205" y="279"/>
                  </a:lnTo>
                  <a:close/>
                </a:path>
                <a:path w="2164715" h="636905">
                  <a:moveTo>
                    <a:pt x="1800301" y="279"/>
                  </a:moveTo>
                  <a:lnTo>
                    <a:pt x="1787575" y="279"/>
                  </a:lnTo>
                  <a:lnTo>
                    <a:pt x="1787575" y="467601"/>
                  </a:lnTo>
                  <a:lnTo>
                    <a:pt x="1800301" y="459613"/>
                  </a:lnTo>
                  <a:lnTo>
                    <a:pt x="1800301" y="279"/>
                  </a:lnTo>
                  <a:close/>
                </a:path>
                <a:path w="2164715" h="636905">
                  <a:moveTo>
                    <a:pt x="1833422" y="254"/>
                  </a:moveTo>
                  <a:lnTo>
                    <a:pt x="1820697" y="279"/>
                  </a:lnTo>
                  <a:lnTo>
                    <a:pt x="1820697" y="446786"/>
                  </a:lnTo>
                  <a:lnTo>
                    <a:pt x="1833422" y="438785"/>
                  </a:lnTo>
                  <a:lnTo>
                    <a:pt x="1833422" y="254"/>
                  </a:lnTo>
                  <a:close/>
                </a:path>
                <a:path w="2164715" h="636905">
                  <a:moveTo>
                    <a:pt x="1866506" y="254"/>
                  </a:moveTo>
                  <a:lnTo>
                    <a:pt x="1853780" y="254"/>
                  </a:lnTo>
                  <a:lnTo>
                    <a:pt x="1853780" y="425983"/>
                  </a:lnTo>
                  <a:lnTo>
                    <a:pt x="1866506" y="417969"/>
                  </a:lnTo>
                  <a:lnTo>
                    <a:pt x="1866506" y="254"/>
                  </a:lnTo>
                  <a:close/>
                </a:path>
                <a:path w="2164715" h="636905">
                  <a:moveTo>
                    <a:pt x="1899627" y="254"/>
                  </a:moveTo>
                  <a:lnTo>
                    <a:pt x="1886877" y="254"/>
                  </a:lnTo>
                  <a:lnTo>
                    <a:pt x="1886877" y="405168"/>
                  </a:lnTo>
                  <a:lnTo>
                    <a:pt x="1899627" y="397141"/>
                  </a:lnTo>
                  <a:lnTo>
                    <a:pt x="1899627" y="254"/>
                  </a:lnTo>
                  <a:close/>
                </a:path>
                <a:path w="2164715" h="636905">
                  <a:moveTo>
                    <a:pt x="1932711" y="228"/>
                  </a:moveTo>
                  <a:lnTo>
                    <a:pt x="1919986" y="228"/>
                  </a:lnTo>
                  <a:lnTo>
                    <a:pt x="1919986" y="384340"/>
                  </a:lnTo>
                  <a:lnTo>
                    <a:pt x="1932711" y="376351"/>
                  </a:lnTo>
                  <a:lnTo>
                    <a:pt x="1932711" y="228"/>
                  </a:lnTo>
                  <a:close/>
                </a:path>
                <a:path w="2164715" h="636905">
                  <a:moveTo>
                    <a:pt x="1965833" y="203"/>
                  </a:moveTo>
                  <a:lnTo>
                    <a:pt x="1953082" y="228"/>
                  </a:lnTo>
                  <a:lnTo>
                    <a:pt x="1953082" y="363550"/>
                  </a:lnTo>
                  <a:lnTo>
                    <a:pt x="1965833" y="355523"/>
                  </a:lnTo>
                  <a:lnTo>
                    <a:pt x="1965833" y="203"/>
                  </a:lnTo>
                  <a:close/>
                </a:path>
                <a:path w="2164715" h="636905">
                  <a:moveTo>
                    <a:pt x="1998929" y="203"/>
                  </a:moveTo>
                  <a:lnTo>
                    <a:pt x="1986191" y="203"/>
                  </a:lnTo>
                  <a:lnTo>
                    <a:pt x="1986191" y="342722"/>
                  </a:lnTo>
                  <a:lnTo>
                    <a:pt x="1998929" y="334708"/>
                  </a:lnTo>
                  <a:lnTo>
                    <a:pt x="1998929" y="203"/>
                  </a:lnTo>
                  <a:close/>
                </a:path>
                <a:path w="2164715" h="636905">
                  <a:moveTo>
                    <a:pt x="2032038" y="177"/>
                  </a:moveTo>
                  <a:lnTo>
                    <a:pt x="2019287" y="203"/>
                  </a:lnTo>
                  <a:lnTo>
                    <a:pt x="2019287" y="321906"/>
                  </a:lnTo>
                  <a:lnTo>
                    <a:pt x="2032038" y="313905"/>
                  </a:lnTo>
                  <a:lnTo>
                    <a:pt x="2032038" y="177"/>
                  </a:lnTo>
                  <a:close/>
                </a:path>
                <a:path w="2164715" h="636905">
                  <a:moveTo>
                    <a:pt x="2065134" y="177"/>
                  </a:moveTo>
                  <a:lnTo>
                    <a:pt x="2052408" y="177"/>
                  </a:lnTo>
                  <a:lnTo>
                    <a:pt x="2052408" y="301078"/>
                  </a:lnTo>
                  <a:lnTo>
                    <a:pt x="2065134" y="293090"/>
                  </a:lnTo>
                  <a:lnTo>
                    <a:pt x="2065134" y="177"/>
                  </a:lnTo>
                  <a:close/>
                </a:path>
                <a:path w="2164715" h="636905">
                  <a:moveTo>
                    <a:pt x="2098243" y="177"/>
                  </a:moveTo>
                  <a:lnTo>
                    <a:pt x="2085492" y="177"/>
                  </a:lnTo>
                  <a:lnTo>
                    <a:pt x="2085492" y="280289"/>
                  </a:lnTo>
                  <a:lnTo>
                    <a:pt x="2098243" y="272262"/>
                  </a:lnTo>
                  <a:lnTo>
                    <a:pt x="2098243" y="177"/>
                  </a:lnTo>
                  <a:close/>
                </a:path>
                <a:path w="2164715" h="636905">
                  <a:moveTo>
                    <a:pt x="2131339" y="152"/>
                  </a:moveTo>
                  <a:lnTo>
                    <a:pt x="2118614" y="152"/>
                  </a:lnTo>
                  <a:lnTo>
                    <a:pt x="2118614" y="259461"/>
                  </a:lnTo>
                  <a:lnTo>
                    <a:pt x="2131339" y="251447"/>
                  </a:lnTo>
                  <a:lnTo>
                    <a:pt x="2131339" y="152"/>
                  </a:lnTo>
                  <a:close/>
                </a:path>
                <a:path w="2164715" h="636905">
                  <a:moveTo>
                    <a:pt x="2164461" y="152"/>
                  </a:moveTo>
                  <a:lnTo>
                    <a:pt x="2151697" y="152"/>
                  </a:lnTo>
                  <a:lnTo>
                    <a:pt x="2151697" y="238645"/>
                  </a:lnTo>
                  <a:lnTo>
                    <a:pt x="2164461" y="230644"/>
                  </a:lnTo>
                  <a:lnTo>
                    <a:pt x="2164461" y="152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130293" y="2420695"/>
              <a:ext cx="1337310" cy="636905"/>
            </a:xfrm>
            <a:custGeom>
              <a:avLst/>
              <a:gdLst/>
              <a:ahLst/>
              <a:cxnLst/>
              <a:rect l="l" t="t" r="r" b="b"/>
              <a:pathLst>
                <a:path w="1337309" h="636905">
                  <a:moveTo>
                    <a:pt x="12725" y="625144"/>
                  </a:moveTo>
                  <a:lnTo>
                    <a:pt x="0" y="633234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625144"/>
                  </a:lnTo>
                  <a:close/>
                </a:path>
                <a:path w="1337309" h="636905">
                  <a:moveTo>
                    <a:pt x="45834" y="604062"/>
                  </a:moveTo>
                  <a:lnTo>
                    <a:pt x="33083" y="612165"/>
                  </a:lnTo>
                  <a:lnTo>
                    <a:pt x="33083" y="636524"/>
                  </a:lnTo>
                  <a:lnTo>
                    <a:pt x="45834" y="636524"/>
                  </a:lnTo>
                  <a:lnTo>
                    <a:pt x="45834" y="604062"/>
                  </a:lnTo>
                  <a:close/>
                </a:path>
                <a:path w="1337309" h="636905">
                  <a:moveTo>
                    <a:pt x="78930" y="582993"/>
                  </a:moveTo>
                  <a:lnTo>
                    <a:pt x="66205" y="591083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582993"/>
                  </a:lnTo>
                  <a:close/>
                </a:path>
                <a:path w="1337309" h="636905">
                  <a:moveTo>
                    <a:pt x="112052" y="561911"/>
                  </a:moveTo>
                  <a:lnTo>
                    <a:pt x="99288" y="570014"/>
                  </a:lnTo>
                  <a:lnTo>
                    <a:pt x="99288" y="636524"/>
                  </a:lnTo>
                  <a:lnTo>
                    <a:pt x="112052" y="636524"/>
                  </a:lnTo>
                  <a:lnTo>
                    <a:pt x="112052" y="561911"/>
                  </a:lnTo>
                  <a:close/>
                </a:path>
                <a:path w="1337309" h="636905">
                  <a:moveTo>
                    <a:pt x="112052" y="152"/>
                  </a:moveTo>
                  <a:lnTo>
                    <a:pt x="99288" y="152"/>
                  </a:lnTo>
                  <a:lnTo>
                    <a:pt x="99288" y="238645"/>
                  </a:lnTo>
                  <a:lnTo>
                    <a:pt x="112052" y="230644"/>
                  </a:lnTo>
                  <a:lnTo>
                    <a:pt x="112052" y="152"/>
                  </a:lnTo>
                  <a:close/>
                </a:path>
                <a:path w="1337309" h="636905">
                  <a:moveTo>
                    <a:pt x="145135" y="540842"/>
                  </a:moveTo>
                  <a:lnTo>
                    <a:pt x="132410" y="548932"/>
                  </a:lnTo>
                  <a:lnTo>
                    <a:pt x="132410" y="636524"/>
                  </a:lnTo>
                  <a:lnTo>
                    <a:pt x="145135" y="636524"/>
                  </a:lnTo>
                  <a:lnTo>
                    <a:pt x="145135" y="540842"/>
                  </a:lnTo>
                  <a:close/>
                </a:path>
                <a:path w="1337309" h="636905">
                  <a:moveTo>
                    <a:pt x="145135" y="127"/>
                  </a:moveTo>
                  <a:lnTo>
                    <a:pt x="132410" y="127"/>
                  </a:lnTo>
                  <a:lnTo>
                    <a:pt x="132410" y="217843"/>
                  </a:lnTo>
                  <a:lnTo>
                    <a:pt x="145135" y="209829"/>
                  </a:lnTo>
                  <a:lnTo>
                    <a:pt x="145135" y="127"/>
                  </a:lnTo>
                  <a:close/>
                </a:path>
                <a:path w="1337309" h="636905">
                  <a:moveTo>
                    <a:pt x="178257" y="519760"/>
                  </a:moveTo>
                  <a:lnTo>
                    <a:pt x="165506" y="527862"/>
                  </a:lnTo>
                  <a:lnTo>
                    <a:pt x="165506" y="636524"/>
                  </a:lnTo>
                  <a:lnTo>
                    <a:pt x="178257" y="636524"/>
                  </a:lnTo>
                  <a:lnTo>
                    <a:pt x="178257" y="519760"/>
                  </a:lnTo>
                  <a:close/>
                </a:path>
                <a:path w="1337309" h="636905">
                  <a:moveTo>
                    <a:pt x="178257" y="127"/>
                  </a:moveTo>
                  <a:lnTo>
                    <a:pt x="165506" y="127"/>
                  </a:lnTo>
                  <a:lnTo>
                    <a:pt x="165506" y="197027"/>
                  </a:lnTo>
                  <a:lnTo>
                    <a:pt x="178257" y="189001"/>
                  </a:lnTo>
                  <a:lnTo>
                    <a:pt x="178257" y="127"/>
                  </a:lnTo>
                  <a:close/>
                </a:path>
                <a:path w="1337309" h="636905">
                  <a:moveTo>
                    <a:pt x="211340" y="498690"/>
                  </a:moveTo>
                  <a:lnTo>
                    <a:pt x="198615" y="506780"/>
                  </a:lnTo>
                  <a:lnTo>
                    <a:pt x="198615" y="636524"/>
                  </a:lnTo>
                  <a:lnTo>
                    <a:pt x="211340" y="636524"/>
                  </a:lnTo>
                  <a:lnTo>
                    <a:pt x="211340" y="498690"/>
                  </a:lnTo>
                  <a:close/>
                </a:path>
                <a:path w="1337309" h="636905">
                  <a:moveTo>
                    <a:pt x="211340" y="101"/>
                  </a:moveTo>
                  <a:lnTo>
                    <a:pt x="198615" y="101"/>
                  </a:lnTo>
                  <a:lnTo>
                    <a:pt x="198615" y="176199"/>
                  </a:lnTo>
                  <a:lnTo>
                    <a:pt x="211340" y="168211"/>
                  </a:lnTo>
                  <a:lnTo>
                    <a:pt x="211340" y="101"/>
                  </a:lnTo>
                  <a:close/>
                </a:path>
                <a:path w="1337309" h="636905">
                  <a:moveTo>
                    <a:pt x="244462" y="477608"/>
                  </a:moveTo>
                  <a:lnTo>
                    <a:pt x="231711" y="485724"/>
                  </a:lnTo>
                  <a:lnTo>
                    <a:pt x="231711" y="636524"/>
                  </a:lnTo>
                  <a:lnTo>
                    <a:pt x="244462" y="636524"/>
                  </a:lnTo>
                  <a:lnTo>
                    <a:pt x="244462" y="477608"/>
                  </a:lnTo>
                  <a:close/>
                </a:path>
                <a:path w="1337309" h="636905">
                  <a:moveTo>
                    <a:pt x="244462" y="101"/>
                  </a:moveTo>
                  <a:lnTo>
                    <a:pt x="231711" y="101"/>
                  </a:lnTo>
                  <a:lnTo>
                    <a:pt x="231711" y="155384"/>
                  </a:lnTo>
                  <a:lnTo>
                    <a:pt x="244462" y="147383"/>
                  </a:lnTo>
                  <a:lnTo>
                    <a:pt x="244462" y="101"/>
                  </a:lnTo>
                  <a:close/>
                </a:path>
                <a:path w="1337309" h="636905">
                  <a:moveTo>
                    <a:pt x="277558" y="456526"/>
                  </a:moveTo>
                  <a:lnTo>
                    <a:pt x="264820" y="464629"/>
                  </a:lnTo>
                  <a:lnTo>
                    <a:pt x="264820" y="636524"/>
                  </a:lnTo>
                  <a:lnTo>
                    <a:pt x="277558" y="636524"/>
                  </a:lnTo>
                  <a:lnTo>
                    <a:pt x="277558" y="456526"/>
                  </a:lnTo>
                  <a:close/>
                </a:path>
                <a:path w="1337309" h="636905">
                  <a:moveTo>
                    <a:pt x="277558" y="76"/>
                  </a:moveTo>
                  <a:lnTo>
                    <a:pt x="264820" y="76"/>
                  </a:lnTo>
                  <a:lnTo>
                    <a:pt x="264820" y="134581"/>
                  </a:lnTo>
                  <a:lnTo>
                    <a:pt x="277558" y="126568"/>
                  </a:lnTo>
                  <a:lnTo>
                    <a:pt x="277558" y="76"/>
                  </a:lnTo>
                  <a:close/>
                </a:path>
                <a:path w="1337309" h="636905">
                  <a:moveTo>
                    <a:pt x="310667" y="435457"/>
                  </a:moveTo>
                  <a:lnTo>
                    <a:pt x="297916" y="443572"/>
                  </a:lnTo>
                  <a:lnTo>
                    <a:pt x="297916" y="636524"/>
                  </a:lnTo>
                  <a:lnTo>
                    <a:pt x="310667" y="636524"/>
                  </a:lnTo>
                  <a:lnTo>
                    <a:pt x="310667" y="435457"/>
                  </a:lnTo>
                  <a:close/>
                </a:path>
                <a:path w="1337309" h="636905">
                  <a:moveTo>
                    <a:pt x="310667" y="76"/>
                  </a:moveTo>
                  <a:lnTo>
                    <a:pt x="297916" y="76"/>
                  </a:lnTo>
                  <a:lnTo>
                    <a:pt x="297916" y="113766"/>
                  </a:lnTo>
                  <a:lnTo>
                    <a:pt x="310667" y="105740"/>
                  </a:lnTo>
                  <a:lnTo>
                    <a:pt x="310667" y="76"/>
                  </a:lnTo>
                  <a:close/>
                </a:path>
                <a:path w="1337309" h="636905">
                  <a:moveTo>
                    <a:pt x="343763" y="414375"/>
                  </a:moveTo>
                  <a:lnTo>
                    <a:pt x="331038" y="422503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414375"/>
                  </a:lnTo>
                  <a:close/>
                </a:path>
                <a:path w="1337309" h="636905">
                  <a:moveTo>
                    <a:pt x="343763" y="50"/>
                  </a:moveTo>
                  <a:lnTo>
                    <a:pt x="331038" y="50"/>
                  </a:lnTo>
                  <a:lnTo>
                    <a:pt x="331038" y="92938"/>
                  </a:lnTo>
                  <a:lnTo>
                    <a:pt x="343763" y="84950"/>
                  </a:lnTo>
                  <a:lnTo>
                    <a:pt x="343763" y="50"/>
                  </a:lnTo>
                  <a:close/>
                </a:path>
                <a:path w="1337309" h="636905">
                  <a:moveTo>
                    <a:pt x="376872" y="393306"/>
                  </a:moveTo>
                  <a:lnTo>
                    <a:pt x="364121" y="401421"/>
                  </a:lnTo>
                  <a:lnTo>
                    <a:pt x="364121" y="636524"/>
                  </a:lnTo>
                  <a:lnTo>
                    <a:pt x="376872" y="636524"/>
                  </a:lnTo>
                  <a:lnTo>
                    <a:pt x="376872" y="393306"/>
                  </a:lnTo>
                  <a:close/>
                </a:path>
                <a:path w="1337309" h="636905">
                  <a:moveTo>
                    <a:pt x="376872" y="50"/>
                  </a:moveTo>
                  <a:lnTo>
                    <a:pt x="364121" y="50"/>
                  </a:lnTo>
                  <a:lnTo>
                    <a:pt x="364121" y="72136"/>
                  </a:lnTo>
                  <a:lnTo>
                    <a:pt x="376872" y="64122"/>
                  </a:lnTo>
                  <a:lnTo>
                    <a:pt x="376872" y="50"/>
                  </a:lnTo>
                  <a:close/>
                </a:path>
                <a:path w="1337309" h="636905">
                  <a:moveTo>
                    <a:pt x="409968" y="372224"/>
                  </a:moveTo>
                  <a:lnTo>
                    <a:pt x="397243" y="380352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372224"/>
                  </a:lnTo>
                  <a:close/>
                </a:path>
                <a:path w="1337309" h="636905">
                  <a:moveTo>
                    <a:pt x="409968" y="25"/>
                  </a:moveTo>
                  <a:lnTo>
                    <a:pt x="397243" y="25"/>
                  </a:lnTo>
                  <a:lnTo>
                    <a:pt x="397243" y="51320"/>
                  </a:lnTo>
                  <a:lnTo>
                    <a:pt x="409968" y="43307"/>
                  </a:lnTo>
                  <a:lnTo>
                    <a:pt x="409968" y="25"/>
                  </a:lnTo>
                  <a:close/>
                </a:path>
                <a:path w="1337309" h="636905">
                  <a:moveTo>
                    <a:pt x="443090" y="351155"/>
                  </a:moveTo>
                  <a:lnTo>
                    <a:pt x="430326" y="359270"/>
                  </a:lnTo>
                  <a:lnTo>
                    <a:pt x="430326" y="636524"/>
                  </a:lnTo>
                  <a:lnTo>
                    <a:pt x="443090" y="636524"/>
                  </a:lnTo>
                  <a:lnTo>
                    <a:pt x="443090" y="351155"/>
                  </a:lnTo>
                  <a:close/>
                </a:path>
                <a:path w="1337309" h="636905">
                  <a:moveTo>
                    <a:pt x="443090" y="25"/>
                  </a:moveTo>
                  <a:lnTo>
                    <a:pt x="430326" y="25"/>
                  </a:lnTo>
                  <a:lnTo>
                    <a:pt x="430326" y="30492"/>
                  </a:lnTo>
                  <a:lnTo>
                    <a:pt x="443090" y="22504"/>
                  </a:lnTo>
                  <a:lnTo>
                    <a:pt x="443090" y="25"/>
                  </a:lnTo>
                  <a:close/>
                </a:path>
                <a:path w="1337309" h="636905">
                  <a:moveTo>
                    <a:pt x="476173" y="330073"/>
                  </a:moveTo>
                  <a:lnTo>
                    <a:pt x="463448" y="338188"/>
                  </a:lnTo>
                  <a:lnTo>
                    <a:pt x="463448" y="636524"/>
                  </a:lnTo>
                  <a:lnTo>
                    <a:pt x="476173" y="636524"/>
                  </a:lnTo>
                  <a:lnTo>
                    <a:pt x="476173" y="330073"/>
                  </a:lnTo>
                  <a:close/>
                </a:path>
                <a:path w="1337309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9677"/>
                  </a:lnTo>
                  <a:lnTo>
                    <a:pt x="476173" y="1689"/>
                  </a:lnTo>
                  <a:lnTo>
                    <a:pt x="476173" y="0"/>
                  </a:lnTo>
                  <a:close/>
                </a:path>
                <a:path w="1337309" h="636905">
                  <a:moveTo>
                    <a:pt x="509270" y="309003"/>
                  </a:moveTo>
                  <a:lnTo>
                    <a:pt x="496544" y="317119"/>
                  </a:lnTo>
                  <a:lnTo>
                    <a:pt x="496544" y="636524"/>
                  </a:lnTo>
                  <a:lnTo>
                    <a:pt x="509270" y="636524"/>
                  </a:lnTo>
                  <a:lnTo>
                    <a:pt x="509270" y="309003"/>
                  </a:lnTo>
                  <a:close/>
                </a:path>
                <a:path w="1337309" h="636905">
                  <a:moveTo>
                    <a:pt x="542378" y="287921"/>
                  </a:moveTo>
                  <a:lnTo>
                    <a:pt x="529653" y="296037"/>
                  </a:lnTo>
                  <a:lnTo>
                    <a:pt x="529653" y="636524"/>
                  </a:lnTo>
                  <a:lnTo>
                    <a:pt x="542378" y="636524"/>
                  </a:lnTo>
                  <a:lnTo>
                    <a:pt x="542378" y="287921"/>
                  </a:lnTo>
                  <a:close/>
                </a:path>
                <a:path w="1337309" h="636905">
                  <a:moveTo>
                    <a:pt x="575475" y="266839"/>
                  </a:moveTo>
                  <a:lnTo>
                    <a:pt x="562749" y="274967"/>
                  </a:lnTo>
                  <a:lnTo>
                    <a:pt x="562749" y="636524"/>
                  </a:lnTo>
                  <a:lnTo>
                    <a:pt x="575475" y="636524"/>
                  </a:lnTo>
                  <a:lnTo>
                    <a:pt x="575475" y="266839"/>
                  </a:lnTo>
                  <a:close/>
                </a:path>
                <a:path w="1337309" h="636905">
                  <a:moveTo>
                    <a:pt x="608596" y="245770"/>
                  </a:moveTo>
                  <a:lnTo>
                    <a:pt x="595858" y="253885"/>
                  </a:lnTo>
                  <a:lnTo>
                    <a:pt x="595858" y="636524"/>
                  </a:lnTo>
                  <a:lnTo>
                    <a:pt x="608596" y="636524"/>
                  </a:lnTo>
                  <a:lnTo>
                    <a:pt x="608596" y="245770"/>
                  </a:lnTo>
                  <a:close/>
                </a:path>
                <a:path w="1337309" h="636905">
                  <a:moveTo>
                    <a:pt x="641680" y="224688"/>
                  </a:moveTo>
                  <a:lnTo>
                    <a:pt x="628954" y="232816"/>
                  </a:lnTo>
                  <a:lnTo>
                    <a:pt x="628954" y="636524"/>
                  </a:lnTo>
                  <a:lnTo>
                    <a:pt x="641680" y="636524"/>
                  </a:lnTo>
                  <a:lnTo>
                    <a:pt x="641680" y="224688"/>
                  </a:lnTo>
                  <a:close/>
                </a:path>
                <a:path w="1337309" h="636905">
                  <a:moveTo>
                    <a:pt x="674801" y="203619"/>
                  </a:moveTo>
                  <a:lnTo>
                    <a:pt x="662076" y="211734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203619"/>
                  </a:lnTo>
                  <a:close/>
                </a:path>
                <a:path w="1337309" h="636905">
                  <a:moveTo>
                    <a:pt x="707885" y="182537"/>
                  </a:moveTo>
                  <a:lnTo>
                    <a:pt x="695159" y="190665"/>
                  </a:lnTo>
                  <a:lnTo>
                    <a:pt x="695159" y="636524"/>
                  </a:lnTo>
                  <a:lnTo>
                    <a:pt x="707885" y="636524"/>
                  </a:lnTo>
                  <a:lnTo>
                    <a:pt x="707885" y="182537"/>
                  </a:lnTo>
                  <a:close/>
                </a:path>
                <a:path w="1337309" h="636905">
                  <a:moveTo>
                    <a:pt x="741006" y="161467"/>
                  </a:moveTo>
                  <a:lnTo>
                    <a:pt x="728281" y="169583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161467"/>
                  </a:lnTo>
                  <a:close/>
                </a:path>
                <a:path w="1337309" h="636905">
                  <a:moveTo>
                    <a:pt x="774103" y="140385"/>
                  </a:moveTo>
                  <a:lnTo>
                    <a:pt x="761365" y="148501"/>
                  </a:lnTo>
                  <a:lnTo>
                    <a:pt x="761365" y="636524"/>
                  </a:lnTo>
                  <a:lnTo>
                    <a:pt x="771982" y="636524"/>
                  </a:lnTo>
                  <a:lnTo>
                    <a:pt x="772541" y="634873"/>
                  </a:lnTo>
                  <a:lnTo>
                    <a:pt x="774103" y="633844"/>
                  </a:lnTo>
                  <a:lnTo>
                    <a:pt x="774103" y="140385"/>
                  </a:lnTo>
                  <a:close/>
                </a:path>
                <a:path w="1337309" h="636905">
                  <a:moveTo>
                    <a:pt x="807212" y="119303"/>
                  </a:moveTo>
                  <a:lnTo>
                    <a:pt x="794461" y="127431"/>
                  </a:lnTo>
                  <a:lnTo>
                    <a:pt x="794461" y="620382"/>
                  </a:lnTo>
                  <a:lnTo>
                    <a:pt x="807212" y="611987"/>
                  </a:lnTo>
                  <a:lnTo>
                    <a:pt x="807212" y="119303"/>
                  </a:lnTo>
                  <a:close/>
                </a:path>
                <a:path w="1337309" h="636905">
                  <a:moveTo>
                    <a:pt x="840308" y="98234"/>
                  </a:moveTo>
                  <a:lnTo>
                    <a:pt x="827582" y="106349"/>
                  </a:lnTo>
                  <a:lnTo>
                    <a:pt x="827582" y="598512"/>
                  </a:lnTo>
                  <a:lnTo>
                    <a:pt x="840308" y="590092"/>
                  </a:lnTo>
                  <a:lnTo>
                    <a:pt x="840308" y="98234"/>
                  </a:lnTo>
                  <a:close/>
                </a:path>
                <a:path w="1337309" h="636905">
                  <a:moveTo>
                    <a:pt x="873417" y="77177"/>
                  </a:moveTo>
                  <a:lnTo>
                    <a:pt x="860666" y="85280"/>
                  </a:lnTo>
                  <a:lnTo>
                    <a:pt x="860666" y="576656"/>
                  </a:lnTo>
                  <a:lnTo>
                    <a:pt x="873417" y="568223"/>
                  </a:lnTo>
                  <a:lnTo>
                    <a:pt x="873417" y="77177"/>
                  </a:lnTo>
                  <a:close/>
                </a:path>
                <a:path w="1337309" h="636905">
                  <a:moveTo>
                    <a:pt x="906513" y="56108"/>
                  </a:moveTo>
                  <a:lnTo>
                    <a:pt x="893787" y="64198"/>
                  </a:lnTo>
                  <a:lnTo>
                    <a:pt x="893787" y="554761"/>
                  </a:lnTo>
                  <a:lnTo>
                    <a:pt x="906513" y="546366"/>
                  </a:lnTo>
                  <a:lnTo>
                    <a:pt x="906513" y="56108"/>
                  </a:lnTo>
                  <a:close/>
                </a:path>
                <a:path w="1337309" h="636905">
                  <a:moveTo>
                    <a:pt x="939634" y="35026"/>
                  </a:moveTo>
                  <a:lnTo>
                    <a:pt x="926871" y="43129"/>
                  </a:lnTo>
                  <a:lnTo>
                    <a:pt x="926871" y="532892"/>
                  </a:lnTo>
                  <a:lnTo>
                    <a:pt x="939634" y="524471"/>
                  </a:lnTo>
                  <a:lnTo>
                    <a:pt x="939634" y="35026"/>
                  </a:lnTo>
                  <a:close/>
                </a:path>
                <a:path w="1337309" h="636905">
                  <a:moveTo>
                    <a:pt x="972718" y="13957"/>
                  </a:moveTo>
                  <a:lnTo>
                    <a:pt x="959993" y="22047"/>
                  </a:lnTo>
                  <a:lnTo>
                    <a:pt x="959993" y="511035"/>
                  </a:lnTo>
                  <a:lnTo>
                    <a:pt x="972718" y="502602"/>
                  </a:lnTo>
                  <a:lnTo>
                    <a:pt x="972718" y="13957"/>
                  </a:lnTo>
                  <a:close/>
                </a:path>
                <a:path w="1337309" h="636905">
                  <a:moveTo>
                    <a:pt x="1005840" y="36398"/>
                  </a:moveTo>
                  <a:lnTo>
                    <a:pt x="993140" y="939"/>
                  </a:lnTo>
                  <a:lnTo>
                    <a:pt x="993140" y="489115"/>
                  </a:lnTo>
                  <a:lnTo>
                    <a:pt x="1005840" y="497484"/>
                  </a:lnTo>
                  <a:lnTo>
                    <a:pt x="1005840" y="36398"/>
                  </a:lnTo>
                  <a:close/>
                </a:path>
                <a:path w="1337309" h="636905">
                  <a:moveTo>
                    <a:pt x="1038923" y="128905"/>
                  </a:moveTo>
                  <a:lnTo>
                    <a:pt x="1026198" y="93319"/>
                  </a:lnTo>
                  <a:lnTo>
                    <a:pt x="1026198" y="510959"/>
                  </a:lnTo>
                  <a:lnTo>
                    <a:pt x="1038923" y="519379"/>
                  </a:lnTo>
                  <a:lnTo>
                    <a:pt x="1038923" y="128905"/>
                  </a:lnTo>
                  <a:close/>
                </a:path>
                <a:path w="1337309" h="636905">
                  <a:moveTo>
                    <a:pt x="1072045" y="221386"/>
                  </a:moveTo>
                  <a:lnTo>
                    <a:pt x="1059294" y="185801"/>
                  </a:lnTo>
                  <a:lnTo>
                    <a:pt x="1059294" y="532841"/>
                  </a:lnTo>
                  <a:lnTo>
                    <a:pt x="1072045" y="541248"/>
                  </a:lnTo>
                  <a:lnTo>
                    <a:pt x="1072045" y="221386"/>
                  </a:lnTo>
                  <a:close/>
                </a:path>
                <a:path w="1337309" h="636905">
                  <a:moveTo>
                    <a:pt x="1105128" y="244449"/>
                  </a:moveTo>
                  <a:lnTo>
                    <a:pt x="1092403" y="244424"/>
                  </a:lnTo>
                  <a:lnTo>
                    <a:pt x="1092403" y="554710"/>
                  </a:lnTo>
                  <a:lnTo>
                    <a:pt x="1105128" y="563130"/>
                  </a:lnTo>
                  <a:lnTo>
                    <a:pt x="1105128" y="244449"/>
                  </a:lnTo>
                  <a:close/>
                </a:path>
                <a:path w="1337309" h="636905">
                  <a:moveTo>
                    <a:pt x="1138250" y="244475"/>
                  </a:moveTo>
                  <a:lnTo>
                    <a:pt x="1125499" y="244475"/>
                  </a:lnTo>
                  <a:lnTo>
                    <a:pt x="1125499" y="576580"/>
                  </a:lnTo>
                  <a:lnTo>
                    <a:pt x="1138250" y="585000"/>
                  </a:lnTo>
                  <a:lnTo>
                    <a:pt x="1138250" y="407250"/>
                  </a:lnTo>
                  <a:lnTo>
                    <a:pt x="1134122" y="395643"/>
                  </a:lnTo>
                  <a:lnTo>
                    <a:pt x="1138250" y="392899"/>
                  </a:lnTo>
                  <a:lnTo>
                    <a:pt x="1138250" y="244475"/>
                  </a:lnTo>
                  <a:close/>
                </a:path>
                <a:path w="1337309" h="636905">
                  <a:moveTo>
                    <a:pt x="1171346" y="500697"/>
                  </a:moveTo>
                  <a:lnTo>
                    <a:pt x="1158621" y="464756"/>
                  </a:lnTo>
                  <a:lnTo>
                    <a:pt x="1158621" y="598462"/>
                  </a:lnTo>
                  <a:lnTo>
                    <a:pt x="1171346" y="606894"/>
                  </a:lnTo>
                  <a:lnTo>
                    <a:pt x="1171346" y="500697"/>
                  </a:lnTo>
                  <a:close/>
                </a:path>
                <a:path w="1337309" h="636905">
                  <a:moveTo>
                    <a:pt x="1171346" y="244525"/>
                  </a:moveTo>
                  <a:lnTo>
                    <a:pt x="1158621" y="244500"/>
                  </a:lnTo>
                  <a:lnTo>
                    <a:pt x="1158621" y="379349"/>
                  </a:lnTo>
                  <a:lnTo>
                    <a:pt x="1171346" y="370903"/>
                  </a:lnTo>
                  <a:lnTo>
                    <a:pt x="1171346" y="244525"/>
                  </a:lnTo>
                  <a:close/>
                </a:path>
                <a:path w="1337309" h="636905">
                  <a:moveTo>
                    <a:pt x="1204455" y="594144"/>
                  </a:moveTo>
                  <a:lnTo>
                    <a:pt x="1191704" y="558203"/>
                  </a:lnTo>
                  <a:lnTo>
                    <a:pt x="1191704" y="620331"/>
                  </a:lnTo>
                  <a:lnTo>
                    <a:pt x="1204455" y="628764"/>
                  </a:lnTo>
                  <a:lnTo>
                    <a:pt x="1204455" y="594144"/>
                  </a:lnTo>
                  <a:close/>
                </a:path>
                <a:path w="1337309" h="636905">
                  <a:moveTo>
                    <a:pt x="1204455" y="244576"/>
                  </a:moveTo>
                  <a:lnTo>
                    <a:pt x="1191704" y="244551"/>
                  </a:lnTo>
                  <a:lnTo>
                    <a:pt x="1191704" y="357339"/>
                  </a:lnTo>
                  <a:lnTo>
                    <a:pt x="1204455" y="348881"/>
                  </a:lnTo>
                  <a:lnTo>
                    <a:pt x="1204455" y="244576"/>
                  </a:lnTo>
                  <a:close/>
                </a:path>
                <a:path w="1337309" h="636905">
                  <a:moveTo>
                    <a:pt x="1237551" y="244627"/>
                  </a:moveTo>
                  <a:lnTo>
                    <a:pt x="1224826" y="244602"/>
                  </a:lnTo>
                  <a:lnTo>
                    <a:pt x="1224826" y="335343"/>
                  </a:lnTo>
                  <a:lnTo>
                    <a:pt x="1237551" y="326872"/>
                  </a:lnTo>
                  <a:lnTo>
                    <a:pt x="1237551" y="244627"/>
                  </a:lnTo>
                  <a:close/>
                </a:path>
                <a:path w="1337309" h="636905">
                  <a:moveTo>
                    <a:pt x="1270660" y="244678"/>
                  </a:moveTo>
                  <a:lnTo>
                    <a:pt x="1257909" y="244652"/>
                  </a:lnTo>
                  <a:lnTo>
                    <a:pt x="1257909" y="313321"/>
                  </a:lnTo>
                  <a:lnTo>
                    <a:pt x="1270660" y="304850"/>
                  </a:lnTo>
                  <a:lnTo>
                    <a:pt x="1270660" y="244678"/>
                  </a:lnTo>
                  <a:close/>
                </a:path>
                <a:path w="1337309" h="636905">
                  <a:moveTo>
                    <a:pt x="1303756" y="244729"/>
                  </a:moveTo>
                  <a:lnTo>
                    <a:pt x="1291031" y="244703"/>
                  </a:lnTo>
                  <a:lnTo>
                    <a:pt x="1291031" y="291312"/>
                  </a:lnTo>
                  <a:lnTo>
                    <a:pt x="1303756" y="282829"/>
                  </a:lnTo>
                  <a:lnTo>
                    <a:pt x="1303756" y="244729"/>
                  </a:lnTo>
                  <a:close/>
                </a:path>
                <a:path w="1337309" h="636905">
                  <a:moveTo>
                    <a:pt x="1336878" y="244754"/>
                  </a:moveTo>
                  <a:lnTo>
                    <a:pt x="1324114" y="244754"/>
                  </a:lnTo>
                  <a:lnTo>
                    <a:pt x="1324114" y="269290"/>
                  </a:lnTo>
                  <a:lnTo>
                    <a:pt x="1336878" y="260807"/>
                  </a:lnTo>
                  <a:lnTo>
                    <a:pt x="1336878" y="244754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032037" y="2420695"/>
              <a:ext cx="2330450" cy="636905"/>
            </a:xfrm>
            <a:custGeom>
              <a:avLst/>
              <a:gdLst/>
              <a:ahLst/>
              <a:cxnLst/>
              <a:rect l="l" t="t" r="r" b="b"/>
              <a:pathLst>
                <a:path w="2330450" h="636905">
                  <a:moveTo>
                    <a:pt x="12750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50" y="636524"/>
                  </a:lnTo>
                  <a:lnTo>
                    <a:pt x="12750" y="0"/>
                  </a:lnTo>
                  <a:close/>
                </a:path>
                <a:path w="2330450" h="636905">
                  <a:moveTo>
                    <a:pt x="45847" y="0"/>
                  </a:moveTo>
                  <a:lnTo>
                    <a:pt x="33121" y="0"/>
                  </a:lnTo>
                  <a:lnTo>
                    <a:pt x="33121" y="636524"/>
                  </a:lnTo>
                  <a:lnTo>
                    <a:pt x="45847" y="636524"/>
                  </a:lnTo>
                  <a:lnTo>
                    <a:pt x="45847" y="0"/>
                  </a:lnTo>
                  <a:close/>
                </a:path>
                <a:path w="2330450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0"/>
                  </a:lnTo>
                  <a:close/>
                </a:path>
                <a:path w="2330450" h="636905">
                  <a:moveTo>
                    <a:pt x="112052" y="0"/>
                  </a:moveTo>
                  <a:lnTo>
                    <a:pt x="99326" y="0"/>
                  </a:lnTo>
                  <a:lnTo>
                    <a:pt x="99326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2330450" h="636905">
                  <a:moveTo>
                    <a:pt x="145148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48" y="636524"/>
                  </a:lnTo>
                  <a:lnTo>
                    <a:pt x="145148" y="0"/>
                  </a:lnTo>
                  <a:close/>
                </a:path>
                <a:path w="2330450" h="636905">
                  <a:moveTo>
                    <a:pt x="178257" y="0"/>
                  </a:moveTo>
                  <a:lnTo>
                    <a:pt x="165531" y="0"/>
                  </a:lnTo>
                  <a:lnTo>
                    <a:pt x="165531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2330450" h="636905">
                  <a:moveTo>
                    <a:pt x="211353" y="0"/>
                  </a:moveTo>
                  <a:lnTo>
                    <a:pt x="198628" y="0"/>
                  </a:lnTo>
                  <a:lnTo>
                    <a:pt x="198628" y="636524"/>
                  </a:lnTo>
                  <a:lnTo>
                    <a:pt x="211353" y="636524"/>
                  </a:lnTo>
                  <a:lnTo>
                    <a:pt x="211353" y="0"/>
                  </a:lnTo>
                  <a:close/>
                </a:path>
                <a:path w="2330450" h="636905">
                  <a:moveTo>
                    <a:pt x="244462" y="0"/>
                  </a:moveTo>
                  <a:lnTo>
                    <a:pt x="231736" y="0"/>
                  </a:lnTo>
                  <a:lnTo>
                    <a:pt x="231736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2330450" h="636905">
                  <a:moveTo>
                    <a:pt x="277558" y="0"/>
                  </a:moveTo>
                  <a:lnTo>
                    <a:pt x="264833" y="0"/>
                  </a:lnTo>
                  <a:lnTo>
                    <a:pt x="264833" y="636524"/>
                  </a:lnTo>
                  <a:lnTo>
                    <a:pt x="277558" y="636524"/>
                  </a:lnTo>
                  <a:lnTo>
                    <a:pt x="277558" y="0"/>
                  </a:lnTo>
                  <a:close/>
                </a:path>
                <a:path w="2330450" h="636905">
                  <a:moveTo>
                    <a:pt x="310680" y="0"/>
                  </a:moveTo>
                  <a:lnTo>
                    <a:pt x="297942" y="0"/>
                  </a:lnTo>
                  <a:lnTo>
                    <a:pt x="297942" y="636524"/>
                  </a:lnTo>
                  <a:lnTo>
                    <a:pt x="310680" y="636524"/>
                  </a:lnTo>
                  <a:lnTo>
                    <a:pt x="310680" y="0"/>
                  </a:lnTo>
                  <a:close/>
                </a:path>
                <a:path w="2330450" h="636905">
                  <a:moveTo>
                    <a:pt x="343763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2330450" h="636905">
                  <a:moveTo>
                    <a:pt x="376885" y="0"/>
                  </a:moveTo>
                  <a:lnTo>
                    <a:pt x="364134" y="0"/>
                  </a:lnTo>
                  <a:lnTo>
                    <a:pt x="364134" y="636524"/>
                  </a:lnTo>
                  <a:lnTo>
                    <a:pt x="376885" y="636524"/>
                  </a:lnTo>
                  <a:lnTo>
                    <a:pt x="376885" y="0"/>
                  </a:lnTo>
                  <a:close/>
                </a:path>
                <a:path w="2330450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2330450" h="636905">
                  <a:moveTo>
                    <a:pt x="443090" y="0"/>
                  </a:moveTo>
                  <a:lnTo>
                    <a:pt x="430339" y="0"/>
                  </a:lnTo>
                  <a:lnTo>
                    <a:pt x="430339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2330450" h="636905">
                  <a:moveTo>
                    <a:pt x="476186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86" y="636524"/>
                  </a:lnTo>
                  <a:lnTo>
                    <a:pt x="476186" y="0"/>
                  </a:lnTo>
                  <a:close/>
                </a:path>
                <a:path w="2330450" h="636905">
                  <a:moveTo>
                    <a:pt x="509295" y="0"/>
                  </a:moveTo>
                  <a:lnTo>
                    <a:pt x="496544" y="0"/>
                  </a:lnTo>
                  <a:lnTo>
                    <a:pt x="496544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2330450" h="636905">
                  <a:moveTo>
                    <a:pt x="542391" y="0"/>
                  </a:moveTo>
                  <a:lnTo>
                    <a:pt x="529666" y="0"/>
                  </a:lnTo>
                  <a:lnTo>
                    <a:pt x="529666" y="636524"/>
                  </a:lnTo>
                  <a:lnTo>
                    <a:pt x="542391" y="636524"/>
                  </a:lnTo>
                  <a:lnTo>
                    <a:pt x="542391" y="0"/>
                  </a:lnTo>
                  <a:close/>
                </a:path>
                <a:path w="2330450" h="636905">
                  <a:moveTo>
                    <a:pt x="575500" y="0"/>
                  </a:moveTo>
                  <a:lnTo>
                    <a:pt x="562749" y="0"/>
                  </a:lnTo>
                  <a:lnTo>
                    <a:pt x="562749" y="636524"/>
                  </a:lnTo>
                  <a:lnTo>
                    <a:pt x="575500" y="636524"/>
                  </a:lnTo>
                  <a:lnTo>
                    <a:pt x="575500" y="0"/>
                  </a:lnTo>
                  <a:close/>
                </a:path>
                <a:path w="2330450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2330450" h="636905">
                  <a:moveTo>
                    <a:pt x="641718" y="0"/>
                  </a:moveTo>
                  <a:lnTo>
                    <a:pt x="628954" y="0"/>
                  </a:lnTo>
                  <a:lnTo>
                    <a:pt x="628954" y="636524"/>
                  </a:lnTo>
                  <a:lnTo>
                    <a:pt x="641718" y="636524"/>
                  </a:lnTo>
                  <a:lnTo>
                    <a:pt x="641718" y="0"/>
                  </a:lnTo>
                  <a:close/>
                </a:path>
                <a:path w="2330450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2330450" h="636905">
                  <a:moveTo>
                    <a:pt x="707923" y="0"/>
                  </a:moveTo>
                  <a:lnTo>
                    <a:pt x="695172" y="0"/>
                  </a:lnTo>
                  <a:lnTo>
                    <a:pt x="695172" y="636524"/>
                  </a:lnTo>
                  <a:lnTo>
                    <a:pt x="707923" y="636524"/>
                  </a:lnTo>
                  <a:lnTo>
                    <a:pt x="707923" y="0"/>
                  </a:lnTo>
                  <a:close/>
                </a:path>
                <a:path w="2330450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0"/>
                  </a:lnTo>
                  <a:close/>
                </a:path>
                <a:path w="2330450" h="636905">
                  <a:moveTo>
                    <a:pt x="774128" y="0"/>
                  </a:moveTo>
                  <a:lnTo>
                    <a:pt x="761377" y="0"/>
                  </a:lnTo>
                  <a:lnTo>
                    <a:pt x="761377" y="636524"/>
                  </a:lnTo>
                  <a:lnTo>
                    <a:pt x="774128" y="636524"/>
                  </a:lnTo>
                  <a:lnTo>
                    <a:pt x="774128" y="0"/>
                  </a:lnTo>
                  <a:close/>
                </a:path>
                <a:path w="2330450" h="636905">
                  <a:moveTo>
                    <a:pt x="807212" y="0"/>
                  </a:moveTo>
                  <a:lnTo>
                    <a:pt x="794486" y="0"/>
                  </a:lnTo>
                  <a:lnTo>
                    <a:pt x="794486" y="636524"/>
                  </a:lnTo>
                  <a:lnTo>
                    <a:pt x="807212" y="636524"/>
                  </a:lnTo>
                  <a:lnTo>
                    <a:pt x="807212" y="0"/>
                  </a:lnTo>
                  <a:close/>
                </a:path>
                <a:path w="2330450" h="636905">
                  <a:moveTo>
                    <a:pt x="840333" y="0"/>
                  </a:moveTo>
                  <a:lnTo>
                    <a:pt x="827582" y="0"/>
                  </a:lnTo>
                  <a:lnTo>
                    <a:pt x="827582" y="636524"/>
                  </a:lnTo>
                  <a:lnTo>
                    <a:pt x="840333" y="636524"/>
                  </a:lnTo>
                  <a:lnTo>
                    <a:pt x="840333" y="0"/>
                  </a:lnTo>
                  <a:close/>
                </a:path>
                <a:path w="2330450" h="636905">
                  <a:moveTo>
                    <a:pt x="873429" y="0"/>
                  </a:moveTo>
                  <a:lnTo>
                    <a:pt x="860704" y="0"/>
                  </a:lnTo>
                  <a:lnTo>
                    <a:pt x="860704" y="636524"/>
                  </a:lnTo>
                  <a:lnTo>
                    <a:pt x="873429" y="636524"/>
                  </a:lnTo>
                  <a:lnTo>
                    <a:pt x="873429" y="0"/>
                  </a:lnTo>
                  <a:close/>
                </a:path>
                <a:path w="2330450" h="636905">
                  <a:moveTo>
                    <a:pt x="906538" y="0"/>
                  </a:moveTo>
                  <a:lnTo>
                    <a:pt x="893787" y="0"/>
                  </a:lnTo>
                  <a:lnTo>
                    <a:pt x="893787" y="636524"/>
                  </a:lnTo>
                  <a:lnTo>
                    <a:pt x="906538" y="636524"/>
                  </a:lnTo>
                  <a:lnTo>
                    <a:pt x="906538" y="0"/>
                  </a:lnTo>
                  <a:close/>
                </a:path>
                <a:path w="2330450" h="636905">
                  <a:moveTo>
                    <a:pt x="939634" y="0"/>
                  </a:moveTo>
                  <a:lnTo>
                    <a:pt x="926909" y="0"/>
                  </a:lnTo>
                  <a:lnTo>
                    <a:pt x="926909" y="636524"/>
                  </a:lnTo>
                  <a:lnTo>
                    <a:pt x="939634" y="636524"/>
                  </a:lnTo>
                  <a:lnTo>
                    <a:pt x="939634" y="0"/>
                  </a:lnTo>
                  <a:close/>
                </a:path>
                <a:path w="2330450" h="636905">
                  <a:moveTo>
                    <a:pt x="972718" y="0"/>
                  </a:moveTo>
                  <a:lnTo>
                    <a:pt x="959993" y="0"/>
                  </a:lnTo>
                  <a:lnTo>
                    <a:pt x="959993" y="636524"/>
                  </a:lnTo>
                  <a:lnTo>
                    <a:pt x="972718" y="636524"/>
                  </a:lnTo>
                  <a:lnTo>
                    <a:pt x="972718" y="0"/>
                  </a:lnTo>
                  <a:close/>
                </a:path>
                <a:path w="2330450" h="636905">
                  <a:moveTo>
                    <a:pt x="1005840" y="0"/>
                  </a:moveTo>
                  <a:lnTo>
                    <a:pt x="993114" y="0"/>
                  </a:lnTo>
                  <a:lnTo>
                    <a:pt x="993114" y="636524"/>
                  </a:lnTo>
                  <a:lnTo>
                    <a:pt x="1005840" y="636524"/>
                  </a:lnTo>
                  <a:lnTo>
                    <a:pt x="1005840" y="0"/>
                  </a:lnTo>
                  <a:close/>
                </a:path>
                <a:path w="2330450" h="636905">
                  <a:moveTo>
                    <a:pt x="1038936" y="0"/>
                  </a:moveTo>
                  <a:lnTo>
                    <a:pt x="1026198" y="0"/>
                  </a:lnTo>
                  <a:lnTo>
                    <a:pt x="1026198" y="636524"/>
                  </a:lnTo>
                  <a:lnTo>
                    <a:pt x="1038936" y="636524"/>
                  </a:lnTo>
                  <a:lnTo>
                    <a:pt x="1038936" y="0"/>
                  </a:lnTo>
                  <a:close/>
                </a:path>
                <a:path w="2330450" h="636905">
                  <a:moveTo>
                    <a:pt x="1072045" y="0"/>
                  </a:moveTo>
                  <a:lnTo>
                    <a:pt x="1059319" y="0"/>
                  </a:lnTo>
                  <a:lnTo>
                    <a:pt x="1059319" y="636524"/>
                  </a:lnTo>
                  <a:lnTo>
                    <a:pt x="1072045" y="636524"/>
                  </a:lnTo>
                  <a:lnTo>
                    <a:pt x="1072045" y="0"/>
                  </a:lnTo>
                  <a:close/>
                </a:path>
                <a:path w="2330450" h="636905">
                  <a:moveTo>
                    <a:pt x="1105141" y="0"/>
                  </a:moveTo>
                  <a:lnTo>
                    <a:pt x="1092415" y="0"/>
                  </a:lnTo>
                  <a:lnTo>
                    <a:pt x="1092415" y="636524"/>
                  </a:lnTo>
                  <a:lnTo>
                    <a:pt x="1105141" y="636524"/>
                  </a:lnTo>
                  <a:lnTo>
                    <a:pt x="1105141" y="0"/>
                  </a:lnTo>
                  <a:close/>
                </a:path>
                <a:path w="2330450" h="636905">
                  <a:moveTo>
                    <a:pt x="1138250" y="0"/>
                  </a:moveTo>
                  <a:lnTo>
                    <a:pt x="1125524" y="0"/>
                  </a:lnTo>
                  <a:lnTo>
                    <a:pt x="1125524" y="636524"/>
                  </a:lnTo>
                  <a:lnTo>
                    <a:pt x="1138250" y="636524"/>
                  </a:lnTo>
                  <a:lnTo>
                    <a:pt x="1138250" y="0"/>
                  </a:lnTo>
                  <a:close/>
                </a:path>
                <a:path w="2330450" h="636905">
                  <a:moveTo>
                    <a:pt x="1171346" y="0"/>
                  </a:moveTo>
                  <a:lnTo>
                    <a:pt x="1158621" y="0"/>
                  </a:lnTo>
                  <a:lnTo>
                    <a:pt x="1158621" y="636524"/>
                  </a:lnTo>
                  <a:lnTo>
                    <a:pt x="1171346" y="636524"/>
                  </a:lnTo>
                  <a:lnTo>
                    <a:pt x="1171346" y="0"/>
                  </a:lnTo>
                  <a:close/>
                </a:path>
                <a:path w="2330450" h="636905">
                  <a:moveTo>
                    <a:pt x="1204468" y="0"/>
                  </a:moveTo>
                  <a:lnTo>
                    <a:pt x="1191729" y="0"/>
                  </a:lnTo>
                  <a:lnTo>
                    <a:pt x="1191729" y="636524"/>
                  </a:lnTo>
                  <a:lnTo>
                    <a:pt x="1204468" y="636524"/>
                  </a:lnTo>
                  <a:lnTo>
                    <a:pt x="1204468" y="0"/>
                  </a:lnTo>
                  <a:close/>
                </a:path>
                <a:path w="2330450" h="636905">
                  <a:moveTo>
                    <a:pt x="1237551" y="0"/>
                  </a:moveTo>
                  <a:lnTo>
                    <a:pt x="1224826" y="0"/>
                  </a:lnTo>
                  <a:lnTo>
                    <a:pt x="1224826" y="636524"/>
                  </a:lnTo>
                  <a:lnTo>
                    <a:pt x="1237551" y="636524"/>
                  </a:lnTo>
                  <a:lnTo>
                    <a:pt x="1237551" y="0"/>
                  </a:lnTo>
                  <a:close/>
                </a:path>
                <a:path w="2330450" h="636905">
                  <a:moveTo>
                    <a:pt x="1270673" y="0"/>
                  </a:moveTo>
                  <a:lnTo>
                    <a:pt x="1257922" y="0"/>
                  </a:lnTo>
                  <a:lnTo>
                    <a:pt x="1257922" y="636524"/>
                  </a:lnTo>
                  <a:lnTo>
                    <a:pt x="1270673" y="636524"/>
                  </a:lnTo>
                  <a:lnTo>
                    <a:pt x="1270673" y="0"/>
                  </a:lnTo>
                  <a:close/>
                </a:path>
                <a:path w="2330450" h="636905">
                  <a:moveTo>
                    <a:pt x="1303756" y="0"/>
                  </a:moveTo>
                  <a:lnTo>
                    <a:pt x="1291031" y="0"/>
                  </a:lnTo>
                  <a:lnTo>
                    <a:pt x="1291031" y="636524"/>
                  </a:lnTo>
                  <a:lnTo>
                    <a:pt x="1303756" y="636524"/>
                  </a:lnTo>
                  <a:lnTo>
                    <a:pt x="1303756" y="0"/>
                  </a:lnTo>
                  <a:close/>
                </a:path>
                <a:path w="2330450" h="636905">
                  <a:moveTo>
                    <a:pt x="1336878" y="0"/>
                  </a:moveTo>
                  <a:lnTo>
                    <a:pt x="1324127" y="0"/>
                  </a:lnTo>
                  <a:lnTo>
                    <a:pt x="1324127" y="636524"/>
                  </a:lnTo>
                  <a:lnTo>
                    <a:pt x="1336878" y="636524"/>
                  </a:lnTo>
                  <a:lnTo>
                    <a:pt x="1336878" y="0"/>
                  </a:lnTo>
                  <a:close/>
                </a:path>
                <a:path w="2330450" h="636905">
                  <a:moveTo>
                    <a:pt x="1369974" y="0"/>
                  </a:moveTo>
                  <a:lnTo>
                    <a:pt x="1357236" y="0"/>
                  </a:lnTo>
                  <a:lnTo>
                    <a:pt x="1357236" y="636524"/>
                  </a:lnTo>
                  <a:lnTo>
                    <a:pt x="1369974" y="636524"/>
                  </a:lnTo>
                  <a:lnTo>
                    <a:pt x="1369974" y="0"/>
                  </a:lnTo>
                  <a:close/>
                </a:path>
                <a:path w="2330450" h="636905">
                  <a:moveTo>
                    <a:pt x="1403083" y="0"/>
                  </a:moveTo>
                  <a:lnTo>
                    <a:pt x="1390332" y="0"/>
                  </a:lnTo>
                  <a:lnTo>
                    <a:pt x="1390332" y="636524"/>
                  </a:lnTo>
                  <a:lnTo>
                    <a:pt x="1403083" y="636524"/>
                  </a:lnTo>
                  <a:lnTo>
                    <a:pt x="1403083" y="0"/>
                  </a:lnTo>
                  <a:close/>
                </a:path>
                <a:path w="2330450" h="636905">
                  <a:moveTo>
                    <a:pt x="1436179" y="0"/>
                  </a:moveTo>
                  <a:lnTo>
                    <a:pt x="1423454" y="0"/>
                  </a:lnTo>
                  <a:lnTo>
                    <a:pt x="1423454" y="636524"/>
                  </a:lnTo>
                  <a:lnTo>
                    <a:pt x="1436179" y="636524"/>
                  </a:lnTo>
                  <a:lnTo>
                    <a:pt x="1436179" y="0"/>
                  </a:lnTo>
                  <a:close/>
                </a:path>
                <a:path w="2330450" h="636905">
                  <a:moveTo>
                    <a:pt x="1469288" y="0"/>
                  </a:moveTo>
                  <a:lnTo>
                    <a:pt x="1456537" y="0"/>
                  </a:lnTo>
                  <a:lnTo>
                    <a:pt x="1456537" y="636524"/>
                  </a:lnTo>
                  <a:lnTo>
                    <a:pt x="1469288" y="636524"/>
                  </a:lnTo>
                  <a:lnTo>
                    <a:pt x="1469288" y="0"/>
                  </a:lnTo>
                  <a:close/>
                </a:path>
                <a:path w="2330450" h="636905">
                  <a:moveTo>
                    <a:pt x="1502384" y="0"/>
                  </a:moveTo>
                  <a:lnTo>
                    <a:pt x="1489659" y="0"/>
                  </a:lnTo>
                  <a:lnTo>
                    <a:pt x="1489659" y="636524"/>
                  </a:lnTo>
                  <a:lnTo>
                    <a:pt x="1502384" y="636524"/>
                  </a:lnTo>
                  <a:lnTo>
                    <a:pt x="1502384" y="0"/>
                  </a:lnTo>
                  <a:close/>
                </a:path>
                <a:path w="2330450" h="636905">
                  <a:moveTo>
                    <a:pt x="1535506" y="0"/>
                  </a:moveTo>
                  <a:lnTo>
                    <a:pt x="1522742" y="0"/>
                  </a:lnTo>
                  <a:lnTo>
                    <a:pt x="1522742" y="636524"/>
                  </a:lnTo>
                  <a:lnTo>
                    <a:pt x="1535506" y="636524"/>
                  </a:lnTo>
                  <a:lnTo>
                    <a:pt x="1535506" y="0"/>
                  </a:lnTo>
                  <a:close/>
                </a:path>
                <a:path w="2330450" h="636905">
                  <a:moveTo>
                    <a:pt x="1568589" y="0"/>
                  </a:moveTo>
                  <a:lnTo>
                    <a:pt x="1555864" y="0"/>
                  </a:lnTo>
                  <a:lnTo>
                    <a:pt x="1555864" y="636524"/>
                  </a:lnTo>
                  <a:lnTo>
                    <a:pt x="1568589" y="636524"/>
                  </a:lnTo>
                  <a:lnTo>
                    <a:pt x="1568589" y="0"/>
                  </a:lnTo>
                  <a:close/>
                </a:path>
                <a:path w="2330450" h="636905">
                  <a:moveTo>
                    <a:pt x="1601711" y="0"/>
                  </a:moveTo>
                  <a:lnTo>
                    <a:pt x="1588960" y="0"/>
                  </a:lnTo>
                  <a:lnTo>
                    <a:pt x="1588960" y="636524"/>
                  </a:lnTo>
                  <a:lnTo>
                    <a:pt x="1601711" y="636524"/>
                  </a:lnTo>
                  <a:lnTo>
                    <a:pt x="1601711" y="0"/>
                  </a:lnTo>
                  <a:close/>
                </a:path>
                <a:path w="2330450" h="636905">
                  <a:moveTo>
                    <a:pt x="1634794" y="0"/>
                  </a:moveTo>
                  <a:lnTo>
                    <a:pt x="1622069" y="0"/>
                  </a:lnTo>
                  <a:lnTo>
                    <a:pt x="1622069" y="636524"/>
                  </a:lnTo>
                  <a:lnTo>
                    <a:pt x="1634794" y="636524"/>
                  </a:lnTo>
                  <a:lnTo>
                    <a:pt x="1634794" y="0"/>
                  </a:lnTo>
                  <a:close/>
                </a:path>
                <a:path w="2330450" h="636905">
                  <a:moveTo>
                    <a:pt x="1667916" y="0"/>
                  </a:moveTo>
                  <a:lnTo>
                    <a:pt x="1655165" y="0"/>
                  </a:lnTo>
                  <a:lnTo>
                    <a:pt x="1655165" y="636524"/>
                  </a:lnTo>
                  <a:lnTo>
                    <a:pt x="1667916" y="636524"/>
                  </a:lnTo>
                  <a:lnTo>
                    <a:pt x="1667916" y="0"/>
                  </a:lnTo>
                  <a:close/>
                </a:path>
                <a:path w="2330450" h="636905">
                  <a:moveTo>
                    <a:pt x="1701012" y="0"/>
                  </a:moveTo>
                  <a:lnTo>
                    <a:pt x="1688274" y="0"/>
                  </a:lnTo>
                  <a:lnTo>
                    <a:pt x="1688274" y="636524"/>
                  </a:lnTo>
                  <a:lnTo>
                    <a:pt x="1701012" y="636524"/>
                  </a:lnTo>
                  <a:lnTo>
                    <a:pt x="1701012" y="0"/>
                  </a:lnTo>
                  <a:close/>
                </a:path>
                <a:path w="2330450" h="636905">
                  <a:moveTo>
                    <a:pt x="1734121" y="0"/>
                  </a:moveTo>
                  <a:lnTo>
                    <a:pt x="1721370" y="0"/>
                  </a:lnTo>
                  <a:lnTo>
                    <a:pt x="1721370" y="636524"/>
                  </a:lnTo>
                  <a:lnTo>
                    <a:pt x="1734121" y="636524"/>
                  </a:lnTo>
                  <a:lnTo>
                    <a:pt x="1734121" y="0"/>
                  </a:lnTo>
                  <a:close/>
                </a:path>
                <a:path w="2330450" h="636905">
                  <a:moveTo>
                    <a:pt x="1767217" y="0"/>
                  </a:moveTo>
                  <a:lnTo>
                    <a:pt x="1754492" y="0"/>
                  </a:lnTo>
                  <a:lnTo>
                    <a:pt x="1754492" y="636524"/>
                  </a:lnTo>
                  <a:lnTo>
                    <a:pt x="1767217" y="636524"/>
                  </a:lnTo>
                  <a:lnTo>
                    <a:pt x="1767217" y="0"/>
                  </a:lnTo>
                  <a:close/>
                </a:path>
                <a:path w="2330450" h="636905">
                  <a:moveTo>
                    <a:pt x="1800326" y="0"/>
                  </a:moveTo>
                  <a:lnTo>
                    <a:pt x="1787575" y="0"/>
                  </a:lnTo>
                  <a:lnTo>
                    <a:pt x="1787575" y="636524"/>
                  </a:lnTo>
                  <a:lnTo>
                    <a:pt x="1800326" y="636524"/>
                  </a:lnTo>
                  <a:lnTo>
                    <a:pt x="1800326" y="0"/>
                  </a:lnTo>
                  <a:close/>
                </a:path>
                <a:path w="2330450" h="636905">
                  <a:moveTo>
                    <a:pt x="1833422" y="0"/>
                  </a:moveTo>
                  <a:lnTo>
                    <a:pt x="1820697" y="0"/>
                  </a:lnTo>
                  <a:lnTo>
                    <a:pt x="1820697" y="636524"/>
                  </a:lnTo>
                  <a:lnTo>
                    <a:pt x="1833422" y="636524"/>
                  </a:lnTo>
                  <a:lnTo>
                    <a:pt x="1833422" y="0"/>
                  </a:lnTo>
                  <a:close/>
                </a:path>
                <a:path w="2330450" h="636905">
                  <a:moveTo>
                    <a:pt x="1866544" y="0"/>
                  </a:moveTo>
                  <a:lnTo>
                    <a:pt x="1853780" y="0"/>
                  </a:lnTo>
                  <a:lnTo>
                    <a:pt x="1853780" y="636524"/>
                  </a:lnTo>
                  <a:lnTo>
                    <a:pt x="1866544" y="636524"/>
                  </a:lnTo>
                  <a:lnTo>
                    <a:pt x="1866544" y="0"/>
                  </a:lnTo>
                  <a:close/>
                </a:path>
                <a:path w="2330450" h="636905">
                  <a:moveTo>
                    <a:pt x="1899627" y="0"/>
                  </a:moveTo>
                  <a:lnTo>
                    <a:pt x="1886902" y="0"/>
                  </a:lnTo>
                  <a:lnTo>
                    <a:pt x="1886902" y="636524"/>
                  </a:lnTo>
                  <a:lnTo>
                    <a:pt x="1899627" y="636524"/>
                  </a:lnTo>
                  <a:lnTo>
                    <a:pt x="1899627" y="0"/>
                  </a:lnTo>
                  <a:close/>
                </a:path>
                <a:path w="2330450" h="636905">
                  <a:moveTo>
                    <a:pt x="1932724" y="0"/>
                  </a:moveTo>
                  <a:lnTo>
                    <a:pt x="1919998" y="0"/>
                  </a:lnTo>
                  <a:lnTo>
                    <a:pt x="1919998" y="636524"/>
                  </a:lnTo>
                  <a:lnTo>
                    <a:pt x="1932724" y="636524"/>
                  </a:lnTo>
                  <a:lnTo>
                    <a:pt x="1932724" y="0"/>
                  </a:lnTo>
                  <a:close/>
                </a:path>
                <a:path w="2330450" h="636905">
                  <a:moveTo>
                    <a:pt x="1965833" y="0"/>
                  </a:moveTo>
                  <a:lnTo>
                    <a:pt x="1953107" y="0"/>
                  </a:lnTo>
                  <a:lnTo>
                    <a:pt x="1953107" y="636524"/>
                  </a:lnTo>
                  <a:lnTo>
                    <a:pt x="1965833" y="636524"/>
                  </a:lnTo>
                  <a:lnTo>
                    <a:pt x="1965833" y="0"/>
                  </a:lnTo>
                  <a:close/>
                </a:path>
                <a:path w="2330450" h="636905">
                  <a:moveTo>
                    <a:pt x="1998929" y="0"/>
                  </a:moveTo>
                  <a:lnTo>
                    <a:pt x="1986203" y="0"/>
                  </a:lnTo>
                  <a:lnTo>
                    <a:pt x="1986203" y="636524"/>
                  </a:lnTo>
                  <a:lnTo>
                    <a:pt x="1998929" y="636524"/>
                  </a:lnTo>
                  <a:lnTo>
                    <a:pt x="1998929" y="0"/>
                  </a:lnTo>
                  <a:close/>
                </a:path>
                <a:path w="2330450" h="636905">
                  <a:moveTo>
                    <a:pt x="2032038" y="0"/>
                  </a:moveTo>
                  <a:lnTo>
                    <a:pt x="2019312" y="0"/>
                  </a:lnTo>
                  <a:lnTo>
                    <a:pt x="2019312" y="636524"/>
                  </a:lnTo>
                  <a:lnTo>
                    <a:pt x="2032038" y="636524"/>
                  </a:lnTo>
                  <a:lnTo>
                    <a:pt x="2032038" y="0"/>
                  </a:lnTo>
                  <a:close/>
                </a:path>
                <a:path w="2330450" h="636905">
                  <a:moveTo>
                    <a:pt x="2065134" y="0"/>
                  </a:moveTo>
                  <a:lnTo>
                    <a:pt x="2052408" y="0"/>
                  </a:lnTo>
                  <a:lnTo>
                    <a:pt x="2052408" y="636524"/>
                  </a:lnTo>
                  <a:lnTo>
                    <a:pt x="2065134" y="636524"/>
                  </a:lnTo>
                  <a:lnTo>
                    <a:pt x="2065134" y="0"/>
                  </a:lnTo>
                  <a:close/>
                </a:path>
                <a:path w="2330450" h="636905">
                  <a:moveTo>
                    <a:pt x="2098255" y="0"/>
                  </a:moveTo>
                  <a:lnTo>
                    <a:pt x="2085530" y="0"/>
                  </a:lnTo>
                  <a:lnTo>
                    <a:pt x="2085530" y="636524"/>
                  </a:lnTo>
                  <a:lnTo>
                    <a:pt x="2098255" y="636524"/>
                  </a:lnTo>
                  <a:lnTo>
                    <a:pt x="2098255" y="0"/>
                  </a:lnTo>
                  <a:close/>
                </a:path>
                <a:path w="2330450" h="636905">
                  <a:moveTo>
                    <a:pt x="2131339" y="0"/>
                  </a:moveTo>
                  <a:lnTo>
                    <a:pt x="2118614" y="0"/>
                  </a:lnTo>
                  <a:lnTo>
                    <a:pt x="2118614" y="636524"/>
                  </a:lnTo>
                  <a:lnTo>
                    <a:pt x="2131339" y="636524"/>
                  </a:lnTo>
                  <a:lnTo>
                    <a:pt x="2131339" y="0"/>
                  </a:lnTo>
                  <a:close/>
                </a:path>
                <a:path w="2330450" h="636905">
                  <a:moveTo>
                    <a:pt x="2164461" y="0"/>
                  </a:moveTo>
                  <a:lnTo>
                    <a:pt x="2151735" y="0"/>
                  </a:lnTo>
                  <a:lnTo>
                    <a:pt x="2151735" y="636524"/>
                  </a:lnTo>
                  <a:lnTo>
                    <a:pt x="2164461" y="636524"/>
                  </a:lnTo>
                  <a:lnTo>
                    <a:pt x="2164461" y="0"/>
                  </a:lnTo>
                  <a:close/>
                </a:path>
                <a:path w="2330450" h="636905">
                  <a:moveTo>
                    <a:pt x="2197544" y="0"/>
                  </a:moveTo>
                  <a:lnTo>
                    <a:pt x="2184819" y="0"/>
                  </a:lnTo>
                  <a:lnTo>
                    <a:pt x="2184819" y="636524"/>
                  </a:lnTo>
                  <a:lnTo>
                    <a:pt x="2197544" y="636524"/>
                  </a:lnTo>
                  <a:lnTo>
                    <a:pt x="2197544" y="0"/>
                  </a:lnTo>
                  <a:close/>
                </a:path>
                <a:path w="2330450" h="636905">
                  <a:moveTo>
                    <a:pt x="2230666" y="0"/>
                  </a:moveTo>
                  <a:lnTo>
                    <a:pt x="2217915" y="0"/>
                  </a:lnTo>
                  <a:lnTo>
                    <a:pt x="2217915" y="636524"/>
                  </a:lnTo>
                  <a:lnTo>
                    <a:pt x="2230666" y="636524"/>
                  </a:lnTo>
                  <a:lnTo>
                    <a:pt x="2230666" y="0"/>
                  </a:lnTo>
                  <a:close/>
                </a:path>
                <a:path w="2330450" h="636905">
                  <a:moveTo>
                    <a:pt x="2263762" y="0"/>
                  </a:moveTo>
                  <a:lnTo>
                    <a:pt x="2251037" y="0"/>
                  </a:lnTo>
                  <a:lnTo>
                    <a:pt x="2251037" y="636524"/>
                  </a:lnTo>
                  <a:lnTo>
                    <a:pt x="2263762" y="636524"/>
                  </a:lnTo>
                  <a:lnTo>
                    <a:pt x="2263762" y="0"/>
                  </a:lnTo>
                  <a:close/>
                </a:path>
                <a:path w="2330450" h="636905">
                  <a:moveTo>
                    <a:pt x="2296871" y="0"/>
                  </a:moveTo>
                  <a:lnTo>
                    <a:pt x="2284120" y="0"/>
                  </a:lnTo>
                  <a:lnTo>
                    <a:pt x="2284120" y="636524"/>
                  </a:lnTo>
                  <a:lnTo>
                    <a:pt x="2296871" y="636524"/>
                  </a:lnTo>
                  <a:lnTo>
                    <a:pt x="2296871" y="0"/>
                  </a:lnTo>
                  <a:close/>
                </a:path>
                <a:path w="2330450" h="636905">
                  <a:moveTo>
                    <a:pt x="2329967" y="0"/>
                  </a:moveTo>
                  <a:lnTo>
                    <a:pt x="2317242" y="0"/>
                  </a:lnTo>
                  <a:lnTo>
                    <a:pt x="2317242" y="636524"/>
                  </a:lnTo>
                  <a:lnTo>
                    <a:pt x="2329967" y="636524"/>
                  </a:lnTo>
                  <a:lnTo>
                    <a:pt x="232996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349278" y="2420695"/>
              <a:ext cx="1304290" cy="636905"/>
            </a:xfrm>
            <a:custGeom>
              <a:avLst/>
              <a:gdLst/>
              <a:ahLst/>
              <a:cxnLst/>
              <a:rect l="l" t="t" r="r" b="b"/>
              <a:pathLst>
                <a:path w="1304290" h="636905">
                  <a:moveTo>
                    <a:pt x="12725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0"/>
                  </a:lnTo>
                  <a:close/>
                </a:path>
                <a:path w="1304290" h="636905">
                  <a:moveTo>
                    <a:pt x="45834" y="0"/>
                  </a:moveTo>
                  <a:lnTo>
                    <a:pt x="33083" y="0"/>
                  </a:lnTo>
                  <a:lnTo>
                    <a:pt x="33083" y="636524"/>
                  </a:lnTo>
                  <a:lnTo>
                    <a:pt x="45834" y="636524"/>
                  </a:lnTo>
                  <a:lnTo>
                    <a:pt x="45834" y="0"/>
                  </a:lnTo>
                  <a:close/>
                </a:path>
                <a:path w="1304290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0"/>
                  </a:lnTo>
                  <a:close/>
                </a:path>
                <a:path w="1304290" h="636905">
                  <a:moveTo>
                    <a:pt x="112052" y="0"/>
                  </a:moveTo>
                  <a:lnTo>
                    <a:pt x="99288" y="0"/>
                  </a:lnTo>
                  <a:lnTo>
                    <a:pt x="99288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1304290" h="636905">
                  <a:moveTo>
                    <a:pt x="145135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35" y="636524"/>
                  </a:lnTo>
                  <a:lnTo>
                    <a:pt x="145135" y="0"/>
                  </a:lnTo>
                  <a:close/>
                </a:path>
                <a:path w="1304290" h="636905">
                  <a:moveTo>
                    <a:pt x="178257" y="0"/>
                  </a:moveTo>
                  <a:lnTo>
                    <a:pt x="165506" y="0"/>
                  </a:lnTo>
                  <a:lnTo>
                    <a:pt x="165506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1304290" h="636905">
                  <a:moveTo>
                    <a:pt x="211340" y="0"/>
                  </a:moveTo>
                  <a:lnTo>
                    <a:pt x="198615" y="0"/>
                  </a:lnTo>
                  <a:lnTo>
                    <a:pt x="198615" y="636524"/>
                  </a:lnTo>
                  <a:lnTo>
                    <a:pt x="211340" y="636524"/>
                  </a:lnTo>
                  <a:lnTo>
                    <a:pt x="211340" y="0"/>
                  </a:lnTo>
                  <a:close/>
                </a:path>
                <a:path w="1304290" h="636905">
                  <a:moveTo>
                    <a:pt x="244462" y="0"/>
                  </a:moveTo>
                  <a:lnTo>
                    <a:pt x="231711" y="0"/>
                  </a:lnTo>
                  <a:lnTo>
                    <a:pt x="231711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1304290" h="636905">
                  <a:moveTo>
                    <a:pt x="277558" y="0"/>
                  </a:moveTo>
                  <a:lnTo>
                    <a:pt x="264820" y="0"/>
                  </a:lnTo>
                  <a:lnTo>
                    <a:pt x="264820" y="636524"/>
                  </a:lnTo>
                  <a:lnTo>
                    <a:pt x="277558" y="636524"/>
                  </a:lnTo>
                  <a:lnTo>
                    <a:pt x="277558" y="0"/>
                  </a:lnTo>
                  <a:close/>
                </a:path>
                <a:path w="1304290" h="636905">
                  <a:moveTo>
                    <a:pt x="310667" y="0"/>
                  </a:moveTo>
                  <a:lnTo>
                    <a:pt x="297916" y="0"/>
                  </a:lnTo>
                  <a:lnTo>
                    <a:pt x="297916" y="636524"/>
                  </a:lnTo>
                  <a:lnTo>
                    <a:pt x="310667" y="636524"/>
                  </a:lnTo>
                  <a:lnTo>
                    <a:pt x="310667" y="0"/>
                  </a:lnTo>
                  <a:close/>
                </a:path>
                <a:path w="1304290" h="636905">
                  <a:moveTo>
                    <a:pt x="343763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1304290" h="636905">
                  <a:moveTo>
                    <a:pt x="376872" y="0"/>
                  </a:moveTo>
                  <a:lnTo>
                    <a:pt x="364121" y="0"/>
                  </a:lnTo>
                  <a:lnTo>
                    <a:pt x="364121" y="636524"/>
                  </a:lnTo>
                  <a:lnTo>
                    <a:pt x="376872" y="636524"/>
                  </a:lnTo>
                  <a:lnTo>
                    <a:pt x="376872" y="0"/>
                  </a:lnTo>
                  <a:close/>
                </a:path>
                <a:path w="1304290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1304290" h="636905">
                  <a:moveTo>
                    <a:pt x="443090" y="0"/>
                  </a:moveTo>
                  <a:lnTo>
                    <a:pt x="430326" y="0"/>
                  </a:lnTo>
                  <a:lnTo>
                    <a:pt x="430326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1304290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73" y="636524"/>
                  </a:lnTo>
                  <a:lnTo>
                    <a:pt x="476173" y="0"/>
                  </a:lnTo>
                  <a:close/>
                </a:path>
                <a:path w="1304290" h="636905">
                  <a:moveTo>
                    <a:pt x="509295" y="0"/>
                  </a:moveTo>
                  <a:lnTo>
                    <a:pt x="496544" y="0"/>
                  </a:lnTo>
                  <a:lnTo>
                    <a:pt x="496544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1304290" h="636905">
                  <a:moveTo>
                    <a:pt x="542378" y="0"/>
                  </a:moveTo>
                  <a:lnTo>
                    <a:pt x="529653" y="0"/>
                  </a:lnTo>
                  <a:lnTo>
                    <a:pt x="529653" y="636524"/>
                  </a:lnTo>
                  <a:lnTo>
                    <a:pt x="542378" y="636524"/>
                  </a:lnTo>
                  <a:lnTo>
                    <a:pt x="542378" y="0"/>
                  </a:lnTo>
                  <a:close/>
                </a:path>
                <a:path w="1304290" h="636905">
                  <a:moveTo>
                    <a:pt x="575475" y="0"/>
                  </a:moveTo>
                  <a:lnTo>
                    <a:pt x="562749" y="0"/>
                  </a:lnTo>
                  <a:lnTo>
                    <a:pt x="562749" y="636524"/>
                  </a:lnTo>
                  <a:lnTo>
                    <a:pt x="575475" y="636524"/>
                  </a:lnTo>
                  <a:lnTo>
                    <a:pt x="575475" y="0"/>
                  </a:lnTo>
                  <a:close/>
                </a:path>
                <a:path w="1304290" h="636905">
                  <a:moveTo>
                    <a:pt x="608596" y="0"/>
                  </a:moveTo>
                  <a:lnTo>
                    <a:pt x="595858" y="0"/>
                  </a:lnTo>
                  <a:lnTo>
                    <a:pt x="595858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1304290" h="636905">
                  <a:moveTo>
                    <a:pt x="641680" y="0"/>
                  </a:moveTo>
                  <a:lnTo>
                    <a:pt x="628954" y="0"/>
                  </a:lnTo>
                  <a:lnTo>
                    <a:pt x="628954" y="636524"/>
                  </a:lnTo>
                  <a:lnTo>
                    <a:pt x="641680" y="636524"/>
                  </a:lnTo>
                  <a:lnTo>
                    <a:pt x="641680" y="0"/>
                  </a:lnTo>
                  <a:close/>
                </a:path>
                <a:path w="1304290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1304290" h="636905">
                  <a:moveTo>
                    <a:pt x="707885" y="0"/>
                  </a:moveTo>
                  <a:lnTo>
                    <a:pt x="695159" y="0"/>
                  </a:lnTo>
                  <a:lnTo>
                    <a:pt x="695159" y="636524"/>
                  </a:lnTo>
                  <a:lnTo>
                    <a:pt x="707885" y="636524"/>
                  </a:lnTo>
                  <a:lnTo>
                    <a:pt x="707885" y="0"/>
                  </a:lnTo>
                  <a:close/>
                </a:path>
                <a:path w="1304290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0"/>
                  </a:lnTo>
                  <a:close/>
                </a:path>
                <a:path w="1304290" h="636905">
                  <a:moveTo>
                    <a:pt x="774103" y="0"/>
                  </a:moveTo>
                  <a:lnTo>
                    <a:pt x="761365" y="0"/>
                  </a:lnTo>
                  <a:lnTo>
                    <a:pt x="761365" y="636524"/>
                  </a:lnTo>
                  <a:lnTo>
                    <a:pt x="774103" y="636524"/>
                  </a:lnTo>
                  <a:lnTo>
                    <a:pt x="774103" y="0"/>
                  </a:lnTo>
                  <a:close/>
                </a:path>
                <a:path w="1304290" h="636905">
                  <a:moveTo>
                    <a:pt x="807212" y="0"/>
                  </a:moveTo>
                  <a:lnTo>
                    <a:pt x="794486" y="0"/>
                  </a:lnTo>
                  <a:lnTo>
                    <a:pt x="794486" y="636524"/>
                  </a:lnTo>
                  <a:lnTo>
                    <a:pt x="807212" y="636524"/>
                  </a:lnTo>
                  <a:lnTo>
                    <a:pt x="807212" y="0"/>
                  </a:lnTo>
                  <a:close/>
                </a:path>
                <a:path w="1304290" h="636905">
                  <a:moveTo>
                    <a:pt x="840308" y="0"/>
                  </a:moveTo>
                  <a:lnTo>
                    <a:pt x="827582" y="0"/>
                  </a:lnTo>
                  <a:lnTo>
                    <a:pt x="827582" y="636524"/>
                  </a:lnTo>
                  <a:lnTo>
                    <a:pt x="840308" y="636524"/>
                  </a:lnTo>
                  <a:lnTo>
                    <a:pt x="840308" y="0"/>
                  </a:lnTo>
                  <a:close/>
                </a:path>
                <a:path w="1304290" h="636905">
                  <a:moveTo>
                    <a:pt x="873417" y="0"/>
                  </a:moveTo>
                  <a:lnTo>
                    <a:pt x="860666" y="0"/>
                  </a:lnTo>
                  <a:lnTo>
                    <a:pt x="860666" y="636524"/>
                  </a:lnTo>
                  <a:lnTo>
                    <a:pt x="873417" y="636524"/>
                  </a:lnTo>
                  <a:lnTo>
                    <a:pt x="873417" y="0"/>
                  </a:lnTo>
                  <a:close/>
                </a:path>
                <a:path w="1304290" h="636905">
                  <a:moveTo>
                    <a:pt x="906513" y="0"/>
                  </a:moveTo>
                  <a:lnTo>
                    <a:pt x="893787" y="0"/>
                  </a:lnTo>
                  <a:lnTo>
                    <a:pt x="893787" y="636524"/>
                  </a:lnTo>
                  <a:lnTo>
                    <a:pt x="906513" y="636524"/>
                  </a:lnTo>
                  <a:lnTo>
                    <a:pt x="906513" y="0"/>
                  </a:lnTo>
                  <a:close/>
                </a:path>
                <a:path w="1304290" h="636905">
                  <a:moveTo>
                    <a:pt x="939634" y="0"/>
                  </a:moveTo>
                  <a:lnTo>
                    <a:pt x="926871" y="0"/>
                  </a:lnTo>
                  <a:lnTo>
                    <a:pt x="926871" y="636524"/>
                  </a:lnTo>
                  <a:lnTo>
                    <a:pt x="939634" y="636524"/>
                  </a:lnTo>
                  <a:lnTo>
                    <a:pt x="939634" y="0"/>
                  </a:lnTo>
                  <a:close/>
                </a:path>
                <a:path w="1304290" h="636905">
                  <a:moveTo>
                    <a:pt x="972718" y="0"/>
                  </a:moveTo>
                  <a:lnTo>
                    <a:pt x="959993" y="0"/>
                  </a:lnTo>
                  <a:lnTo>
                    <a:pt x="959993" y="636524"/>
                  </a:lnTo>
                  <a:lnTo>
                    <a:pt x="972718" y="636524"/>
                  </a:lnTo>
                  <a:lnTo>
                    <a:pt x="972718" y="0"/>
                  </a:lnTo>
                  <a:close/>
                </a:path>
                <a:path w="1304290" h="636905">
                  <a:moveTo>
                    <a:pt x="1005840" y="0"/>
                  </a:moveTo>
                  <a:lnTo>
                    <a:pt x="993089" y="0"/>
                  </a:lnTo>
                  <a:lnTo>
                    <a:pt x="993089" y="636524"/>
                  </a:lnTo>
                  <a:lnTo>
                    <a:pt x="1005840" y="636524"/>
                  </a:lnTo>
                  <a:lnTo>
                    <a:pt x="1005840" y="0"/>
                  </a:lnTo>
                  <a:close/>
                </a:path>
                <a:path w="1304290" h="636905">
                  <a:moveTo>
                    <a:pt x="1038923" y="0"/>
                  </a:moveTo>
                  <a:lnTo>
                    <a:pt x="1026198" y="0"/>
                  </a:lnTo>
                  <a:lnTo>
                    <a:pt x="1026198" y="636524"/>
                  </a:lnTo>
                  <a:lnTo>
                    <a:pt x="1038923" y="636524"/>
                  </a:lnTo>
                  <a:lnTo>
                    <a:pt x="1038923" y="0"/>
                  </a:lnTo>
                  <a:close/>
                </a:path>
                <a:path w="1304290" h="636905">
                  <a:moveTo>
                    <a:pt x="1072045" y="0"/>
                  </a:moveTo>
                  <a:lnTo>
                    <a:pt x="1059294" y="0"/>
                  </a:lnTo>
                  <a:lnTo>
                    <a:pt x="1059294" y="636524"/>
                  </a:lnTo>
                  <a:lnTo>
                    <a:pt x="1072045" y="636524"/>
                  </a:lnTo>
                  <a:lnTo>
                    <a:pt x="1072045" y="0"/>
                  </a:lnTo>
                  <a:close/>
                </a:path>
                <a:path w="1304290" h="636905">
                  <a:moveTo>
                    <a:pt x="1105128" y="0"/>
                  </a:moveTo>
                  <a:lnTo>
                    <a:pt x="1092403" y="0"/>
                  </a:lnTo>
                  <a:lnTo>
                    <a:pt x="1092403" y="636524"/>
                  </a:lnTo>
                  <a:lnTo>
                    <a:pt x="1105128" y="636524"/>
                  </a:lnTo>
                  <a:lnTo>
                    <a:pt x="1105128" y="0"/>
                  </a:lnTo>
                  <a:close/>
                </a:path>
                <a:path w="1304290" h="636905">
                  <a:moveTo>
                    <a:pt x="1138250" y="0"/>
                  </a:moveTo>
                  <a:lnTo>
                    <a:pt x="1125499" y="0"/>
                  </a:lnTo>
                  <a:lnTo>
                    <a:pt x="1125499" y="636524"/>
                  </a:lnTo>
                  <a:lnTo>
                    <a:pt x="1138250" y="636524"/>
                  </a:lnTo>
                  <a:lnTo>
                    <a:pt x="1138250" y="0"/>
                  </a:lnTo>
                  <a:close/>
                </a:path>
                <a:path w="1304290" h="636905">
                  <a:moveTo>
                    <a:pt x="1171346" y="0"/>
                  </a:moveTo>
                  <a:lnTo>
                    <a:pt x="1158621" y="0"/>
                  </a:lnTo>
                  <a:lnTo>
                    <a:pt x="1158621" y="636524"/>
                  </a:lnTo>
                  <a:lnTo>
                    <a:pt x="1171346" y="636524"/>
                  </a:lnTo>
                  <a:lnTo>
                    <a:pt x="1171346" y="0"/>
                  </a:lnTo>
                  <a:close/>
                </a:path>
                <a:path w="1304290" h="636905">
                  <a:moveTo>
                    <a:pt x="1204455" y="0"/>
                  </a:moveTo>
                  <a:lnTo>
                    <a:pt x="1191704" y="0"/>
                  </a:lnTo>
                  <a:lnTo>
                    <a:pt x="1191704" y="636524"/>
                  </a:lnTo>
                  <a:lnTo>
                    <a:pt x="1204455" y="636524"/>
                  </a:lnTo>
                  <a:lnTo>
                    <a:pt x="1204455" y="0"/>
                  </a:lnTo>
                  <a:close/>
                </a:path>
                <a:path w="1304290" h="636905">
                  <a:moveTo>
                    <a:pt x="1237551" y="0"/>
                  </a:moveTo>
                  <a:lnTo>
                    <a:pt x="1224826" y="0"/>
                  </a:lnTo>
                  <a:lnTo>
                    <a:pt x="1224826" y="636524"/>
                  </a:lnTo>
                  <a:lnTo>
                    <a:pt x="1237551" y="636524"/>
                  </a:lnTo>
                  <a:lnTo>
                    <a:pt x="1237551" y="0"/>
                  </a:lnTo>
                  <a:close/>
                </a:path>
                <a:path w="1304290" h="636905">
                  <a:moveTo>
                    <a:pt x="1270660" y="0"/>
                  </a:moveTo>
                  <a:lnTo>
                    <a:pt x="1257909" y="0"/>
                  </a:lnTo>
                  <a:lnTo>
                    <a:pt x="1257909" y="636524"/>
                  </a:lnTo>
                  <a:lnTo>
                    <a:pt x="1270660" y="636524"/>
                  </a:lnTo>
                  <a:lnTo>
                    <a:pt x="1270660" y="0"/>
                  </a:lnTo>
                  <a:close/>
                </a:path>
                <a:path w="1304290" h="636905">
                  <a:moveTo>
                    <a:pt x="1303756" y="0"/>
                  </a:moveTo>
                  <a:lnTo>
                    <a:pt x="1291031" y="0"/>
                  </a:lnTo>
                  <a:lnTo>
                    <a:pt x="1291031" y="636524"/>
                  </a:lnTo>
                  <a:lnTo>
                    <a:pt x="1303756" y="636524"/>
                  </a:lnTo>
                  <a:lnTo>
                    <a:pt x="13037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2719241" y="2426423"/>
              <a:ext cx="344170" cy="631190"/>
            </a:xfrm>
            <a:custGeom>
              <a:avLst/>
              <a:gdLst/>
              <a:ahLst/>
              <a:cxnLst/>
              <a:rect l="l" t="t" r="r" b="b"/>
              <a:pathLst>
                <a:path w="344169" h="631189">
                  <a:moveTo>
                    <a:pt x="12725" y="10871"/>
                  </a:moveTo>
                  <a:lnTo>
                    <a:pt x="0" y="0"/>
                  </a:lnTo>
                  <a:lnTo>
                    <a:pt x="0" y="11226"/>
                  </a:lnTo>
                  <a:lnTo>
                    <a:pt x="12725" y="47726"/>
                  </a:lnTo>
                  <a:lnTo>
                    <a:pt x="12725" y="10871"/>
                  </a:lnTo>
                  <a:close/>
                </a:path>
                <a:path w="344169" h="631189">
                  <a:moveTo>
                    <a:pt x="45847" y="39128"/>
                  </a:moveTo>
                  <a:lnTo>
                    <a:pt x="33121" y="28257"/>
                  </a:lnTo>
                  <a:lnTo>
                    <a:pt x="33121" y="106070"/>
                  </a:lnTo>
                  <a:lnTo>
                    <a:pt x="45847" y="142570"/>
                  </a:lnTo>
                  <a:lnTo>
                    <a:pt x="45847" y="39128"/>
                  </a:lnTo>
                  <a:close/>
                </a:path>
                <a:path w="344169" h="631189">
                  <a:moveTo>
                    <a:pt x="78943" y="67411"/>
                  </a:moveTo>
                  <a:lnTo>
                    <a:pt x="66205" y="56515"/>
                  </a:lnTo>
                  <a:lnTo>
                    <a:pt x="66205" y="200939"/>
                  </a:lnTo>
                  <a:lnTo>
                    <a:pt x="78943" y="237413"/>
                  </a:lnTo>
                  <a:lnTo>
                    <a:pt x="78943" y="67411"/>
                  </a:lnTo>
                  <a:close/>
                </a:path>
                <a:path w="344169" h="631189">
                  <a:moveTo>
                    <a:pt x="112052" y="95656"/>
                  </a:moveTo>
                  <a:lnTo>
                    <a:pt x="99326" y="84797"/>
                  </a:lnTo>
                  <a:lnTo>
                    <a:pt x="99326" y="295783"/>
                  </a:lnTo>
                  <a:lnTo>
                    <a:pt x="112052" y="332282"/>
                  </a:lnTo>
                  <a:lnTo>
                    <a:pt x="112052" y="95656"/>
                  </a:lnTo>
                  <a:close/>
                </a:path>
                <a:path w="344169" h="631189">
                  <a:moveTo>
                    <a:pt x="145148" y="123913"/>
                  </a:moveTo>
                  <a:lnTo>
                    <a:pt x="132422" y="113042"/>
                  </a:lnTo>
                  <a:lnTo>
                    <a:pt x="132422" y="390626"/>
                  </a:lnTo>
                  <a:lnTo>
                    <a:pt x="145148" y="427126"/>
                  </a:lnTo>
                  <a:lnTo>
                    <a:pt x="145148" y="123913"/>
                  </a:lnTo>
                  <a:close/>
                </a:path>
                <a:path w="344169" h="631189">
                  <a:moveTo>
                    <a:pt x="178257" y="152196"/>
                  </a:moveTo>
                  <a:lnTo>
                    <a:pt x="165506" y="141300"/>
                  </a:lnTo>
                  <a:lnTo>
                    <a:pt x="165506" y="485495"/>
                  </a:lnTo>
                  <a:lnTo>
                    <a:pt x="178257" y="521970"/>
                  </a:lnTo>
                  <a:lnTo>
                    <a:pt x="178257" y="152196"/>
                  </a:lnTo>
                  <a:close/>
                </a:path>
                <a:path w="344169" h="631189">
                  <a:moveTo>
                    <a:pt x="211353" y="180454"/>
                  </a:moveTo>
                  <a:lnTo>
                    <a:pt x="198628" y="169583"/>
                  </a:lnTo>
                  <a:lnTo>
                    <a:pt x="198628" y="580339"/>
                  </a:lnTo>
                  <a:lnTo>
                    <a:pt x="211353" y="616826"/>
                  </a:lnTo>
                  <a:lnTo>
                    <a:pt x="211353" y="180454"/>
                  </a:lnTo>
                  <a:close/>
                </a:path>
                <a:path w="344169" h="631189">
                  <a:moveTo>
                    <a:pt x="244475" y="208711"/>
                  </a:moveTo>
                  <a:lnTo>
                    <a:pt x="231711" y="197840"/>
                  </a:lnTo>
                  <a:lnTo>
                    <a:pt x="231711" y="630796"/>
                  </a:lnTo>
                  <a:lnTo>
                    <a:pt x="244475" y="630796"/>
                  </a:lnTo>
                  <a:lnTo>
                    <a:pt x="244475" y="208711"/>
                  </a:lnTo>
                  <a:close/>
                </a:path>
                <a:path w="344169" h="631189">
                  <a:moveTo>
                    <a:pt x="277558" y="236982"/>
                  </a:moveTo>
                  <a:lnTo>
                    <a:pt x="264833" y="226110"/>
                  </a:lnTo>
                  <a:lnTo>
                    <a:pt x="264833" y="630796"/>
                  </a:lnTo>
                  <a:lnTo>
                    <a:pt x="277558" y="630796"/>
                  </a:lnTo>
                  <a:lnTo>
                    <a:pt x="277558" y="236982"/>
                  </a:lnTo>
                  <a:close/>
                </a:path>
                <a:path w="344169" h="631189">
                  <a:moveTo>
                    <a:pt x="310680" y="265239"/>
                  </a:moveTo>
                  <a:lnTo>
                    <a:pt x="297929" y="254368"/>
                  </a:lnTo>
                  <a:lnTo>
                    <a:pt x="297929" y="630796"/>
                  </a:lnTo>
                  <a:lnTo>
                    <a:pt x="310680" y="630796"/>
                  </a:lnTo>
                  <a:lnTo>
                    <a:pt x="310680" y="265239"/>
                  </a:lnTo>
                  <a:close/>
                </a:path>
                <a:path w="344169" h="631189">
                  <a:moveTo>
                    <a:pt x="343763" y="293522"/>
                  </a:moveTo>
                  <a:lnTo>
                    <a:pt x="331038" y="282651"/>
                  </a:lnTo>
                  <a:lnTo>
                    <a:pt x="331038" y="630796"/>
                  </a:lnTo>
                  <a:lnTo>
                    <a:pt x="343763" y="630796"/>
                  </a:lnTo>
                  <a:lnTo>
                    <a:pt x="343763" y="293522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2673406" y="2420695"/>
              <a:ext cx="509905" cy="636905"/>
            </a:xfrm>
            <a:custGeom>
              <a:avLst/>
              <a:gdLst/>
              <a:ahLst/>
              <a:cxnLst/>
              <a:rect l="l" t="t" r="r" b="b"/>
              <a:pathLst>
                <a:path w="509905" h="636905">
                  <a:moveTo>
                    <a:pt x="12750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50" y="636524"/>
                  </a:lnTo>
                  <a:lnTo>
                    <a:pt x="12750" y="0"/>
                  </a:lnTo>
                  <a:close/>
                </a:path>
                <a:path w="509905" h="636905">
                  <a:moveTo>
                    <a:pt x="45834" y="0"/>
                  </a:moveTo>
                  <a:lnTo>
                    <a:pt x="33108" y="0"/>
                  </a:lnTo>
                  <a:lnTo>
                    <a:pt x="33108" y="636524"/>
                  </a:lnTo>
                  <a:lnTo>
                    <a:pt x="45834" y="636524"/>
                  </a:lnTo>
                  <a:lnTo>
                    <a:pt x="45834" y="0"/>
                  </a:lnTo>
                  <a:close/>
                </a:path>
                <a:path w="509905" h="636905">
                  <a:moveTo>
                    <a:pt x="78955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55" y="636524"/>
                  </a:lnTo>
                  <a:lnTo>
                    <a:pt x="78955" y="0"/>
                  </a:lnTo>
                  <a:close/>
                </a:path>
                <a:path w="509905" h="636905">
                  <a:moveTo>
                    <a:pt x="112039" y="0"/>
                  </a:moveTo>
                  <a:lnTo>
                    <a:pt x="99314" y="0"/>
                  </a:lnTo>
                  <a:lnTo>
                    <a:pt x="99314" y="636524"/>
                  </a:lnTo>
                  <a:lnTo>
                    <a:pt x="112039" y="636524"/>
                  </a:lnTo>
                  <a:lnTo>
                    <a:pt x="112039" y="0"/>
                  </a:lnTo>
                  <a:close/>
                </a:path>
                <a:path w="509905" h="636905">
                  <a:moveTo>
                    <a:pt x="145161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61" y="636524"/>
                  </a:lnTo>
                  <a:lnTo>
                    <a:pt x="145161" y="0"/>
                  </a:lnTo>
                  <a:close/>
                </a:path>
                <a:path w="509905" h="636905">
                  <a:moveTo>
                    <a:pt x="178257" y="0"/>
                  </a:moveTo>
                  <a:lnTo>
                    <a:pt x="165519" y="0"/>
                  </a:lnTo>
                  <a:lnTo>
                    <a:pt x="165519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509905" h="636905">
                  <a:moveTo>
                    <a:pt x="211340" y="0"/>
                  </a:moveTo>
                  <a:lnTo>
                    <a:pt x="198615" y="0"/>
                  </a:lnTo>
                  <a:lnTo>
                    <a:pt x="198615" y="636524"/>
                  </a:lnTo>
                  <a:lnTo>
                    <a:pt x="211340" y="636524"/>
                  </a:lnTo>
                  <a:lnTo>
                    <a:pt x="211340" y="0"/>
                  </a:lnTo>
                  <a:close/>
                </a:path>
                <a:path w="509905" h="636905">
                  <a:moveTo>
                    <a:pt x="244462" y="0"/>
                  </a:moveTo>
                  <a:lnTo>
                    <a:pt x="231736" y="0"/>
                  </a:lnTo>
                  <a:lnTo>
                    <a:pt x="231736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509905" h="636905">
                  <a:moveTo>
                    <a:pt x="277545" y="0"/>
                  </a:moveTo>
                  <a:lnTo>
                    <a:pt x="264820" y="0"/>
                  </a:lnTo>
                  <a:lnTo>
                    <a:pt x="264820" y="636524"/>
                  </a:lnTo>
                  <a:lnTo>
                    <a:pt x="277545" y="636524"/>
                  </a:lnTo>
                  <a:lnTo>
                    <a:pt x="277545" y="0"/>
                  </a:lnTo>
                  <a:close/>
                </a:path>
                <a:path w="509905" h="636905">
                  <a:moveTo>
                    <a:pt x="310667" y="0"/>
                  </a:moveTo>
                  <a:lnTo>
                    <a:pt x="297942" y="0"/>
                  </a:lnTo>
                  <a:lnTo>
                    <a:pt x="297942" y="636524"/>
                  </a:lnTo>
                  <a:lnTo>
                    <a:pt x="310667" y="636524"/>
                  </a:lnTo>
                  <a:lnTo>
                    <a:pt x="310667" y="0"/>
                  </a:lnTo>
                  <a:close/>
                </a:path>
                <a:path w="509905" h="636905">
                  <a:moveTo>
                    <a:pt x="343763" y="0"/>
                  </a:moveTo>
                  <a:lnTo>
                    <a:pt x="331025" y="0"/>
                  </a:lnTo>
                  <a:lnTo>
                    <a:pt x="331025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509905" h="636905">
                  <a:moveTo>
                    <a:pt x="376872" y="0"/>
                  </a:moveTo>
                  <a:lnTo>
                    <a:pt x="364147" y="0"/>
                  </a:lnTo>
                  <a:lnTo>
                    <a:pt x="364147" y="636524"/>
                  </a:lnTo>
                  <a:lnTo>
                    <a:pt x="376872" y="636524"/>
                  </a:lnTo>
                  <a:lnTo>
                    <a:pt x="376872" y="0"/>
                  </a:lnTo>
                  <a:close/>
                </a:path>
                <a:path w="509905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509905" h="636905">
                  <a:moveTo>
                    <a:pt x="443077" y="0"/>
                  </a:moveTo>
                  <a:lnTo>
                    <a:pt x="430352" y="0"/>
                  </a:lnTo>
                  <a:lnTo>
                    <a:pt x="430352" y="636524"/>
                  </a:lnTo>
                  <a:lnTo>
                    <a:pt x="443077" y="636524"/>
                  </a:lnTo>
                  <a:lnTo>
                    <a:pt x="443077" y="0"/>
                  </a:lnTo>
                  <a:close/>
                </a:path>
                <a:path w="509905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73" y="636524"/>
                  </a:lnTo>
                  <a:lnTo>
                    <a:pt x="476173" y="0"/>
                  </a:lnTo>
                  <a:close/>
                </a:path>
                <a:path w="509905" h="636905">
                  <a:moveTo>
                    <a:pt x="509295" y="0"/>
                  </a:moveTo>
                  <a:lnTo>
                    <a:pt x="496531" y="0"/>
                  </a:lnTo>
                  <a:lnTo>
                    <a:pt x="496531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083375" y="2674226"/>
              <a:ext cx="79375" cy="383540"/>
            </a:xfrm>
            <a:custGeom>
              <a:avLst/>
              <a:gdLst/>
              <a:ahLst/>
              <a:cxnLst/>
              <a:rect l="l" t="t" r="r" b="b"/>
              <a:pathLst>
                <a:path w="79375" h="383539">
                  <a:moveTo>
                    <a:pt x="12750" y="42151"/>
                  </a:moveTo>
                  <a:lnTo>
                    <a:pt x="0" y="50279"/>
                  </a:lnTo>
                  <a:lnTo>
                    <a:pt x="0" y="382993"/>
                  </a:lnTo>
                  <a:lnTo>
                    <a:pt x="12750" y="382993"/>
                  </a:lnTo>
                  <a:lnTo>
                    <a:pt x="12750" y="42151"/>
                  </a:lnTo>
                  <a:close/>
                </a:path>
                <a:path w="79375" h="383539">
                  <a:moveTo>
                    <a:pt x="45847" y="21082"/>
                  </a:moveTo>
                  <a:lnTo>
                    <a:pt x="33108" y="29197"/>
                  </a:lnTo>
                  <a:lnTo>
                    <a:pt x="33108" y="382993"/>
                  </a:lnTo>
                  <a:lnTo>
                    <a:pt x="45847" y="382993"/>
                  </a:lnTo>
                  <a:lnTo>
                    <a:pt x="45847" y="21082"/>
                  </a:lnTo>
                  <a:close/>
                </a:path>
                <a:path w="79375" h="383539">
                  <a:moveTo>
                    <a:pt x="78955" y="0"/>
                  </a:moveTo>
                  <a:lnTo>
                    <a:pt x="66205" y="8128"/>
                  </a:lnTo>
                  <a:lnTo>
                    <a:pt x="66205" y="382993"/>
                  </a:lnTo>
                  <a:lnTo>
                    <a:pt x="78955" y="382993"/>
                  </a:lnTo>
                  <a:lnTo>
                    <a:pt x="78955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560383" y="2059899"/>
              <a:ext cx="229235" cy="284480"/>
            </a:xfrm>
            <a:custGeom>
              <a:avLst/>
              <a:gdLst/>
              <a:ahLst/>
              <a:cxnLst/>
              <a:rect l="l" t="t" r="r" b="b"/>
              <a:pathLst>
                <a:path w="229235" h="284480">
                  <a:moveTo>
                    <a:pt x="229091" y="0"/>
                  </a:moveTo>
                  <a:lnTo>
                    <a:pt x="229091" y="284430"/>
                  </a:lnTo>
                </a:path>
                <a:path w="229235" h="284480">
                  <a:moveTo>
                    <a:pt x="2290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254928" y="2059899"/>
              <a:ext cx="306070" cy="153035"/>
            </a:xfrm>
            <a:custGeom>
              <a:avLst/>
              <a:gdLst/>
              <a:ahLst/>
              <a:cxnLst/>
              <a:rect l="l" t="t" r="r" b="b"/>
              <a:pathLst>
                <a:path w="306069" h="153035">
                  <a:moveTo>
                    <a:pt x="305455" y="0"/>
                  </a:moveTo>
                  <a:lnTo>
                    <a:pt x="297670" y="48266"/>
                  </a:lnTo>
                  <a:lnTo>
                    <a:pt x="275990" y="90191"/>
                  </a:lnTo>
                  <a:lnTo>
                    <a:pt x="242930" y="123255"/>
                  </a:lnTo>
                  <a:lnTo>
                    <a:pt x="201004" y="144939"/>
                  </a:lnTo>
                  <a:lnTo>
                    <a:pt x="152727" y="152727"/>
                  </a:lnTo>
                  <a:lnTo>
                    <a:pt x="104451" y="144939"/>
                  </a:lnTo>
                  <a:lnTo>
                    <a:pt x="62525" y="123255"/>
                  </a:lnTo>
                  <a:lnTo>
                    <a:pt x="29465" y="90191"/>
                  </a:lnTo>
                  <a:lnTo>
                    <a:pt x="7785" y="4826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54928" y="1907171"/>
              <a:ext cx="306070" cy="153035"/>
            </a:xfrm>
            <a:custGeom>
              <a:avLst/>
              <a:gdLst/>
              <a:ahLst/>
              <a:cxnLst/>
              <a:rect l="l" t="t" r="r" b="b"/>
              <a:pathLst>
                <a:path w="306069" h="153035">
                  <a:moveTo>
                    <a:pt x="0" y="152727"/>
                  </a:moveTo>
                  <a:lnTo>
                    <a:pt x="7785" y="104451"/>
                  </a:lnTo>
                  <a:lnTo>
                    <a:pt x="29465" y="62525"/>
                  </a:lnTo>
                  <a:lnTo>
                    <a:pt x="62525" y="29465"/>
                  </a:lnTo>
                  <a:lnTo>
                    <a:pt x="104451" y="7785"/>
                  </a:lnTo>
                  <a:lnTo>
                    <a:pt x="152727" y="0"/>
                  </a:lnTo>
                  <a:lnTo>
                    <a:pt x="201004" y="7785"/>
                  </a:lnTo>
                  <a:lnTo>
                    <a:pt x="242930" y="29465"/>
                  </a:lnTo>
                  <a:lnTo>
                    <a:pt x="275990" y="62525"/>
                  </a:lnTo>
                  <a:lnTo>
                    <a:pt x="297670" y="104451"/>
                  </a:lnTo>
                  <a:lnTo>
                    <a:pt x="305455" y="15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13413678" y="2420693"/>
            <a:ext cx="828040" cy="636905"/>
            <a:chOff x="13413678" y="2420693"/>
            <a:chExt cx="828040" cy="636905"/>
          </a:xfrm>
        </p:grpSpPr>
        <p:sp>
          <p:nvSpPr>
            <p:cNvPr id="25" name="object 25"/>
            <p:cNvSpPr/>
            <p:nvPr/>
          </p:nvSpPr>
          <p:spPr>
            <a:xfrm>
              <a:off x="13434036" y="2420695"/>
              <a:ext cx="807720" cy="636905"/>
            </a:xfrm>
            <a:custGeom>
              <a:avLst/>
              <a:gdLst/>
              <a:ahLst/>
              <a:cxnLst/>
              <a:rect l="l" t="t" r="r" b="b"/>
              <a:pathLst>
                <a:path w="807719" h="636905">
                  <a:moveTo>
                    <a:pt x="12750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50" y="636524"/>
                  </a:lnTo>
                  <a:lnTo>
                    <a:pt x="12750" y="0"/>
                  </a:lnTo>
                  <a:close/>
                </a:path>
                <a:path w="807719" h="636905">
                  <a:moveTo>
                    <a:pt x="45847" y="0"/>
                  </a:moveTo>
                  <a:lnTo>
                    <a:pt x="33121" y="0"/>
                  </a:lnTo>
                  <a:lnTo>
                    <a:pt x="33121" y="636524"/>
                  </a:lnTo>
                  <a:lnTo>
                    <a:pt x="45847" y="636524"/>
                  </a:lnTo>
                  <a:lnTo>
                    <a:pt x="45847" y="0"/>
                  </a:lnTo>
                  <a:close/>
                </a:path>
                <a:path w="807719" h="636905">
                  <a:moveTo>
                    <a:pt x="78955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55" y="636524"/>
                  </a:lnTo>
                  <a:lnTo>
                    <a:pt x="78955" y="0"/>
                  </a:lnTo>
                  <a:close/>
                </a:path>
                <a:path w="807719" h="636905">
                  <a:moveTo>
                    <a:pt x="112052" y="0"/>
                  </a:moveTo>
                  <a:lnTo>
                    <a:pt x="99326" y="0"/>
                  </a:lnTo>
                  <a:lnTo>
                    <a:pt x="99326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807719" h="636905">
                  <a:moveTo>
                    <a:pt x="145173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73" y="636524"/>
                  </a:lnTo>
                  <a:lnTo>
                    <a:pt x="145173" y="0"/>
                  </a:lnTo>
                  <a:close/>
                </a:path>
                <a:path w="807719" h="636905">
                  <a:moveTo>
                    <a:pt x="178257" y="0"/>
                  </a:moveTo>
                  <a:lnTo>
                    <a:pt x="165531" y="0"/>
                  </a:lnTo>
                  <a:lnTo>
                    <a:pt x="165531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807719" h="636905">
                  <a:moveTo>
                    <a:pt x="211378" y="0"/>
                  </a:moveTo>
                  <a:lnTo>
                    <a:pt x="198628" y="0"/>
                  </a:lnTo>
                  <a:lnTo>
                    <a:pt x="198628" y="636524"/>
                  </a:lnTo>
                  <a:lnTo>
                    <a:pt x="211378" y="636524"/>
                  </a:lnTo>
                  <a:lnTo>
                    <a:pt x="211378" y="0"/>
                  </a:lnTo>
                  <a:close/>
                </a:path>
                <a:path w="807719" h="636905">
                  <a:moveTo>
                    <a:pt x="244462" y="0"/>
                  </a:moveTo>
                  <a:lnTo>
                    <a:pt x="231736" y="0"/>
                  </a:lnTo>
                  <a:lnTo>
                    <a:pt x="231736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807719" h="636905">
                  <a:moveTo>
                    <a:pt x="277583" y="0"/>
                  </a:moveTo>
                  <a:lnTo>
                    <a:pt x="264833" y="0"/>
                  </a:lnTo>
                  <a:lnTo>
                    <a:pt x="264833" y="636524"/>
                  </a:lnTo>
                  <a:lnTo>
                    <a:pt x="277583" y="636524"/>
                  </a:lnTo>
                  <a:lnTo>
                    <a:pt x="277583" y="0"/>
                  </a:lnTo>
                  <a:close/>
                </a:path>
                <a:path w="807719" h="636905">
                  <a:moveTo>
                    <a:pt x="310680" y="0"/>
                  </a:moveTo>
                  <a:lnTo>
                    <a:pt x="297942" y="0"/>
                  </a:lnTo>
                  <a:lnTo>
                    <a:pt x="297942" y="636524"/>
                  </a:lnTo>
                  <a:lnTo>
                    <a:pt x="310680" y="636524"/>
                  </a:lnTo>
                  <a:lnTo>
                    <a:pt x="310680" y="0"/>
                  </a:lnTo>
                  <a:close/>
                </a:path>
                <a:path w="807719" h="636905">
                  <a:moveTo>
                    <a:pt x="343763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807719" h="636905">
                  <a:moveTo>
                    <a:pt x="376885" y="0"/>
                  </a:moveTo>
                  <a:lnTo>
                    <a:pt x="364159" y="0"/>
                  </a:lnTo>
                  <a:lnTo>
                    <a:pt x="364159" y="636524"/>
                  </a:lnTo>
                  <a:lnTo>
                    <a:pt x="376885" y="636524"/>
                  </a:lnTo>
                  <a:lnTo>
                    <a:pt x="376885" y="0"/>
                  </a:lnTo>
                  <a:close/>
                </a:path>
                <a:path w="807719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807719" h="636905">
                  <a:moveTo>
                    <a:pt x="443090" y="0"/>
                  </a:moveTo>
                  <a:lnTo>
                    <a:pt x="430364" y="0"/>
                  </a:lnTo>
                  <a:lnTo>
                    <a:pt x="430364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807719" h="636905">
                  <a:moveTo>
                    <a:pt x="476186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86" y="636524"/>
                  </a:lnTo>
                  <a:lnTo>
                    <a:pt x="476186" y="0"/>
                  </a:lnTo>
                  <a:close/>
                </a:path>
                <a:path w="807719" h="636905">
                  <a:moveTo>
                    <a:pt x="509295" y="0"/>
                  </a:moveTo>
                  <a:lnTo>
                    <a:pt x="496570" y="0"/>
                  </a:lnTo>
                  <a:lnTo>
                    <a:pt x="496570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807719" h="636905">
                  <a:moveTo>
                    <a:pt x="542391" y="0"/>
                  </a:moveTo>
                  <a:lnTo>
                    <a:pt x="529666" y="0"/>
                  </a:lnTo>
                  <a:lnTo>
                    <a:pt x="529666" y="636524"/>
                  </a:lnTo>
                  <a:lnTo>
                    <a:pt x="542391" y="636524"/>
                  </a:lnTo>
                  <a:lnTo>
                    <a:pt x="542391" y="0"/>
                  </a:lnTo>
                  <a:close/>
                </a:path>
                <a:path w="807719" h="636905">
                  <a:moveTo>
                    <a:pt x="575500" y="0"/>
                  </a:moveTo>
                  <a:lnTo>
                    <a:pt x="562775" y="0"/>
                  </a:lnTo>
                  <a:lnTo>
                    <a:pt x="562775" y="636524"/>
                  </a:lnTo>
                  <a:lnTo>
                    <a:pt x="575500" y="636524"/>
                  </a:lnTo>
                  <a:lnTo>
                    <a:pt x="575500" y="0"/>
                  </a:lnTo>
                  <a:close/>
                </a:path>
                <a:path w="807719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807719" h="636905">
                  <a:moveTo>
                    <a:pt x="641718" y="0"/>
                  </a:moveTo>
                  <a:lnTo>
                    <a:pt x="628954" y="0"/>
                  </a:lnTo>
                  <a:lnTo>
                    <a:pt x="628954" y="636524"/>
                  </a:lnTo>
                  <a:lnTo>
                    <a:pt x="641718" y="636524"/>
                  </a:lnTo>
                  <a:lnTo>
                    <a:pt x="641718" y="0"/>
                  </a:lnTo>
                  <a:close/>
                </a:path>
                <a:path w="807719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807719" h="636905">
                  <a:moveTo>
                    <a:pt x="707923" y="0"/>
                  </a:moveTo>
                  <a:lnTo>
                    <a:pt x="695172" y="0"/>
                  </a:lnTo>
                  <a:lnTo>
                    <a:pt x="695172" y="636524"/>
                  </a:lnTo>
                  <a:lnTo>
                    <a:pt x="707923" y="636524"/>
                  </a:lnTo>
                  <a:lnTo>
                    <a:pt x="707923" y="0"/>
                  </a:lnTo>
                  <a:close/>
                </a:path>
                <a:path w="807719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0"/>
                  </a:lnTo>
                  <a:close/>
                </a:path>
                <a:path w="807719" h="636905">
                  <a:moveTo>
                    <a:pt x="774128" y="0"/>
                  </a:moveTo>
                  <a:lnTo>
                    <a:pt x="761377" y="0"/>
                  </a:lnTo>
                  <a:lnTo>
                    <a:pt x="761377" y="636524"/>
                  </a:lnTo>
                  <a:lnTo>
                    <a:pt x="774128" y="636524"/>
                  </a:lnTo>
                  <a:lnTo>
                    <a:pt x="774128" y="0"/>
                  </a:lnTo>
                  <a:close/>
                </a:path>
                <a:path w="807719" h="636905">
                  <a:moveTo>
                    <a:pt x="807224" y="0"/>
                  </a:moveTo>
                  <a:lnTo>
                    <a:pt x="794486" y="0"/>
                  </a:lnTo>
                  <a:lnTo>
                    <a:pt x="794486" y="636524"/>
                  </a:lnTo>
                  <a:lnTo>
                    <a:pt x="807224" y="636524"/>
                  </a:lnTo>
                  <a:lnTo>
                    <a:pt x="80722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3413677" y="2429408"/>
              <a:ext cx="641985" cy="628015"/>
            </a:xfrm>
            <a:custGeom>
              <a:avLst/>
              <a:gdLst/>
              <a:ahLst/>
              <a:cxnLst/>
              <a:rect l="l" t="t" r="r" b="b"/>
              <a:pathLst>
                <a:path w="641984" h="628014">
                  <a:moveTo>
                    <a:pt x="12750" y="181584"/>
                  </a:moveTo>
                  <a:lnTo>
                    <a:pt x="0" y="189712"/>
                  </a:lnTo>
                  <a:lnTo>
                    <a:pt x="0" y="627811"/>
                  </a:lnTo>
                  <a:lnTo>
                    <a:pt x="12750" y="627811"/>
                  </a:lnTo>
                  <a:lnTo>
                    <a:pt x="12750" y="181584"/>
                  </a:lnTo>
                  <a:close/>
                </a:path>
                <a:path w="641984" h="628014">
                  <a:moveTo>
                    <a:pt x="45834" y="160540"/>
                  </a:moveTo>
                  <a:lnTo>
                    <a:pt x="33108" y="168630"/>
                  </a:lnTo>
                  <a:lnTo>
                    <a:pt x="33108" y="627811"/>
                  </a:lnTo>
                  <a:lnTo>
                    <a:pt x="45834" y="627811"/>
                  </a:lnTo>
                  <a:lnTo>
                    <a:pt x="45834" y="160540"/>
                  </a:lnTo>
                  <a:close/>
                </a:path>
                <a:path w="641984" h="628014">
                  <a:moveTo>
                    <a:pt x="78930" y="139458"/>
                  </a:moveTo>
                  <a:lnTo>
                    <a:pt x="66205" y="147561"/>
                  </a:lnTo>
                  <a:lnTo>
                    <a:pt x="66205" y="627811"/>
                  </a:lnTo>
                  <a:lnTo>
                    <a:pt x="78930" y="627811"/>
                  </a:lnTo>
                  <a:lnTo>
                    <a:pt x="78930" y="139458"/>
                  </a:lnTo>
                  <a:close/>
                </a:path>
                <a:path w="641984" h="628014">
                  <a:moveTo>
                    <a:pt x="112052" y="118389"/>
                  </a:moveTo>
                  <a:lnTo>
                    <a:pt x="99314" y="126479"/>
                  </a:lnTo>
                  <a:lnTo>
                    <a:pt x="99314" y="619429"/>
                  </a:lnTo>
                  <a:lnTo>
                    <a:pt x="112052" y="611035"/>
                  </a:lnTo>
                  <a:lnTo>
                    <a:pt x="112052" y="118389"/>
                  </a:lnTo>
                  <a:close/>
                </a:path>
                <a:path w="641984" h="628014">
                  <a:moveTo>
                    <a:pt x="145135" y="97307"/>
                  </a:moveTo>
                  <a:lnTo>
                    <a:pt x="132410" y="105410"/>
                  </a:lnTo>
                  <a:lnTo>
                    <a:pt x="132410" y="597573"/>
                  </a:lnTo>
                  <a:lnTo>
                    <a:pt x="145135" y="589140"/>
                  </a:lnTo>
                  <a:lnTo>
                    <a:pt x="145135" y="97307"/>
                  </a:lnTo>
                  <a:close/>
                </a:path>
                <a:path w="641984" h="628014">
                  <a:moveTo>
                    <a:pt x="178257" y="76238"/>
                  </a:moveTo>
                  <a:lnTo>
                    <a:pt x="165531" y="84328"/>
                  </a:lnTo>
                  <a:lnTo>
                    <a:pt x="165531" y="575703"/>
                  </a:lnTo>
                  <a:lnTo>
                    <a:pt x="178257" y="567283"/>
                  </a:lnTo>
                  <a:lnTo>
                    <a:pt x="178257" y="76238"/>
                  </a:lnTo>
                  <a:close/>
                </a:path>
                <a:path w="641984" h="628014">
                  <a:moveTo>
                    <a:pt x="211340" y="55156"/>
                  </a:moveTo>
                  <a:lnTo>
                    <a:pt x="198615" y="63246"/>
                  </a:lnTo>
                  <a:lnTo>
                    <a:pt x="198615" y="553808"/>
                  </a:lnTo>
                  <a:lnTo>
                    <a:pt x="211340" y="545414"/>
                  </a:lnTo>
                  <a:lnTo>
                    <a:pt x="211340" y="55156"/>
                  </a:lnTo>
                  <a:close/>
                </a:path>
                <a:path w="641984" h="628014">
                  <a:moveTo>
                    <a:pt x="244462" y="34086"/>
                  </a:moveTo>
                  <a:lnTo>
                    <a:pt x="231736" y="42176"/>
                  </a:lnTo>
                  <a:lnTo>
                    <a:pt x="231736" y="531952"/>
                  </a:lnTo>
                  <a:lnTo>
                    <a:pt x="244462" y="523519"/>
                  </a:lnTo>
                  <a:lnTo>
                    <a:pt x="244462" y="34086"/>
                  </a:lnTo>
                  <a:close/>
                </a:path>
                <a:path w="641984" h="628014">
                  <a:moveTo>
                    <a:pt x="277558" y="13004"/>
                  </a:moveTo>
                  <a:lnTo>
                    <a:pt x="264820" y="21094"/>
                  </a:lnTo>
                  <a:lnTo>
                    <a:pt x="264820" y="510082"/>
                  </a:lnTo>
                  <a:lnTo>
                    <a:pt x="277558" y="501662"/>
                  </a:lnTo>
                  <a:lnTo>
                    <a:pt x="277558" y="13004"/>
                  </a:lnTo>
                  <a:close/>
                </a:path>
                <a:path w="641984" h="628014">
                  <a:moveTo>
                    <a:pt x="310667" y="35458"/>
                  </a:moveTo>
                  <a:lnTo>
                    <a:pt x="297967" y="0"/>
                  </a:lnTo>
                  <a:lnTo>
                    <a:pt x="297967" y="488162"/>
                  </a:lnTo>
                  <a:lnTo>
                    <a:pt x="310667" y="496570"/>
                  </a:lnTo>
                  <a:lnTo>
                    <a:pt x="310667" y="35458"/>
                  </a:lnTo>
                  <a:close/>
                </a:path>
                <a:path w="641984" h="628014">
                  <a:moveTo>
                    <a:pt x="343763" y="127952"/>
                  </a:moveTo>
                  <a:lnTo>
                    <a:pt x="331038" y="92367"/>
                  </a:lnTo>
                  <a:lnTo>
                    <a:pt x="331038" y="510006"/>
                  </a:lnTo>
                  <a:lnTo>
                    <a:pt x="343763" y="518426"/>
                  </a:lnTo>
                  <a:lnTo>
                    <a:pt x="343763" y="127952"/>
                  </a:lnTo>
                  <a:close/>
                </a:path>
                <a:path w="641984" h="628014">
                  <a:moveTo>
                    <a:pt x="376872" y="220433"/>
                  </a:moveTo>
                  <a:lnTo>
                    <a:pt x="364121" y="184848"/>
                  </a:lnTo>
                  <a:lnTo>
                    <a:pt x="364121" y="531901"/>
                  </a:lnTo>
                  <a:lnTo>
                    <a:pt x="376872" y="540296"/>
                  </a:lnTo>
                  <a:lnTo>
                    <a:pt x="376872" y="220433"/>
                  </a:lnTo>
                  <a:close/>
                </a:path>
                <a:path w="641984" h="628014">
                  <a:moveTo>
                    <a:pt x="409968" y="243497"/>
                  </a:moveTo>
                  <a:lnTo>
                    <a:pt x="397243" y="243471"/>
                  </a:lnTo>
                  <a:lnTo>
                    <a:pt x="397243" y="553758"/>
                  </a:lnTo>
                  <a:lnTo>
                    <a:pt x="409968" y="562190"/>
                  </a:lnTo>
                  <a:lnTo>
                    <a:pt x="409968" y="243497"/>
                  </a:lnTo>
                  <a:close/>
                </a:path>
                <a:path w="641984" h="628014">
                  <a:moveTo>
                    <a:pt x="443090" y="243547"/>
                  </a:moveTo>
                  <a:lnTo>
                    <a:pt x="430326" y="243522"/>
                  </a:lnTo>
                  <a:lnTo>
                    <a:pt x="430326" y="575652"/>
                  </a:lnTo>
                  <a:lnTo>
                    <a:pt x="443090" y="584047"/>
                  </a:lnTo>
                  <a:lnTo>
                    <a:pt x="443090" y="406298"/>
                  </a:lnTo>
                  <a:lnTo>
                    <a:pt x="438962" y="394690"/>
                  </a:lnTo>
                  <a:lnTo>
                    <a:pt x="443090" y="391972"/>
                  </a:lnTo>
                  <a:lnTo>
                    <a:pt x="443090" y="243547"/>
                  </a:lnTo>
                  <a:close/>
                </a:path>
                <a:path w="641984" h="628014">
                  <a:moveTo>
                    <a:pt x="476173" y="499745"/>
                  </a:moveTo>
                  <a:lnTo>
                    <a:pt x="463448" y="463804"/>
                  </a:lnTo>
                  <a:lnTo>
                    <a:pt x="463448" y="597522"/>
                  </a:lnTo>
                  <a:lnTo>
                    <a:pt x="476173" y="605942"/>
                  </a:lnTo>
                  <a:lnTo>
                    <a:pt x="476173" y="499745"/>
                  </a:lnTo>
                  <a:close/>
                </a:path>
                <a:path w="641984" h="628014">
                  <a:moveTo>
                    <a:pt x="476173" y="243573"/>
                  </a:moveTo>
                  <a:lnTo>
                    <a:pt x="463448" y="243573"/>
                  </a:lnTo>
                  <a:lnTo>
                    <a:pt x="463448" y="378434"/>
                  </a:lnTo>
                  <a:lnTo>
                    <a:pt x="476173" y="369951"/>
                  </a:lnTo>
                  <a:lnTo>
                    <a:pt x="476173" y="243573"/>
                  </a:lnTo>
                  <a:close/>
                </a:path>
                <a:path w="641984" h="628014">
                  <a:moveTo>
                    <a:pt x="509295" y="593191"/>
                  </a:moveTo>
                  <a:lnTo>
                    <a:pt x="496544" y="557250"/>
                  </a:lnTo>
                  <a:lnTo>
                    <a:pt x="496544" y="619379"/>
                  </a:lnTo>
                  <a:lnTo>
                    <a:pt x="509295" y="627811"/>
                  </a:lnTo>
                  <a:lnTo>
                    <a:pt x="509295" y="593191"/>
                  </a:lnTo>
                  <a:close/>
                </a:path>
                <a:path w="641984" h="628014">
                  <a:moveTo>
                    <a:pt x="509295" y="243624"/>
                  </a:moveTo>
                  <a:lnTo>
                    <a:pt x="496544" y="243624"/>
                  </a:lnTo>
                  <a:lnTo>
                    <a:pt x="496544" y="356412"/>
                  </a:lnTo>
                  <a:lnTo>
                    <a:pt x="509295" y="347941"/>
                  </a:lnTo>
                  <a:lnTo>
                    <a:pt x="509295" y="243624"/>
                  </a:lnTo>
                  <a:close/>
                </a:path>
                <a:path w="641984" h="628014">
                  <a:moveTo>
                    <a:pt x="542378" y="243674"/>
                  </a:moveTo>
                  <a:lnTo>
                    <a:pt x="529653" y="243649"/>
                  </a:lnTo>
                  <a:lnTo>
                    <a:pt x="529653" y="334391"/>
                  </a:lnTo>
                  <a:lnTo>
                    <a:pt x="542378" y="325920"/>
                  </a:lnTo>
                  <a:lnTo>
                    <a:pt x="542378" y="243674"/>
                  </a:lnTo>
                  <a:close/>
                </a:path>
                <a:path w="641984" h="628014">
                  <a:moveTo>
                    <a:pt x="575500" y="243725"/>
                  </a:moveTo>
                  <a:lnTo>
                    <a:pt x="562749" y="243700"/>
                  </a:lnTo>
                  <a:lnTo>
                    <a:pt x="562749" y="312381"/>
                  </a:lnTo>
                  <a:lnTo>
                    <a:pt x="575500" y="303898"/>
                  </a:lnTo>
                  <a:lnTo>
                    <a:pt x="575500" y="243725"/>
                  </a:lnTo>
                  <a:close/>
                </a:path>
                <a:path w="641984" h="628014">
                  <a:moveTo>
                    <a:pt x="608584" y="243776"/>
                  </a:moveTo>
                  <a:lnTo>
                    <a:pt x="595858" y="243751"/>
                  </a:lnTo>
                  <a:lnTo>
                    <a:pt x="595858" y="290360"/>
                  </a:lnTo>
                  <a:lnTo>
                    <a:pt x="608584" y="281876"/>
                  </a:lnTo>
                  <a:lnTo>
                    <a:pt x="608584" y="243776"/>
                  </a:lnTo>
                  <a:close/>
                </a:path>
                <a:path w="641984" h="628014">
                  <a:moveTo>
                    <a:pt x="641705" y="243801"/>
                  </a:moveTo>
                  <a:lnTo>
                    <a:pt x="628954" y="243801"/>
                  </a:lnTo>
                  <a:lnTo>
                    <a:pt x="628954" y="268338"/>
                  </a:lnTo>
                  <a:lnTo>
                    <a:pt x="641705" y="259867"/>
                  </a:lnTo>
                  <a:lnTo>
                    <a:pt x="641705" y="243801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350212" y="2020224"/>
            <a:ext cx="114935" cy="8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65"/>
              </a:lnSpc>
            </a:pPr>
            <a:r>
              <a:rPr dirty="0" sz="650" spc="-5">
                <a:latin typeface="Microsoft Sans Serif"/>
                <a:cs typeface="Microsoft Sans Serif"/>
              </a:rPr>
              <a:t>Ф1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08153" y="2343059"/>
            <a:ext cx="11363960" cy="791845"/>
            <a:chOff x="1308153" y="2343059"/>
            <a:chExt cx="11363960" cy="791845"/>
          </a:xfrm>
        </p:grpSpPr>
        <p:sp>
          <p:nvSpPr>
            <p:cNvPr id="29" name="object 29"/>
            <p:cNvSpPr/>
            <p:nvPr/>
          </p:nvSpPr>
          <p:spPr>
            <a:xfrm>
              <a:off x="1309423" y="2369784"/>
              <a:ext cx="0" cy="738505"/>
            </a:xfrm>
            <a:custGeom>
              <a:avLst/>
              <a:gdLst/>
              <a:ahLst/>
              <a:cxnLst/>
              <a:rect l="l" t="t" r="r" b="b"/>
              <a:pathLst>
                <a:path w="0" h="738505">
                  <a:moveTo>
                    <a:pt x="0" y="0"/>
                  </a:moveTo>
                  <a:lnTo>
                    <a:pt x="0" y="7383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334878" y="3133576"/>
              <a:ext cx="544830" cy="0"/>
            </a:xfrm>
            <a:custGeom>
              <a:avLst/>
              <a:gdLst/>
              <a:ahLst/>
              <a:cxnLst/>
              <a:rect l="l" t="t" r="r" b="b"/>
              <a:pathLst>
                <a:path w="544830" h="0">
                  <a:moveTo>
                    <a:pt x="0" y="0"/>
                  </a:moveTo>
                  <a:lnTo>
                    <a:pt x="5446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904922" y="2369784"/>
              <a:ext cx="0" cy="738505"/>
            </a:xfrm>
            <a:custGeom>
              <a:avLst/>
              <a:gdLst/>
              <a:ahLst/>
              <a:cxnLst/>
              <a:rect l="l" t="t" r="r" b="b"/>
              <a:pathLst>
                <a:path w="0" h="738505">
                  <a:moveTo>
                    <a:pt x="0" y="7383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334865" y="2344329"/>
              <a:ext cx="544830" cy="0"/>
            </a:xfrm>
            <a:custGeom>
              <a:avLst/>
              <a:gdLst/>
              <a:ahLst/>
              <a:cxnLst/>
              <a:rect l="l" t="t" r="r" b="b"/>
              <a:pathLst>
                <a:path w="544830" h="0">
                  <a:moveTo>
                    <a:pt x="54460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309423" y="234432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0" y="25454"/>
                  </a:moveTo>
                  <a:lnTo>
                    <a:pt x="2001" y="15549"/>
                  </a:lnTo>
                  <a:lnTo>
                    <a:pt x="7458" y="7458"/>
                  </a:lnTo>
                  <a:lnTo>
                    <a:pt x="15549" y="2001"/>
                  </a:lnTo>
                  <a:lnTo>
                    <a:pt x="25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309423" y="31081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25454"/>
                  </a:moveTo>
                  <a:lnTo>
                    <a:pt x="15549" y="23453"/>
                  </a:lnTo>
                  <a:lnTo>
                    <a:pt x="7458" y="17996"/>
                  </a:lnTo>
                  <a:lnTo>
                    <a:pt x="2001" y="990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879467" y="31081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0"/>
                  </a:moveTo>
                  <a:lnTo>
                    <a:pt x="23453" y="9905"/>
                  </a:lnTo>
                  <a:lnTo>
                    <a:pt x="17996" y="17996"/>
                  </a:lnTo>
                  <a:lnTo>
                    <a:pt x="9905" y="23453"/>
                  </a:lnTo>
                  <a:lnTo>
                    <a:pt x="0" y="25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879467" y="234432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0" y="0"/>
                  </a:moveTo>
                  <a:lnTo>
                    <a:pt x="9905" y="2001"/>
                  </a:lnTo>
                  <a:lnTo>
                    <a:pt x="17996" y="7458"/>
                  </a:lnTo>
                  <a:lnTo>
                    <a:pt x="23453" y="15549"/>
                  </a:lnTo>
                  <a:lnTo>
                    <a:pt x="25454" y="25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798300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798300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798300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798300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813573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129289" y="2643014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129289" y="28975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129289" y="264301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129289" y="26430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144562" y="264301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592681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592681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592681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592681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607954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16628" y="2697996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916628" y="29525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916628" y="269799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916628" y="269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931900" y="269799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346913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346913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346913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346913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362186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545510" y="2668112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545510" y="292265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545510" y="2668112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545510" y="266811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560783" y="2668112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538470" y="2750280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538470" y="30048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538470" y="2750280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538470" y="27502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553743" y="2750280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803275" y="2522843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803275" y="277738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803275" y="2522843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803275" y="25228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818548" y="2522843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7425219" y="2526126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7425219" y="278067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7425219" y="252612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7425219" y="2526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7440492" y="252612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616955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616955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616955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8616955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8632227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8947992" y="2728694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8947992" y="29832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8947992" y="27286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8947992" y="272869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8963265" y="27286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9808664" y="2700185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9808664" y="29547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9808664" y="270018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9808664" y="270018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9823937" y="270018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1596293" y="2465315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1596293" y="271986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1596293" y="246531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1596293" y="24653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11611566" y="246531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1198997" y="2714007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11198997" y="296855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11198997" y="2714007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11198997" y="27140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11214270" y="2714007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2655562" y="2709094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2655562" y="29636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12655562" y="27090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2655562" y="270909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2670835" y="27090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w="0"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2" name="object 112"/>
          <p:cNvGrpSpPr/>
          <p:nvPr/>
        </p:nvGrpSpPr>
        <p:grpSpPr>
          <a:xfrm>
            <a:off x="3442306" y="4032405"/>
            <a:ext cx="3488690" cy="636905"/>
            <a:chOff x="3442306" y="4032405"/>
            <a:chExt cx="3488690" cy="636905"/>
          </a:xfrm>
        </p:grpSpPr>
        <p:sp>
          <p:nvSpPr>
            <p:cNvPr id="113" name="object 113"/>
            <p:cNvSpPr/>
            <p:nvPr/>
          </p:nvSpPr>
          <p:spPr>
            <a:xfrm>
              <a:off x="3455022" y="4032415"/>
              <a:ext cx="3455670" cy="636905"/>
            </a:xfrm>
            <a:custGeom>
              <a:avLst/>
              <a:gdLst/>
              <a:ahLst/>
              <a:cxnLst/>
              <a:rect l="l" t="t" r="r" b="b"/>
              <a:pathLst>
                <a:path w="3455670" h="636904">
                  <a:moveTo>
                    <a:pt x="12738" y="53886"/>
                  </a:moveTo>
                  <a:lnTo>
                    <a:pt x="0" y="60045"/>
                  </a:lnTo>
                  <a:lnTo>
                    <a:pt x="0" y="569747"/>
                  </a:lnTo>
                  <a:lnTo>
                    <a:pt x="12738" y="561352"/>
                  </a:lnTo>
                  <a:lnTo>
                    <a:pt x="12738" y="53886"/>
                  </a:lnTo>
                  <a:close/>
                </a:path>
                <a:path w="3455670" h="636904">
                  <a:moveTo>
                    <a:pt x="45847" y="37846"/>
                  </a:moveTo>
                  <a:lnTo>
                    <a:pt x="33096" y="44005"/>
                  </a:lnTo>
                  <a:lnTo>
                    <a:pt x="33096" y="547878"/>
                  </a:lnTo>
                  <a:lnTo>
                    <a:pt x="45847" y="539483"/>
                  </a:lnTo>
                  <a:lnTo>
                    <a:pt x="45847" y="37846"/>
                  </a:lnTo>
                  <a:close/>
                </a:path>
                <a:path w="3455670" h="636904">
                  <a:moveTo>
                    <a:pt x="78943" y="21805"/>
                  </a:moveTo>
                  <a:lnTo>
                    <a:pt x="66217" y="27965"/>
                  </a:lnTo>
                  <a:lnTo>
                    <a:pt x="66217" y="526021"/>
                  </a:lnTo>
                  <a:lnTo>
                    <a:pt x="78943" y="517588"/>
                  </a:lnTo>
                  <a:lnTo>
                    <a:pt x="78943" y="21805"/>
                  </a:lnTo>
                  <a:close/>
                </a:path>
                <a:path w="3455670" h="636904">
                  <a:moveTo>
                    <a:pt x="112026" y="5778"/>
                  </a:moveTo>
                  <a:lnTo>
                    <a:pt x="99301" y="11963"/>
                  </a:lnTo>
                  <a:lnTo>
                    <a:pt x="99301" y="504151"/>
                  </a:lnTo>
                  <a:lnTo>
                    <a:pt x="112026" y="495719"/>
                  </a:lnTo>
                  <a:lnTo>
                    <a:pt x="112026" y="5778"/>
                  </a:lnTo>
                  <a:close/>
                </a:path>
                <a:path w="3455670" h="636904">
                  <a:moveTo>
                    <a:pt x="145122" y="65341"/>
                  </a:moveTo>
                  <a:lnTo>
                    <a:pt x="132397" y="29781"/>
                  </a:lnTo>
                  <a:lnTo>
                    <a:pt x="132397" y="495909"/>
                  </a:lnTo>
                  <a:lnTo>
                    <a:pt x="145122" y="504329"/>
                  </a:lnTo>
                  <a:lnTo>
                    <a:pt x="145122" y="65341"/>
                  </a:lnTo>
                  <a:close/>
                </a:path>
                <a:path w="3455670" h="636904">
                  <a:moveTo>
                    <a:pt x="1469097" y="214985"/>
                  </a:moveTo>
                  <a:lnTo>
                    <a:pt x="1456372" y="224256"/>
                  </a:lnTo>
                  <a:lnTo>
                    <a:pt x="1456372" y="263474"/>
                  </a:lnTo>
                  <a:lnTo>
                    <a:pt x="1469097" y="272745"/>
                  </a:lnTo>
                  <a:lnTo>
                    <a:pt x="1469097" y="214985"/>
                  </a:lnTo>
                  <a:close/>
                </a:path>
                <a:path w="3455670" h="636904">
                  <a:moveTo>
                    <a:pt x="1502181" y="190957"/>
                  </a:moveTo>
                  <a:lnTo>
                    <a:pt x="1489456" y="200202"/>
                  </a:lnTo>
                  <a:lnTo>
                    <a:pt x="1489456" y="287604"/>
                  </a:lnTo>
                  <a:lnTo>
                    <a:pt x="1502181" y="296875"/>
                  </a:lnTo>
                  <a:lnTo>
                    <a:pt x="1502181" y="190957"/>
                  </a:lnTo>
                  <a:close/>
                </a:path>
                <a:path w="3455670" h="636904">
                  <a:moveTo>
                    <a:pt x="1535277" y="166903"/>
                  </a:moveTo>
                  <a:lnTo>
                    <a:pt x="1522552" y="176136"/>
                  </a:lnTo>
                  <a:lnTo>
                    <a:pt x="1522552" y="311734"/>
                  </a:lnTo>
                  <a:lnTo>
                    <a:pt x="1535277" y="321005"/>
                  </a:lnTo>
                  <a:lnTo>
                    <a:pt x="1535277" y="166903"/>
                  </a:lnTo>
                  <a:close/>
                </a:path>
                <a:path w="3455670" h="636904">
                  <a:moveTo>
                    <a:pt x="1568386" y="142849"/>
                  </a:moveTo>
                  <a:lnTo>
                    <a:pt x="1555661" y="152107"/>
                  </a:lnTo>
                  <a:lnTo>
                    <a:pt x="1555661" y="335838"/>
                  </a:lnTo>
                  <a:lnTo>
                    <a:pt x="1568386" y="345135"/>
                  </a:lnTo>
                  <a:lnTo>
                    <a:pt x="1568386" y="142849"/>
                  </a:lnTo>
                  <a:close/>
                </a:path>
                <a:path w="3455670" h="636904">
                  <a:moveTo>
                    <a:pt x="1601482" y="502602"/>
                  </a:moveTo>
                  <a:lnTo>
                    <a:pt x="1588757" y="541972"/>
                  </a:lnTo>
                  <a:lnTo>
                    <a:pt x="1588757" y="615797"/>
                  </a:lnTo>
                  <a:lnTo>
                    <a:pt x="1601482" y="606577"/>
                  </a:lnTo>
                  <a:lnTo>
                    <a:pt x="1601482" y="502602"/>
                  </a:lnTo>
                  <a:close/>
                </a:path>
                <a:path w="3455670" h="636904">
                  <a:moveTo>
                    <a:pt x="1601482" y="118795"/>
                  </a:moveTo>
                  <a:lnTo>
                    <a:pt x="1588757" y="128054"/>
                  </a:lnTo>
                  <a:lnTo>
                    <a:pt x="1588757" y="359981"/>
                  </a:lnTo>
                  <a:lnTo>
                    <a:pt x="1601482" y="369239"/>
                  </a:lnTo>
                  <a:lnTo>
                    <a:pt x="1601482" y="118795"/>
                  </a:lnTo>
                  <a:close/>
                </a:path>
                <a:path w="3455670" h="636904">
                  <a:moveTo>
                    <a:pt x="1634578" y="400189"/>
                  </a:moveTo>
                  <a:lnTo>
                    <a:pt x="1621853" y="439597"/>
                  </a:lnTo>
                  <a:lnTo>
                    <a:pt x="1621853" y="591845"/>
                  </a:lnTo>
                  <a:lnTo>
                    <a:pt x="1634578" y="582625"/>
                  </a:lnTo>
                  <a:lnTo>
                    <a:pt x="1634578" y="400189"/>
                  </a:lnTo>
                  <a:close/>
                </a:path>
                <a:path w="3455670" h="636904">
                  <a:moveTo>
                    <a:pt x="1634578" y="94742"/>
                  </a:moveTo>
                  <a:lnTo>
                    <a:pt x="1621853" y="104000"/>
                  </a:lnTo>
                  <a:lnTo>
                    <a:pt x="1621853" y="384111"/>
                  </a:lnTo>
                  <a:lnTo>
                    <a:pt x="1634578" y="393369"/>
                  </a:lnTo>
                  <a:lnTo>
                    <a:pt x="1634578" y="94742"/>
                  </a:lnTo>
                  <a:close/>
                </a:path>
                <a:path w="3455670" h="636904">
                  <a:moveTo>
                    <a:pt x="1667687" y="70713"/>
                  </a:moveTo>
                  <a:lnTo>
                    <a:pt x="1654962" y="79946"/>
                  </a:lnTo>
                  <a:lnTo>
                    <a:pt x="1654962" y="567867"/>
                  </a:lnTo>
                  <a:lnTo>
                    <a:pt x="1667687" y="558647"/>
                  </a:lnTo>
                  <a:lnTo>
                    <a:pt x="1667687" y="70713"/>
                  </a:lnTo>
                  <a:close/>
                </a:path>
                <a:path w="3455670" h="636904">
                  <a:moveTo>
                    <a:pt x="1700784" y="46659"/>
                  </a:moveTo>
                  <a:lnTo>
                    <a:pt x="1688058" y="55918"/>
                  </a:lnTo>
                  <a:lnTo>
                    <a:pt x="1688058" y="543915"/>
                  </a:lnTo>
                  <a:lnTo>
                    <a:pt x="1700784" y="534670"/>
                  </a:lnTo>
                  <a:lnTo>
                    <a:pt x="1700784" y="46659"/>
                  </a:lnTo>
                  <a:close/>
                </a:path>
                <a:path w="3455670" h="636904">
                  <a:moveTo>
                    <a:pt x="1733867" y="22606"/>
                  </a:moveTo>
                  <a:lnTo>
                    <a:pt x="1721142" y="31864"/>
                  </a:lnTo>
                  <a:lnTo>
                    <a:pt x="1721142" y="519938"/>
                  </a:lnTo>
                  <a:lnTo>
                    <a:pt x="1733867" y="510717"/>
                  </a:lnTo>
                  <a:lnTo>
                    <a:pt x="1733867" y="22606"/>
                  </a:lnTo>
                  <a:close/>
                </a:path>
                <a:path w="3455670" h="636904">
                  <a:moveTo>
                    <a:pt x="1766989" y="0"/>
                  </a:moveTo>
                  <a:lnTo>
                    <a:pt x="1765033" y="0"/>
                  </a:lnTo>
                  <a:lnTo>
                    <a:pt x="1754238" y="7810"/>
                  </a:lnTo>
                  <a:lnTo>
                    <a:pt x="1754238" y="495960"/>
                  </a:lnTo>
                  <a:lnTo>
                    <a:pt x="1765033" y="488162"/>
                  </a:lnTo>
                  <a:lnTo>
                    <a:pt x="1766989" y="489559"/>
                  </a:lnTo>
                  <a:lnTo>
                    <a:pt x="1766989" y="0"/>
                  </a:lnTo>
                  <a:close/>
                </a:path>
                <a:path w="3455670" h="636904">
                  <a:moveTo>
                    <a:pt x="1800085" y="0"/>
                  </a:moveTo>
                  <a:lnTo>
                    <a:pt x="1787359" y="0"/>
                  </a:lnTo>
                  <a:lnTo>
                    <a:pt x="1787359" y="504329"/>
                  </a:lnTo>
                  <a:lnTo>
                    <a:pt x="1800085" y="513549"/>
                  </a:lnTo>
                  <a:lnTo>
                    <a:pt x="1800085" y="0"/>
                  </a:lnTo>
                  <a:close/>
                </a:path>
                <a:path w="3455670" h="636904">
                  <a:moveTo>
                    <a:pt x="1833168" y="0"/>
                  </a:moveTo>
                  <a:lnTo>
                    <a:pt x="1820443" y="0"/>
                  </a:lnTo>
                  <a:lnTo>
                    <a:pt x="1820443" y="528281"/>
                  </a:lnTo>
                  <a:lnTo>
                    <a:pt x="1833168" y="537527"/>
                  </a:lnTo>
                  <a:lnTo>
                    <a:pt x="1833168" y="0"/>
                  </a:lnTo>
                  <a:close/>
                </a:path>
                <a:path w="3455670" h="636904">
                  <a:moveTo>
                    <a:pt x="1866265" y="0"/>
                  </a:moveTo>
                  <a:lnTo>
                    <a:pt x="1853539" y="0"/>
                  </a:lnTo>
                  <a:lnTo>
                    <a:pt x="1853539" y="552259"/>
                  </a:lnTo>
                  <a:lnTo>
                    <a:pt x="1866265" y="561479"/>
                  </a:lnTo>
                  <a:lnTo>
                    <a:pt x="1866265" y="0"/>
                  </a:lnTo>
                  <a:close/>
                </a:path>
                <a:path w="3455670" h="636904">
                  <a:moveTo>
                    <a:pt x="1899373" y="0"/>
                  </a:moveTo>
                  <a:lnTo>
                    <a:pt x="1886648" y="0"/>
                  </a:lnTo>
                  <a:lnTo>
                    <a:pt x="1886648" y="576237"/>
                  </a:lnTo>
                  <a:lnTo>
                    <a:pt x="1899373" y="585457"/>
                  </a:lnTo>
                  <a:lnTo>
                    <a:pt x="1899373" y="412330"/>
                  </a:lnTo>
                  <a:lnTo>
                    <a:pt x="1893671" y="394665"/>
                  </a:lnTo>
                  <a:lnTo>
                    <a:pt x="1899373" y="390525"/>
                  </a:lnTo>
                  <a:lnTo>
                    <a:pt x="1899373" y="0"/>
                  </a:lnTo>
                  <a:close/>
                </a:path>
                <a:path w="3455670" h="636904">
                  <a:moveTo>
                    <a:pt x="1932470" y="514718"/>
                  </a:moveTo>
                  <a:lnTo>
                    <a:pt x="1919744" y="475335"/>
                  </a:lnTo>
                  <a:lnTo>
                    <a:pt x="1919744" y="600214"/>
                  </a:lnTo>
                  <a:lnTo>
                    <a:pt x="1932470" y="609434"/>
                  </a:lnTo>
                  <a:lnTo>
                    <a:pt x="1932470" y="514718"/>
                  </a:lnTo>
                  <a:close/>
                </a:path>
                <a:path w="3455670" h="636904">
                  <a:moveTo>
                    <a:pt x="1932470" y="0"/>
                  </a:moveTo>
                  <a:lnTo>
                    <a:pt x="1919744" y="0"/>
                  </a:lnTo>
                  <a:lnTo>
                    <a:pt x="1919744" y="375678"/>
                  </a:lnTo>
                  <a:lnTo>
                    <a:pt x="1932470" y="366395"/>
                  </a:lnTo>
                  <a:lnTo>
                    <a:pt x="1932470" y="0"/>
                  </a:lnTo>
                  <a:close/>
                </a:path>
                <a:path w="3455670" h="636904">
                  <a:moveTo>
                    <a:pt x="1965591" y="617143"/>
                  </a:moveTo>
                  <a:lnTo>
                    <a:pt x="1952828" y="577735"/>
                  </a:lnTo>
                  <a:lnTo>
                    <a:pt x="1952828" y="624166"/>
                  </a:lnTo>
                  <a:lnTo>
                    <a:pt x="1965591" y="633412"/>
                  </a:lnTo>
                  <a:lnTo>
                    <a:pt x="1965591" y="617143"/>
                  </a:lnTo>
                  <a:close/>
                </a:path>
                <a:path w="3455670" h="636904">
                  <a:moveTo>
                    <a:pt x="1965591" y="0"/>
                  </a:moveTo>
                  <a:lnTo>
                    <a:pt x="1952828" y="0"/>
                  </a:lnTo>
                  <a:lnTo>
                    <a:pt x="1952828" y="351548"/>
                  </a:lnTo>
                  <a:lnTo>
                    <a:pt x="1965591" y="342265"/>
                  </a:lnTo>
                  <a:lnTo>
                    <a:pt x="1965591" y="0"/>
                  </a:lnTo>
                  <a:close/>
                </a:path>
                <a:path w="3455670" h="636904">
                  <a:moveTo>
                    <a:pt x="1998675" y="0"/>
                  </a:moveTo>
                  <a:lnTo>
                    <a:pt x="1985949" y="0"/>
                  </a:lnTo>
                  <a:lnTo>
                    <a:pt x="1985949" y="327418"/>
                  </a:lnTo>
                  <a:lnTo>
                    <a:pt x="1998675" y="318147"/>
                  </a:lnTo>
                  <a:lnTo>
                    <a:pt x="1998675" y="0"/>
                  </a:lnTo>
                  <a:close/>
                </a:path>
                <a:path w="3455670" h="636904">
                  <a:moveTo>
                    <a:pt x="2031771" y="0"/>
                  </a:moveTo>
                  <a:lnTo>
                    <a:pt x="2019046" y="0"/>
                  </a:lnTo>
                  <a:lnTo>
                    <a:pt x="2019046" y="303314"/>
                  </a:lnTo>
                  <a:lnTo>
                    <a:pt x="2031771" y="294017"/>
                  </a:lnTo>
                  <a:lnTo>
                    <a:pt x="2031771" y="0"/>
                  </a:lnTo>
                  <a:close/>
                </a:path>
                <a:path w="3455670" h="636904">
                  <a:moveTo>
                    <a:pt x="2064854" y="0"/>
                  </a:moveTo>
                  <a:lnTo>
                    <a:pt x="2052129" y="0"/>
                  </a:lnTo>
                  <a:lnTo>
                    <a:pt x="2052129" y="279184"/>
                  </a:lnTo>
                  <a:lnTo>
                    <a:pt x="2064854" y="269887"/>
                  </a:lnTo>
                  <a:lnTo>
                    <a:pt x="2064854" y="0"/>
                  </a:lnTo>
                  <a:close/>
                </a:path>
                <a:path w="3455670" h="636904">
                  <a:moveTo>
                    <a:pt x="2097976" y="0"/>
                  </a:moveTo>
                  <a:lnTo>
                    <a:pt x="2085225" y="0"/>
                  </a:lnTo>
                  <a:lnTo>
                    <a:pt x="2085225" y="255054"/>
                  </a:lnTo>
                  <a:lnTo>
                    <a:pt x="2097976" y="245783"/>
                  </a:lnTo>
                  <a:lnTo>
                    <a:pt x="2097976" y="0"/>
                  </a:lnTo>
                  <a:close/>
                </a:path>
                <a:path w="3455670" h="636904">
                  <a:moveTo>
                    <a:pt x="2131072" y="0"/>
                  </a:moveTo>
                  <a:lnTo>
                    <a:pt x="2118334" y="0"/>
                  </a:lnTo>
                  <a:lnTo>
                    <a:pt x="2118334" y="231686"/>
                  </a:lnTo>
                  <a:lnTo>
                    <a:pt x="2131072" y="222948"/>
                  </a:lnTo>
                  <a:lnTo>
                    <a:pt x="2131072" y="0"/>
                  </a:lnTo>
                  <a:close/>
                </a:path>
                <a:path w="3455670" h="636904">
                  <a:moveTo>
                    <a:pt x="2164156" y="0"/>
                  </a:moveTo>
                  <a:lnTo>
                    <a:pt x="2151430" y="0"/>
                  </a:lnTo>
                  <a:lnTo>
                    <a:pt x="2151430" y="208978"/>
                  </a:lnTo>
                  <a:lnTo>
                    <a:pt x="2164156" y="200253"/>
                  </a:lnTo>
                  <a:lnTo>
                    <a:pt x="2164156" y="0"/>
                  </a:lnTo>
                  <a:close/>
                </a:path>
                <a:path w="3455670" h="636904">
                  <a:moveTo>
                    <a:pt x="2197277" y="0"/>
                  </a:moveTo>
                  <a:lnTo>
                    <a:pt x="2184552" y="0"/>
                  </a:lnTo>
                  <a:lnTo>
                    <a:pt x="2184552" y="186270"/>
                  </a:lnTo>
                  <a:lnTo>
                    <a:pt x="2197277" y="177546"/>
                  </a:lnTo>
                  <a:lnTo>
                    <a:pt x="2197277" y="0"/>
                  </a:lnTo>
                  <a:close/>
                </a:path>
                <a:path w="3455670" h="636904">
                  <a:moveTo>
                    <a:pt x="2230361" y="0"/>
                  </a:moveTo>
                  <a:lnTo>
                    <a:pt x="2217636" y="0"/>
                  </a:lnTo>
                  <a:lnTo>
                    <a:pt x="2217636" y="163563"/>
                  </a:lnTo>
                  <a:lnTo>
                    <a:pt x="2230361" y="154813"/>
                  </a:lnTo>
                  <a:lnTo>
                    <a:pt x="2230361" y="0"/>
                  </a:lnTo>
                  <a:close/>
                </a:path>
                <a:path w="3455670" h="636904">
                  <a:moveTo>
                    <a:pt x="2263457" y="0"/>
                  </a:moveTo>
                  <a:lnTo>
                    <a:pt x="2250732" y="0"/>
                  </a:lnTo>
                  <a:lnTo>
                    <a:pt x="2250732" y="140843"/>
                  </a:lnTo>
                  <a:lnTo>
                    <a:pt x="2263457" y="132105"/>
                  </a:lnTo>
                  <a:lnTo>
                    <a:pt x="2263457" y="0"/>
                  </a:lnTo>
                  <a:close/>
                </a:path>
                <a:path w="3455670" h="636904">
                  <a:moveTo>
                    <a:pt x="2296579" y="0"/>
                  </a:moveTo>
                  <a:lnTo>
                    <a:pt x="2283815" y="0"/>
                  </a:lnTo>
                  <a:lnTo>
                    <a:pt x="2283815" y="118135"/>
                  </a:lnTo>
                  <a:lnTo>
                    <a:pt x="2296579" y="109397"/>
                  </a:lnTo>
                  <a:lnTo>
                    <a:pt x="2296579" y="0"/>
                  </a:lnTo>
                  <a:close/>
                </a:path>
                <a:path w="3455670" h="636904">
                  <a:moveTo>
                    <a:pt x="2329662" y="0"/>
                  </a:moveTo>
                  <a:lnTo>
                    <a:pt x="2316937" y="0"/>
                  </a:lnTo>
                  <a:lnTo>
                    <a:pt x="2316937" y="95427"/>
                  </a:lnTo>
                  <a:lnTo>
                    <a:pt x="2329662" y="86690"/>
                  </a:lnTo>
                  <a:lnTo>
                    <a:pt x="2329662" y="0"/>
                  </a:lnTo>
                  <a:close/>
                </a:path>
                <a:path w="3455670" h="636904">
                  <a:moveTo>
                    <a:pt x="2362758" y="0"/>
                  </a:moveTo>
                  <a:lnTo>
                    <a:pt x="2350033" y="0"/>
                  </a:lnTo>
                  <a:lnTo>
                    <a:pt x="2350033" y="72720"/>
                  </a:lnTo>
                  <a:lnTo>
                    <a:pt x="2362758" y="63969"/>
                  </a:lnTo>
                  <a:lnTo>
                    <a:pt x="2362758" y="0"/>
                  </a:lnTo>
                  <a:close/>
                </a:path>
                <a:path w="3455670" h="636904">
                  <a:moveTo>
                    <a:pt x="2395842" y="0"/>
                  </a:moveTo>
                  <a:lnTo>
                    <a:pt x="2383117" y="0"/>
                  </a:lnTo>
                  <a:lnTo>
                    <a:pt x="2383117" y="49987"/>
                  </a:lnTo>
                  <a:lnTo>
                    <a:pt x="2395842" y="41262"/>
                  </a:lnTo>
                  <a:lnTo>
                    <a:pt x="2395842" y="0"/>
                  </a:lnTo>
                  <a:close/>
                </a:path>
                <a:path w="3455670" h="636904">
                  <a:moveTo>
                    <a:pt x="2428964" y="0"/>
                  </a:moveTo>
                  <a:lnTo>
                    <a:pt x="2416238" y="0"/>
                  </a:lnTo>
                  <a:lnTo>
                    <a:pt x="2416238" y="27279"/>
                  </a:lnTo>
                  <a:lnTo>
                    <a:pt x="2428964" y="18554"/>
                  </a:lnTo>
                  <a:lnTo>
                    <a:pt x="2428964" y="0"/>
                  </a:lnTo>
                  <a:close/>
                </a:path>
                <a:path w="3455670" h="636904">
                  <a:moveTo>
                    <a:pt x="2456027" y="0"/>
                  </a:moveTo>
                  <a:lnTo>
                    <a:pt x="2449322" y="0"/>
                  </a:lnTo>
                  <a:lnTo>
                    <a:pt x="2449322" y="4572"/>
                  </a:lnTo>
                  <a:lnTo>
                    <a:pt x="2456027" y="0"/>
                  </a:lnTo>
                  <a:close/>
                </a:path>
                <a:path w="3455670" h="636904">
                  <a:moveTo>
                    <a:pt x="2462060" y="609079"/>
                  </a:moveTo>
                  <a:lnTo>
                    <a:pt x="2449322" y="617499"/>
                  </a:lnTo>
                  <a:lnTo>
                    <a:pt x="2449322" y="636485"/>
                  </a:lnTo>
                  <a:lnTo>
                    <a:pt x="2462060" y="636485"/>
                  </a:lnTo>
                  <a:lnTo>
                    <a:pt x="2462060" y="609079"/>
                  </a:lnTo>
                  <a:close/>
                </a:path>
                <a:path w="3455670" h="636904">
                  <a:moveTo>
                    <a:pt x="2495169" y="587133"/>
                  </a:moveTo>
                  <a:lnTo>
                    <a:pt x="2482418" y="595579"/>
                  </a:lnTo>
                  <a:lnTo>
                    <a:pt x="2482418" y="636485"/>
                  </a:lnTo>
                  <a:lnTo>
                    <a:pt x="2495169" y="636485"/>
                  </a:lnTo>
                  <a:lnTo>
                    <a:pt x="2495169" y="587133"/>
                  </a:lnTo>
                  <a:close/>
                </a:path>
                <a:path w="3455670" h="636904">
                  <a:moveTo>
                    <a:pt x="2528265" y="565213"/>
                  </a:moveTo>
                  <a:lnTo>
                    <a:pt x="2515539" y="573646"/>
                  </a:lnTo>
                  <a:lnTo>
                    <a:pt x="2515539" y="636485"/>
                  </a:lnTo>
                  <a:lnTo>
                    <a:pt x="2528265" y="636485"/>
                  </a:lnTo>
                  <a:lnTo>
                    <a:pt x="2528265" y="565213"/>
                  </a:lnTo>
                  <a:close/>
                </a:path>
                <a:path w="3455670" h="636904">
                  <a:moveTo>
                    <a:pt x="2561348" y="543306"/>
                  </a:moveTo>
                  <a:lnTo>
                    <a:pt x="2548623" y="551726"/>
                  </a:lnTo>
                  <a:lnTo>
                    <a:pt x="2548623" y="636485"/>
                  </a:lnTo>
                  <a:lnTo>
                    <a:pt x="2561348" y="636485"/>
                  </a:lnTo>
                  <a:lnTo>
                    <a:pt x="2561348" y="543306"/>
                  </a:lnTo>
                  <a:close/>
                </a:path>
                <a:path w="3455670" h="636904">
                  <a:moveTo>
                    <a:pt x="2594445" y="521385"/>
                  </a:moveTo>
                  <a:lnTo>
                    <a:pt x="2581719" y="529805"/>
                  </a:lnTo>
                  <a:lnTo>
                    <a:pt x="2581719" y="636485"/>
                  </a:lnTo>
                  <a:lnTo>
                    <a:pt x="2594445" y="636485"/>
                  </a:lnTo>
                  <a:lnTo>
                    <a:pt x="2594445" y="521385"/>
                  </a:lnTo>
                  <a:close/>
                </a:path>
                <a:path w="3455670" h="636904">
                  <a:moveTo>
                    <a:pt x="2627566" y="499440"/>
                  </a:moveTo>
                  <a:lnTo>
                    <a:pt x="2614803" y="507898"/>
                  </a:lnTo>
                  <a:lnTo>
                    <a:pt x="2614803" y="636485"/>
                  </a:lnTo>
                  <a:lnTo>
                    <a:pt x="2627566" y="636485"/>
                  </a:lnTo>
                  <a:lnTo>
                    <a:pt x="2627566" y="499440"/>
                  </a:lnTo>
                  <a:close/>
                </a:path>
                <a:path w="3455670" h="636904">
                  <a:moveTo>
                    <a:pt x="2660650" y="477520"/>
                  </a:moveTo>
                  <a:lnTo>
                    <a:pt x="2647924" y="485978"/>
                  </a:lnTo>
                  <a:lnTo>
                    <a:pt x="2647924" y="636485"/>
                  </a:lnTo>
                  <a:lnTo>
                    <a:pt x="2660650" y="636485"/>
                  </a:lnTo>
                  <a:lnTo>
                    <a:pt x="2660650" y="477520"/>
                  </a:lnTo>
                  <a:close/>
                </a:path>
                <a:path w="3455670" h="636904">
                  <a:moveTo>
                    <a:pt x="2693746" y="455612"/>
                  </a:moveTo>
                  <a:lnTo>
                    <a:pt x="2681020" y="464032"/>
                  </a:lnTo>
                  <a:lnTo>
                    <a:pt x="2681020" y="636485"/>
                  </a:lnTo>
                  <a:lnTo>
                    <a:pt x="2693746" y="636485"/>
                  </a:lnTo>
                  <a:lnTo>
                    <a:pt x="2693746" y="455612"/>
                  </a:lnTo>
                  <a:close/>
                </a:path>
                <a:path w="3455670" h="636904">
                  <a:moveTo>
                    <a:pt x="2726855" y="433692"/>
                  </a:moveTo>
                  <a:lnTo>
                    <a:pt x="2714129" y="442112"/>
                  </a:lnTo>
                  <a:lnTo>
                    <a:pt x="2714129" y="636485"/>
                  </a:lnTo>
                  <a:lnTo>
                    <a:pt x="2726855" y="636485"/>
                  </a:lnTo>
                  <a:lnTo>
                    <a:pt x="2726855" y="433692"/>
                  </a:lnTo>
                  <a:close/>
                </a:path>
                <a:path w="3455670" h="636904">
                  <a:moveTo>
                    <a:pt x="2759951" y="411772"/>
                  </a:moveTo>
                  <a:lnTo>
                    <a:pt x="2747226" y="420204"/>
                  </a:lnTo>
                  <a:lnTo>
                    <a:pt x="2747226" y="636485"/>
                  </a:lnTo>
                  <a:lnTo>
                    <a:pt x="2759951" y="636485"/>
                  </a:lnTo>
                  <a:lnTo>
                    <a:pt x="2759951" y="411772"/>
                  </a:lnTo>
                  <a:close/>
                </a:path>
                <a:path w="3455670" h="636904">
                  <a:moveTo>
                    <a:pt x="2793034" y="389864"/>
                  </a:moveTo>
                  <a:lnTo>
                    <a:pt x="2780309" y="398284"/>
                  </a:lnTo>
                  <a:lnTo>
                    <a:pt x="2780309" y="636485"/>
                  </a:lnTo>
                  <a:lnTo>
                    <a:pt x="2793034" y="636485"/>
                  </a:lnTo>
                  <a:lnTo>
                    <a:pt x="2793034" y="389864"/>
                  </a:lnTo>
                  <a:close/>
                </a:path>
                <a:path w="3455670" h="636904">
                  <a:moveTo>
                    <a:pt x="2826156" y="367919"/>
                  </a:moveTo>
                  <a:lnTo>
                    <a:pt x="2813405" y="376364"/>
                  </a:lnTo>
                  <a:lnTo>
                    <a:pt x="2813405" y="636485"/>
                  </a:lnTo>
                  <a:lnTo>
                    <a:pt x="2826156" y="636485"/>
                  </a:lnTo>
                  <a:lnTo>
                    <a:pt x="2826156" y="367919"/>
                  </a:lnTo>
                  <a:close/>
                </a:path>
                <a:path w="3455670" h="636904">
                  <a:moveTo>
                    <a:pt x="2859252" y="345998"/>
                  </a:moveTo>
                  <a:lnTo>
                    <a:pt x="2846527" y="354431"/>
                  </a:lnTo>
                  <a:lnTo>
                    <a:pt x="2846527" y="636485"/>
                  </a:lnTo>
                  <a:lnTo>
                    <a:pt x="2859252" y="636485"/>
                  </a:lnTo>
                  <a:lnTo>
                    <a:pt x="2859252" y="345998"/>
                  </a:lnTo>
                  <a:close/>
                </a:path>
                <a:path w="3455670" h="636904">
                  <a:moveTo>
                    <a:pt x="2892336" y="324078"/>
                  </a:moveTo>
                  <a:lnTo>
                    <a:pt x="2879610" y="332511"/>
                  </a:lnTo>
                  <a:lnTo>
                    <a:pt x="2879610" y="636485"/>
                  </a:lnTo>
                  <a:lnTo>
                    <a:pt x="2892336" y="636485"/>
                  </a:lnTo>
                  <a:lnTo>
                    <a:pt x="2892336" y="324078"/>
                  </a:lnTo>
                  <a:close/>
                </a:path>
                <a:path w="3455670" h="636904">
                  <a:moveTo>
                    <a:pt x="2925432" y="302171"/>
                  </a:moveTo>
                  <a:lnTo>
                    <a:pt x="2912707" y="310591"/>
                  </a:lnTo>
                  <a:lnTo>
                    <a:pt x="2912707" y="636485"/>
                  </a:lnTo>
                  <a:lnTo>
                    <a:pt x="2925432" y="636485"/>
                  </a:lnTo>
                  <a:lnTo>
                    <a:pt x="2925432" y="302171"/>
                  </a:lnTo>
                  <a:close/>
                </a:path>
                <a:path w="3455670" h="636904">
                  <a:moveTo>
                    <a:pt x="2958541" y="280225"/>
                  </a:moveTo>
                  <a:lnTo>
                    <a:pt x="2945815" y="288683"/>
                  </a:lnTo>
                  <a:lnTo>
                    <a:pt x="2945815" y="636485"/>
                  </a:lnTo>
                  <a:lnTo>
                    <a:pt x="2958541" y="636485"/>
                  </a:lnTo>
                  <a:lnTo>
                    <a:pt x="2958541" y="280225"/>
                  </a:lnTo>
                  <a:close/>
                </a:path>
                <a:path w="3455670" h="636904">
                  <a:moveTo>
                    <a:pt x="2991637" y="258305"/>
                  </a:moveTo>
                  <a:lnTo>
                    <a:pt x="2978912" y="266738"/>
                  </a:lnTo>
                  <a:lnTo>
                    <a:pt x="2978912" y="636485"/>
                  </a:lnTo>
                  <a:lnTo>
                    <a:pt x="2991637" y="636485"/>
                  </a:lnTo>
                  <a:lnTo>
                    <a:pt x="2991637" y="258305"/>
                  </a:lnTo>
                  <a:close/>
                </a:path>
                <a:path w="3455670" h="636904">
                  <a:moveTo>
                    <a:pt x="3024759" y="236397"/>
                  </a:moveTo>
                  <a:lnTo>
                    <a:pt x="3011995" y="244817"/>
                  </a:lnTo>
                  <a:lnTo>
                    <a:pt x="3011995" y="636485"/>
                  </a:lnTo>
                  <a:lnTo>
                    <a:pt x="3024759" y="636485"/>
                  </a:lnTo>
                  <a:lnTo>
                    <a:pt x="3024759" y="236397"/>
                  </a:lnTo>
                  <a:close/>
                </a:path>
                <a:path w="3455670" h="636904">
                  <a:moveTo>
                    <a:pt x="3057842" y="214477"/>
                  </a:moveTo>
                  <a:lnTo>
                    <a:pt x="3045117" y="222897"/>
                  </a:lnTo>
                  <a:lnTo>
                    <a:pt x="3045117" y="636485"/>
                  </a:lnTo>
                  <a:lnTo>
                    <a:pt x="3057842" y="636485"/>
                  </a:lnTo>
                  <a:lnTo>
                    <a:pt x="3057842" y="214477"/>
                  </a:lnTo>
                  <a:close/>
                </a:path>
                <a:path w="3455670" h="636904">
                  <a:moveTo>
                    <a:pt x="3090938" y="192532"/>
                  </a:moveTo>
                  <a:lnTo>
                    <a:pt x="3078213" y="200990"/>
                  </a:lnTo>
                  <a:lnTo>
                    <a:pt x="3078213" y="636485"/>
                  </a:lnTo>
                  <a:lnTo>
                    <a:pt x="3090938" y="636485"/>
                  </a:lnTo>
                  <a:lnTo>
                    <a:pt x="3090938" y="192532"/>
                  </a:lnTo>
                  <a:close/>
                </a:path>
                <a:path w="3455670" h="636904">
                  <a:moveTo>
                    <a:pt x="3124047" y="170624"/>
                  </a:moveTo>
                  <a:lnTo>
                    <a:pt x="3111322" y="179044"/>
                  </a:lnTo>
                  <a:lnTo>
                    <a:pt x="3111322" y="636485"/>
                  </a:lnTo>
                  <a:lnTo>
                    <a:pt x="3124047" y="636485"/>
                  </a:lnTo>
                  <a:lnTo>
                    <a:pt x="3124047" y="170624"/>
                  </a:lnTo>
                  <a:close/>
                </a:path>
                <a:path w="3455670" h="636904">
                  <a:moveTo>
                    <a:pt x="3157143" y="148704"/>
                  </a:moveTo>
                  <a:lnTo>
                    <a:pt x="3144418" y="157124"/>
                  </a:lnTo>
                  <a:lnTo>
                    <a:pt x="3144418" y="636485"/>
                  </a:lnTo>
                  <a:lnTo>
                    <a:pt x="3157143" y="636485"/>
                  </a:lnTo>
                  <a:lnTo>
                    <a:pt x="3157143" y="148704"/>
                  </a:lnTo>
                  <a:close/>
                </a:path>
                <a:path w="3455670" h="636904">
                  <a:moveTo>
                    <a:pt x="3190265" y="126758"/>
                  </a:moveTo>
                  <a:lnTo>
                    <a:pt x="3177527" y="135216"/>
                  </a:lnTo>
                  <a:lnTo>
                    <a:pt x="3177527" y="636485"/>
                  </a:lnTo>
                  <a:lnTo>
                    <a:pt x="3190265" y="636485"/>
                  </a:lnTo>
                  <a:lnTo>
                    <a:pt x="3190265" y="126758"/>
                  </a:lnTo>
                  <a:close/>
                </a:path>
                <a:path w="3455670" h="636904">
                  <a:moveTo>
                    <a:pt x="3223349" y="104838"/>
                  </a:moveTo>
                  <a:lnTo>
                    <a:pt x="3210623" y="113271"/>
                  </a:lnTo>
                  <a:lnTo>
                    <a:pt x="3210623" y="636485"/>
                  </a:lnTo>
                  <a:lnTo>
                    <a:pt x="3223349" y="636485"/>
                  </a:lnTo>
                  <a:lnTo>
                    <a:pt x="3223349" y="104838"/>
                  </a:lnTo>
                  <a:close/>
                </a:path>
                <a:path w="3455670" h="636904">
                  <a:moveTo>
                    <a:pt x="3256470" y="82931"/>
                  </a:moveTo>
                  <a:lnTo>
                    <a:pt x="3243745" y="91351"/>
                  </a:lnTo>
                  <a:lnTo>
                    <a:pt x="3243745" y="636485"/>
                  </a:lnTo>
                  <a:lnTo>
                    <a:pt x="3256470" y="636485"/>
                  </a:lnTo>
                  <a:lnTo>
                    <a:pt x="3256470" y="82931"/>
                  </a:lnTo>
                  <a:close/>
                </a:path>
                <a:path w="3455670" h="636904">
                  <a:moveTo>
                    <a:pt x="3289554" y="60985"/>
                  </a:moveTo>
                  <a:lnTo>
                    <a:pt x="3276828" y="69430"/>
                  </a:lnTo>
                  <a:lnTo>
                    <a:pt x="3276828" y="636485"/>
                  </a:lnTo>
                  <a:lnTo>
                    <a:pt x="3289554" y="636485"/>
                  </a:lnTo>
                  <a:lnTo>
                    <a:pt x="3289554" y="60985"/>
                  </a:lnTo>
                  <a:close/>
                </a:path>
                <a:path w="3455670" h="636904">
                  <a:moveTo>
                    <a:pt x="3322675" y="39065"/>
                  </a:moveTo>
                  <a:lnTo>
                    <a:pt x="3309950" y="47523"/>
                  </a:lnTo>
                  <a:lnTo>
                    <a:pt x="3309950" y="636485"/>
                  </a:lnTo>
                  <a:lnTo>
                    <a:pt x="3322675" y="636485"/>
                  </a:lnTo>
                  <a:lnTo>
                    <a:pt x="3322675" y="39065"/>
                  </a:lnTo>
                  <a:close/>
                </a:path>
                <a:path w="3455670" h="636904">
                  <a:moveTo>
                    <a:pt x="3355771" y="17157"/>
                  </a:moveTo>
                  <a:lnTo>
                    <a:pt x="3343033" y="25577"/>
                  </a:lnTo>
                  <a:lnTo>
                    <a:pt x="3343033" y="636485"/>
                  </a:lnTo>
                  <a:lnTo>
                    <a:pt x="3355771" y="636485"/>
                  </a:lnTo>
                  <a:lnTo>
                    <a:pt x="3355771" y="17157"/>
                  </a:lnTo>
                  <a:close/>
                </a:path>
                <a:path w="3455670" h="636904">
                  <a:moveTo>
                    <a:pt x="3388880" y="914"/>
                  </a:moveTo>
                  <a:lnTo>
                    <a:pt x="3380282" y="914"/>
                  </a:lnTo>
                  <a:lnTo>
                    <a:pt x="3376130" y="3657"/>
                  </a:lnTo>
                  <a:lnTo>
                    <a:pt x="3376130" y="636485"/>
                  </a:lnTo>
                  <a:lnTo>
                    <a:pt x="3388880" y="636485"/>
                  </a:lnTo>
                  <a:lnTo>
                    <a:pt x="3388880" y="914"/>
                  </a:lnTo>
                  <a:close/>
                </a:path>
                <a:path w="3455670" h="636904">
                  <a:moveTo>
                    <a:pt x="3421977" y="863"/>
                  </a:moveTo>
                  <a:lnTo>
                    <a:pt x="3409251" y="889"/>
                  </a:lnTo>
                  <a:lnTo>
                    <a:pt x="3409251" y="636485"/>
                  </a:lnTo>
                  <a:lnTo>
                    <a:pt x="3421977" y="636485"/>
                  </a:lnTo>
                  <a:lnTo>
                    <a:pt x="3421977" y="863"/>
                  </a:lnTo>
                  <a:close/>
                </a:path>
                <a:path w="3455670" h="636904">
                  <a:moveTo>
                    <a:pt x="3455085" y="787"/>
                  </a:moveTo>
                  <a:lnTo>
                    <a:pt x="3442335" y="812"/>
                  </a:lnTo>
                  <a:lnTo>
                    <a:pt x="3442335" y="636485"/>
                  </a:lnTo>
                  <a:lnTo>
                    <a:pt x="3455085" y="636485"/>
                  </a:lnTo>
                  <a:lnTo>
                    <a:pt x="3455085" y="78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587420" y="4062196"/>
              <a:ext cx="344170" cy="605790"/>
            </a:xfrm>
            <a:custGeom>
              <a:avLst/>
              <a:gdLst/>
              <a:ahLst/>
              <a:cxnLst/>
              <a:rect l="l" t="t" r="r" b="b"/>
              <a:pathLst>
                <a:path w="344170" h="605789">
                  <a:moveTo>
                    <a:pt x="12725" y="35560"/>
                  </a:moveTo>
                  <a:lnTo>
                    <a:pt x="0" y="0"/>
                  </a:lnTo>
                  <a:lnTo>
                    <a:pt x="0" y="466128"/>
                  </a:lnTo>
                  <a:lnTo>
                    <a:pt x="12725" y="474548"/>
                  </a:lnTo>
                  <a:lnTo>
                    <a:pt x="12725" y="35560"/>
                  </a:lnTo>
                  <a:close/>
                </a:path>
                <a:path w="344170" h="605789">
                  <a:moveTo>
                    <a:pt x="45847" y="128028"/>
                  </a:moveTo>
                  <a:lnTo>
                    <a:pt x="33083" y="92468"/>
                  </a:lnTo>
                  <a:lnTo>
                    <a:pt x="33083" y="488010"/>
                  </a:lnTo>
                  <a:lnTo>
                    <a:pt x="45847" y="496417"/>
                  </a:lnTo>
                  <a:lnTo>
                    <a:pt x="45847" y="128028"/>
                  </a:lnTo>
                  <a:close/>
                </a:path>
                <a:path w="344170" h="605789">
                  <a:moveTo>
                    <a:pt x="78930" y="214604"/>
                  </a:moveTo>
                  <a:lnTo>
                    <a:pt x="76822" y="214579"/>
                  </a:lnTo>
                  <a:lnTo>
                    <a:pt x="66205" y="184950"/>
                  </a:lnTo>
                  <a:lnTo>
                    <a:pt x="66205" y="509879"/>
                  </a:lnTo>
                  <a:lnTo>
                    <a:pt x="78930" y="518274"/>
                  </a:lnTo>
                  <a:lnTo>
                    <a:pt x="78930" y="214604"/>
                  </a:lnTo>
                  <a:close/>
                </a:path>
                <a:path w="344170" h="605789">
                  <a:moveTo>
                    <a:pt x="112026" y="214630"/>
                  </a:moveTo>
                  <a:lnTo>
                    <a:pt x="99301" y="214630"/>
                  </a:lnTo>
                  <a:lnTo>
                    <a:pt x="99301" y="531749"/>
                  </a:lnTo>
                  <a:lnTo>
                    <a:pt x="112026" y="540169"/>
                  </a:lnTo>
                  <a:lnTo>
                    <a:pt x="112026" y="214630"/>
                  </a:lnTo>
                  <a:close/>
                </a:path>
                <a:path w="344170" h="605789">
                  <a:moveTo>
                    <a:pt x="145135" y="406654"/>
                  </a:moveTo>
                  <a:lnTo>
                    <a:pt x="132410" y="370713"/>
                  </a:lnTo>
                  <a:lnTo>
                    <a:pt x="132410" y="553631"/>
                  </a:lnTo>
                  <a:lnTo>
                    <a:pt x="145135" y="562038"/>
                  </a:lnTo>
                  <a:lnTo>
                    <a:pt x="145135" y="406654"/>
                  </a:lnTo>
                  <a:close/>
                </a:path>
                <a:path w="344170" h="605789">
                  <a:moveTo>
                    <a:pt x="145135" y="214680"/>
                  </a:moveTo>
                  <a:lnTo>
                    <a:pt x="132410" y="214680"/>
                  </a:lnTo>
                  <a:lnTo>
                    <a:pt x="132410" y="364680"/>
                  </a:lnTo>
                  <a:lnTo>
                    <a:pt x="145135" y="356209"/>
                  </a:lnTo>
                  <a:lnTo>
                    <a:pt x="145135" y="214680"/>
                  </a:lnTo>
                  <a:close/>
                </a:path>
                <a:path w="344170" h="605789">
                  <a:moveTo>
                    <a:pt x="178231" y="500075"/>
                  </a:moveTo>
                  <a:lnTo>
                    <a:pt x="165506" y="464134"/>
                  </a:lnTo>
                  <a:lnTo>
                    <a:pt x="165506" y="575500"/>
                  </a:lnTo>
                  <a:lnTo>
                    <a:pt x="178231" y="583895"/>
                  </a:lnTo>
                  <a:lnTo>
                    <a:pt x="178231" y="500075"/>
                  </a:lnTo>
                  <a:close/>
                </a:path>
                <a:path w="344170" h="605789">
                  <a:moveTo>
                    <a:pt x="178231" y="214731"/>
                  </a:moveTo>
                  <a:lnTo>
                    <a:pt x="165506" y="214706"/>
                  </a:lnTo>
                  <a:lnTo>
                    <a:pt x="165506" y="342671"/>
                  </a:lnTo>
                  <a:lnTo>
                    <a:pt x="178231" y="334213"/>
                  </a:lnTo>
                  <a:lnTo>
                    <a:pt x="178231" y="214731"/>
                  </a:lnTo>
                  <a:close/>
                </a:path>
                <a:path w="344170" h="605789">
                  <a:moveTo>
                    <a:pt x="211315" y="593496"/>
                  </a:moveTo>
                  <a:lnTo>
                    <a:pt x="198589" y="557580"/>
                  </a:lnTo>
                  <a:lnTo>
                    <a:pt x="198589" y="597369"/>
                  </a:lnTo>
                  <a:lnTo>
                    <a:pt x="211315" y="605764"/>
                  </a:lnTo>
                  <a:lnTo>
                    <a:pt x="211315" y="593496"/>
                  </a:lnTo>
                  <a:close/>
                </a:path>
                <a:path w="344170" h="605789">
                  <a:moveTo>
                    <a:pt x="211315" y="214782"/>
                  </a:moveTo>
                  <a:lnTo>
                    <a:pt x="198589" y="214757"/>
                  </a:lnTo>
                  <a:lnTo>
                    <a:pt x="198589" y="320649"/>
                  </a:lnTo>
                  <a:lnTo>
                    <a:pt x="211315" y="312204"/>
                  </a:lnTo>
                  <a:lnTo>
                    <a:pt x="211315" y="214782"/>
                  </a:lnTo>
                  <a:close/>
                </a:path>
                <a:path w="344170" h="605789">
                  <a:moveTo>
                    <a:pt x="244436" y="214833"/>
                  </a:moveTo>
                  <a:lnTo>
                    <a:pt x="231686" y="214807"/>
                  </a:lnTo>
                  <a:lnTo>
                    <a:pt x="231686" y="298653"/>
                  </a:lnTo>
                  <a:lnTo>
                    <a:pt x="244436" y="290182"/>
                  </a:lnTo>
                  <a:lnTo>
                    <a:pt x="244436" y="214833"/>
                  </a:lnTo>
                  <a:close/>
                </a:path>
                <a:path w="344170" h="605789">
                  <a:moveTo>
                    <a:pt x="277533" y="214884"/>
                  </a:moveTo>
                  <a:lnTo>
                    <a:pt x="264807" y="214858"/>
                  </a:lnTo>
                  <a:lnTo>
                    <a:pt x="264807" y="276644"/>
                  </a:lnTo>
                  <a:lnTo>
                    <a:pt x="277533" y="268160"/>
                  </a:lnTo>
                  <a:lnTo>
                    <a:pt x="277533" y="214884"/>
                  </a:lnTo>
                  <a:close/>
                </a:path>
                <a:path w="344170" h="605789">
                  <a:moveTo>
                    <a:pt x="310616" y="214909"/>
                  </a:moveTo>
                  <a:lnTo>
                    <a:pt x="297891" y="214909"/>
                  </a:lnTo>
                  <a:lnTo>
                    <a:pt x="297891" y="254622"/>
                  </a:lnTo>
                  <a:lnTo>
                    <a:pt x="310616" y="246138"/>
                  </a:lnTo>
                  <a:lnTo>
                    <a:pt x="310616" y="214909"/>
                  </a:lnTo>
                  <a:close/>
                </a:path>
                <a:path w="344170" h="605789">
                  <a:moveTo>
                    <a:pt x="343712" y="214960"/>
                  </a:moveTo>
                  <a:lnTo>
                    <a:pt x="330987" y="214960"/>
                  </a:lnTo>
                  <a:lnTo>
                    <a:pt x="330987" y="232600"/>
                  </a:lnTo>
                  <a:lnTo>
                    <a:pt x="343712" y="224155"/>
                  </a:lnTo>
                  <a:lnTo>
                    <a:pt x="343712" y="21496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442297" y="4032415"/>
              <a:ext cx="2329815" cy="636905"/>
            </a:xfrm>
            <a:custGeom>
              <a:avLst/>
              <a:gdLst/>
              <a:ahLst/>
              <a:cxnLst/>
              <a:rect l="l" t="t" r="r" b="b"/>
              <a:pathLst>
                <a:path w="2329815" h="636904">
                  <a:moveTo>
                    <a:pt x="12725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25" y="636485"/>
                  </a:lnTo>
                  <a:lnTo>
                    <a:pt x="12725" y="0"/>
                  </a:lnTo>
                  <a:close/>
                </a:path>
                <a:path w="2329815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485"/>
                  </a:lnTo>
                  <a:lnTo>
                    <a:pt x="45821" y="636485"/>
                  </a:lnTo>
                  <a:lnTo>
                    <a:pt x="45821" y="0"/>
                  </a:lnTo>
                  <a:close/>
                </a:path>
                <a:path w="2329815" h="636904">
                  <a:moveTo>
                    <a:pt x="78943" y="0"/>
                  </a:moveTo>
                  <a:lnTo>
                    <a:pt x="66179" y="0"/>
                  </a:lnTo>
                  <a:lnTo>
                    <a:pt x="66179" y="636485"/>
                  </a:lnTo>
                  <a:lnTo>
                    <a:pt x="78943" y="636485"/>
                  </a:lnTo>
                  <a:lnTo>
                    <a:pt x="78943" y="0"/>
                  </a:lnTo>
                  <a:close/>
                </a:path>
                <a:path w="2329815" h="636904">
                  <a:moveTo>
                    <a:pt x="112026" y="0"/>
                  </a:moveTo>
                  <a:lnTo>
                    <a:pt x="99301" y="0"/>
                  </a:lnTo>
                  <a:lnTo>
                    <a:pt x="99301" y="636485"/>
                  </a:lnTo>
                  <a:lnTo>
                    <a:pt x="112026" y="636485"/>
                  </a:lnTo>
                  <a:lnTo>
                    <a:pt x="112026" y="0"/>
                  </a:lnTo>
                  <a:close/>
                </a:path>
                <a:path w="2329815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485"/>
                  </a:lnTo>
                  <a:lnTo>
                    <a:pt x="145122" y="636485"/>
                  </a:lnTo>
                  <a:lnTo>
                    <a:pt x="145122" y="0"/>
                  </a:lnTo>
                  <a:close/>
                </a:path>
                <a:path w="2329815" h="636904">
                  <a:moveTo>
                    <a:pt x="178206" y="0"/>
                  </a:moveTo>
                  <a:lnTo>
                    <a:pt x="165481" y="0"/>
                  </a:lnTo>
                  <a:lnTo>
                    <a:pt x="165481" y="636485"/>
                  </a:lnTo>
                  <a:lnTo>
                    <a:pt x="178206" y="636485"/>
                  </a:lnTo>
                  <a:lnTo>
                    <a:pt x="178206" y="0"/>
                  </a:lnTo>
                  <a:close/>
                </a:path>
                <a:path w="2329815" h="636904">
                  <a:moveTo>
                    <a:pt x="211328" y="0"/>
                  </a:moveTo>
                  <a:lnTo>
                    <a:pt x="198602" y="0"/>
                  </a:lnTo>
                  <a:lnTo>
                    <a:pt x="198602" y="636485"/>
                  </a:lnTo>
                  <a:lnTo>
                    <a:pt x="211328" y="636485"/>
                  </a:lnTo>
                  <a:lnTo>
                    <a:pt x="211328" y="0"/>
                  </a:lnTo>
                  <a:close/>
                </a:path>
                <a:path w="2329815" h="636904">
                  <a:moveTo>
                    <a:pt x="244424" y="0"/>
                  </a:moveTo>
                  <a:lnTo>
                    <a:pt x="231686" y="0"/>
                  </a:lnTo>
                  <a:lnTo>
                    <a:pt x="231686" y="636485"/>
                  </a:lnTo>
                  <a:lnTo>
                    <a:pt x="244424" y="636485"/>
                  </a:lnTo>
                  <a:lnTo>
                    <a:pt x="244424" y="0"/>
                  </a:lnTo>
                  <a:close/>
                </a:path>
                <a:path w="2329815" h="636904">
                  <a:moveTo>
                    <a:pt x="277507" y="0"/>
                  </a:moveTo>
                  <a:lnTo>
                    <a:pt x="264782" y="0"/>
                  </a:lnTo>
                  <a:lnTo>
                    <a:pt x="264782" y="636485"/>
                  </a:lnTo>
                  <a:lnTo>
                    <a:pt x="277507" y="636485"/>
                  </a:lnTo>
                  <a:lnTo>
                    <a:pt x="277507" y="0"/>
                  </a:lnTo>
                  <a:close/>
                </a:path>
                <a:path w="2329815" h="636904">
                  <a:moveTo>
                    <a:pt x="310629" y="0"/>
                  </a:moveTo>
                  <a:lnTo>
                    <a:pt x="297903" y="0"/>
                  </a:lnTo>
                  <a:lnTo>
                    <a:pt x="297903" y="636485"/>
                  </a:lnTo>
                  <a:lnTo>
                    <a:pt x="310629" y="636485"/>
                  </a:lnTo>
                  <a:lnTo>
                    <a:pt x="310629" y="0"/>
                  </a:lnTo>
                  <a:close/>
                </a:path>
                <a:path w="2329815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85"/>
                  </a:lnTo>
                  <a:lnTo>
                    <a:pt x="343712" y="636485"/>
                  </a:lnTo>
                  <a:lnTo>
                    <a:pt x="343712" y="0"/>
                  </a:lnTo>
                  <a:close/>
                </a:path>
                <a:path w="2329815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85"/>
                  </a:lnTo>
                  <a:lnTo>
                    <a:pt x="376809" y="636485"/>
                  </a:lnTo>
                  <a:lnTo>
                    <a:pt x="376809" y="0"/>
                  </a:lnTo>
                  <a:close/>
                </a:path>
                <a:path w="2329815" h="636904">
                  <a:moveTo>
                    <a:pt x="409930" y="0"/>
                  </a:moveTo>
                  <a:lnTo>
                    <a:pt x="397167" y="0"/>
                  </a:lnTo>
                  <a:lnTo>
                    <a:pt x="397167" y="636485"/>
                  </a:lnTo>
                  <a:lnTo>
                    <a:pt x="409930" y="636485"/>
                  </a:lnTo>
                  <a:lnTo>
                    <a:pt x="409930" y="0"/>
                  </a:lnTo>
                  <a:close/>
                </a:path>
                <a:path w="2329815" h="636904">
                  <a:moveTo>
                    <a:pt x="443014" y="0"/>
                  </a:moveTo>
                  <a:lnTo>
                    <a:pt x="430288" y="0"/>
                  </a:lnTo>
                  <a:lnTo>
                    <a:pt x="430288" y="636485"/>
                  </a:lnTo>
                  <a:lnTo>
                    <a:pt x="443014" y="636485"/>
                  </a:lnTo>
                  <a:lnTo>
                    <a:pt x="443014" y="0"/>
                  </a:lnTo>
                  <a:close/>
                </a:path>
                <a:path w="2329815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85"/>
                  </a:lnTo>
                  <a:lnTo>
                    <a:pt x="476110" y="636485"/>
                  </a:lnTo>
                  <a:lnTo>
                    <a:pt x="476110" y="0"/>
                  </a:lnTo>
                  <a:close/>
                </a:path>
                <a:path w="2329815" h="636904">
                  <a:moveTo>
                    <a:pt x="509219" y="0"/>
                  </a:moveTo>
                  <a:lnTo>
                    <a:pt x="496468" y="0"/>
                  </a:lnTo>
                  <a:lnTo>
                    <a:pt x="496468" y="636485"/>
                  </a:lnTo>
                  <a:lnTo>
                    <a:pt x="509219" y="636485"/>
                  </a:lnTo>
                  <a:lnTo>
                    <a:pt x="509219" y="0"/>
                  </a:lnTo>
                  <a:close/>
                </a:path>
                <a:path w="2329815" h="636904">
                  <a:moveTo>
                    <a:pt x="542315" y="0"/>
                  </a:moveTo>
                  <a:lnTo>
                    <a:pt x="529590" y="0"/>
                  </a:lnTo>
                  <a:lnTo>
                    <a:pt x="529590" y="636485"/>
                  </a:lnTo>
                  <a:lnTo>
                    <a:pt x="542315" y="636485"/>
                  </a:lnTo>
                  <a:lnTo>
                    <a:pt x="542315" y="0"/>
                  </a:lnTo>
                  <a:close/>
                </a:path>
                <a:path w="2329815" h="636904">
                  <a:moveTo>
                    <a:pt x="575411" y="0"/>
                  </a:moveTo>
                  <a:lnTo>
                    <a:pt x="562673" y="0"/>
                  </a:lnTo>
                  <a:lnTo>
                    <a:pt x="562673" y="636485"/>
                  </a:lnTo>
                  <a:lnTo>
                    <a:pt x="575411" y="636485"/>
                  </a:lnTo>
                  <a:lnTo>
                    <a:pt x="575411" y="0"/>
                  </a:lnTo>
                  <a:close/>
                </a:path>
                <a:path w="2329815" h="636904">
                  <a:moveTo>
                    <a:pt x="608520" y="0"/>
                  </a:moveTo>
                  <a:lnTo>
                    <a:pt x="595769" y="0"/>
                  </a:lnTo>
                  <a:lnTo>
                    <a:pt x="595769" y="636485"/>
                  </a:lnTo>
                  <a:lnTo>
                    <a:pt x="608520" y="636485"/>
                  </a:lnTo>
                  <a:lnTo>
                    <a:pt x="608520" y="0"/>
                  </a:lnTo>
                  <a:close/>
                </a:path>
                <a:path w="2329815" h="636904">
                  <a:moveTo>
                    <a:pt x="641616" y="0"/>
                  </a:moveTo>
                  <a:lnTo>
                    <a:pt x="628891" y="0"/>
                  </a:lnTo>
                  <a:lnTo>
                    <a:pt x="628891" y="636485"/>
                  </a:lnTo>
                  <a:lnTo>
                    <a:pt x="641616" y="636485"/>
                  </a:lnTo>
                  <a:lnTo>
                    <a:pt x="641616" y="0"/>
                  </a:lnTo>
                  <a:close/>
                </a:path>
                <a:path w="2329815" h="636904">
                  <a:moveTo>
                    <a:pt x="674700" y="0"/>
                  </a:moveTo>
                  <a:lnTo>
                    <a:pt x="661974" y="0"/>
                  </a:lnTo>
                  <a:lnTo>
                    <a:pt x="661974" y="636485"/>
                  </a:lnTo>
                  <a:lnTo>
                    <a:pt x="674700" y="636485"/>
                  </a:lnTo>
                  <a:lnTo>
                    <a:pt x="674700" y="0"/>
                  </a:lnTo>
                  <a:close/>
                </a:path>
                <a:path w="2329815" h="636904">
                  <a:moveTo>
                    <a:pt x="707796" y="0"/>
                  </a:moveTo>
                  <a:lnTo>
                    <a:pt x="695071" y="0"/>
                  </a:lnTo>
                  <a:lnTo>
                    <a:pt x="695071" y="636485"/>
                  </a:lnTo>
                  <a:lnTo>
                    <a:pt x="707796" y="636485"/>
                  </a:lnTo>
                  <a:lnTo>
                    <a:pt x="707796" y="0"/>
                  </a:lnTo>
                  <a:close/>
                </a:path>
                <a:path w="2329815" h="636904">
                  <a:moveTo>
                    <a:pt x="740905" y="0"/>
                  </a:moveTo>
                  <a:lnTo>
                    <a:pt x="728179" y="0"/>
                  </a:lnTo>
                  <a:lnTo>
                    <a:pt x="728179" y="636485"/>
                  </a:lnTo>
                  <a:lnTo>
                    <a:pt x="740905" y="636485"/>
                  </a:lnTo>
                  <a:lnTo>
                    <a:pt x="740905" y="0"/>
                  </a:lnTo>
                  <a:close/>
                </a:path>
                <a:path w="2329815" h="636904">
                  <a:moveTo>
                    <a:pt x="774001" y="0"/>
                  </a:moveTo>
                  <a:lnTo>
                    <a:pt x="761276" y="0"/>
                  </a:lnTo>
                  <a:lnTo>
                    <a:pt x="761276" y="636485"/>
                  </a:lnTo>
                  <a:lnTo>
                    <a:pt x="774001" y="636485"/>
                  </a:lnTo>
                  <a:lnTo>
                    <a:pt x="774001" y="0"/>
                  </a:lnTo>
                  <a:close/>
                </a:path>
                <a:path w="2329815" h="636904">
                  <a:moveTo>
                    <a:pt x="807097" y="0"/>
                  </a:moveTo>
                  <a:lnTo>
                    <a:pt x="794372" y="0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0"/>
                  </a:lnTo>
                  <a:close/>
                </a:path>
                <a:path w="2329815" h="636904">
                  <a:moveTo>
                    <a:pt x="840206" y="0"/>
                  </a:moveTo>
                  <a:lnTo>
                    <a:pt x="827481" y="0"/>
                  </a:lnTo>
                  <a:lnTo>
                    <a:pt x="827481" y="636485"/>
                  </a:lnTo>
                  <a:lnTo>
                    <a:pt x="840206" y="636485"/>
                  </a:lnTo>
                  <a:lnTo>
                    <a:pt x="840206" y="0"/>
                  </a:lnTo>
                  <a:close/>
                </a:path>
                <a:path w="2329815" h="636904">
                  <a:moveTo>
                    <a:pt x="873302" y="0"/>
                  </a:moveTo>
                  <a:lnTo>
                    <a:pt x="860577" y="0"/>
                  </a:lnTo>
                  <a:lnTo>
                    <a:pt x="860577" y="636485"/>
                  </a:lnTo>
                  <a:lnTo>
                    <a:pt x="873302" y="636485"/>
                  </a:lnTo>
                  <a:lnTo>
                    <a:pt x="873302" y="0"/>
                  </a:lnTo>
                  <a:close/>
                </a:path>
                <a:path w="2329815" h="636904">
                  <a:moveTo>
                    <a:pt x="906386" y="0"/>
                  </a:moveTo>
                  <a:lnTo>
                    <a:pt x="893660" y="0"/>
                  </a:lnTo>
                  <a:lnTo>
                    <a:pt x="893660" y="636485"/>
                  </a:lnTo>
                  <a:lnTo>
                    <a:pt x="906386" y="636485"/>
                  </a:lnTo>
                  <a:lnTo>
                    <a:pt x="906386" y="0"/>
                  </a:lnTo>
                  <a:close/>
                </a:path>
                <a:path w="2329815" h="636904">
                  <a:moveTo>
                    <a:pt x="939507" y="0"/>
                  </a:moveTo>
                  <a:lnTo>
                    <a:pt x="926757" y="0"/>
                  </a:lnTo>
                  <a:lnTo>
                    <a:pt x="926757" y="636485"/>
                  </a:lnTo>
                  <a:lnTo>
                    <a:pt x="939507" y="636485"/>
                  </a:lnTo>
                  <a:lnTo>
                    <a:pt x="939507" y="0"/>
                  </a:lnTo>
                  <a:close/>
                </a:path>
                <a:path w="2329815" h="636904">
                  <a:moveTo>
                    <a:pt x="972604" y="0"/>
                  </a:moveTo>
                  <a:lnTo>
                    <a:pt x="959866" y="0"/>
                  </a:lnTo>
                  <a:lnTo>
                    <a:pt x="959866" y="636485"/>
                  </a:lnTo>
                  <a:lnTo>
                    <a:pt x="972604" y="636485"/>
                  </a:lnTo>
                  <a:lnTo>
                    <a:pt x="972604" y="0"/>
                  </a:lnTo>
                  <a:close/>
                </a:path>
                <a:path w="2329815" h="636904">
                  <a:moveTo>
                    <a:pt x="1005687" y="0"/>
                  </a:moveTo>
                  <a:lnTo>
                    <a:pt x="992962" y="0"/>
                  </a:lnTo>
                  <a:lnTo>
                    <a:pt x="992962" y="636485"/>
                  </a:lnTo>
                  <a:lnTo>
                    <a:pt x="1005687" y="636485"/>
                  </a:lnTo>
                  <a:lnTo>
                    <a:pt x="1005687" y="0"/>
                  </a:lnTo>
                  <a:close/>
                </a:path>
                <a:path w="2329815" h="636904">
                  <a:moveTo>
                    <a:pt x="1038809" y="0"/>
                  </a:moveTo>
                  <a:lnTo>
                    <a:pt x="1026058" y="0"/>
                  </a:lnTo>
                  <a:lnTo>
                    <a:pt x="1026058" y="636485"/>
                  </a:lnTo>
                  <a:lnTo>
                    <a:pt x="1038809" y="636485"/>
                  </a:lnTo>
                  <a:lnTo>
                    <a:pt x="1038809" y="0"/>
                  </a:lnTo>
                  <a:close/>
                </a:path>
                <a:path w="2329815" h="636904">
                  <a:moveTo>
                    <a:pt x="1071892" y="0"/>
                  </a:moveTo>
                  <a:lnTo>
                    <a:pt x="1059167" y="0"/>
                  </a:lnTo>
                  <a:lnTo>
                    <a:pt x="1059167" y="636485"/>
                  </a:lnTo>
                  <a:lnTo>
                    <a:pt x="1071892" y="636485"/>
                  </a:lnTo>
                  <a:lnTo>
                    <a:pt x="1071892" y="0"/>
                  </a:lnTo>
                  <a:close/>
                </a:path>
                <a:path w="2329815" h="636904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485"/>
                  </a:lnTo>
                  <a:lnTo>
                    <a:pt x="1104988" y="636485"/>
                  </a:lnTo>
                  <a:lnTo>
                    <a:pt x="1104988" y="0"/>
                  </a:lnTo>
                  <a:close/>
                </a:path>
                <a:path w="2329815" h="636904">
                  <a:moveTo>
                    <a:pt x="1138085" y="0"/>
                  </a:moveTo>
                  <a:lnTo>
                    <a:pt x="1125347" y="0"/>
                  </a:lnTo>
                  <a:lnTo>
                    <a:pt x="1125347" y="636485"/>
                  </a:lnTo>
                  <a:lnTo>
                    <a:pt x="1138085" y="636485"/>
                  </a:lnTo>
                  <a:lnTo>
                    <a:pt x="1138085" y="0"/>
                  </a:lnTo>
                  <a:close/>
                </a:path>
                <a:path w="2329815" h="636904">
                  <a:moveTo>
                    <a:pt x="1171194" y="0"/>
                  </a:moveTo>
                  <a:lnTo>
                    <a:pt x="1158468" y="0"/>
                  </a:lnTo>
                  <a:lnTo>
                    <a:pt x="1158468" y="636485"/>
                  </a:lnTo>
                  <a:lnTo>
                    <a:pt x="1171194" y="636485"/>
                  </a:lnTo>
                  <a:lnTo>
                    <a:pt x="1171194" y="0"/>
                  </a:lnTo>
                  <a:close/>
                </a:path>
                <a:path w="2329815" h="636904">
                  <a:moveTo>
                    <a:pt x="1204290" y="0"/>
                  </a:moveTo>
                  <a:lnTo>
                    <a:pt x="1191564" y="0"/>
                  </a:lnTo>
                  <a:lnTo>
                    <a:pt x="1191564" y="636485"/>
                  </a:lnTo>
                  <a:lnTo>
                    <a:pt x="1204290" y="636485"/>
                  </a:lnTo>
                  <a:lnTo>
                    <a:pt x="1204290" y="0"/>
                  </a:lnTo>
                  <a:close/>
                </a:path>
                <a:path w="2329815" h="636904">
                  <a:moveTo>
                    <a:pt x="1237373" y="0"/>
                  </a:moveTo>
                  <a:lnTo>
                    <a:pt x="1224648" y="0"/>
                  </a:lnTo>
                  <a:lnTo>
                    <a:pt x="1224648" y="636485"/>
                  </a:lnTo>
                  <a:lnTo>
                    <a:pt x="1237373" y="636485"/>
                  </a:lnTo>
                  <a:lnTo>
                    <a:pt x="1237373" y="0"/>
                  </a:lnTo>
                  <a:close/>
                </a:path>
                <a:path w="2329815" h="636904">
                  <a:moveTo>
                    <a:pt x="1270495" y="0"/>
                  </a:moveTo>
                  <a:lnTo>
                    <a:pt x="1257769" y="0"/>
                  </a:lnTo>
                  <a:lnTo>
                    <a:pt x="1257769" y="636485"/>
                  </a:lnTo>
                  <a:lnTo>
                    <a:pt x="1270495" y="636485"/>
                  </a:lnTo>
                  <a:lnTo>
                    <a:pt x="1270495" y="0"/>
                  </a:lnTo>
                  <a:close/>
                </a:path>
                <a:path w="2329815" h="636904">
                  <a:moveTo>
                    <a:pt x="1303591" y="0"/>
                  </a:moveTo>
                  <a:lnTo>
                    <a:pt x="1290853" y="0"/>
                  </a:lnTo>
                  <a:lnTo>
                    <a:pt x="1290853" y="636485"/>
                  </a:lnTo>
                  <a:lnTo>
                    <a:pt x="1303591" y="636485"/>
                  </a:lnTo>
                  <a:lnTo>
                    <a:pt x="1303591" y="0"/>
                  </a:lnTo>
                  <a:close/>
                </a:path>
                <a:path w="2329815" h="636904">
                  <a:moveTo>
                    <a:pt x="1336675" y="0"/>
                  </a:moveTo>
                  <a:lnTo>
                    <a:pt x="1323949" y="0"/>
                  </a:lnTo>
                  <a:lnTo>
                    <a:pt x="1323949" y="636485"/>
                  </a:lnTo>
                  <a:lnTo>
                    <a:pt x="1336675" y="636485"/>
                  </a:lnTo>
                  <a:lnTo>
                    <a:pt x="1336675" y="0"/>
                  </a:lnTo>
                  <a:close/>
                </a:path>
                <a:path w="2329815" h="636904">
                  <a:moveTo>
                    <a:pt x="1369796" y="0"/>
                  </a:moveTo>
                  <a:lnTo>
                    <a:pt x="1357045" y="0"/>
                  </a:lnTo>
                  <a:lnTo>
                    <a:pt x="1357045" y="636485"/>
                  </a:lnTo>
                  <a:lnTo>
                    <a:pt x="1369796" y="636485"/>
                  </a:lnTo>
                  <a:lnTo>
                    <a:pt x="1369796" y="0"/>
                  </a:lnTo>
                  <a:close/>
                </a:path>
                <a:path w="2329815" h="636904">
                  <a:moveTo>
                    <a:pt x="1402880" y="0"/>
                  </a:moveTo>
                  <a:lnTo>
                    <a:pt x="1390154" y="0"/>
                  </a:lnTo>
                  <a:lnTo>
                    <a:pt x="1390154" y="636485"/>
                  </a:lnTo>
                  <a:lnTo>
                    <a:pt x="1402880" y="636485"/>
                  </a:lnTo>
                  <a:lnTo>
                    <a:pt x="1402880" y="0"/>
                  </a:lnTo>
                  <a:close/>
                </a:path>
                <a:path w="2329815" h="636904">
                  <a:moveTo>
                    <a:pt x="1435976" y="0"/>
                  </a:moveTo>
                  <a:lnTo>
                    <a:pt x="1423250" y="0"/>
                  </a:lnTo>
                  <a:lnTo>
                    <a:pt x="1423250" y="636485"/>
                  </a:lnTo>
                  <a:lnTo>
                    <a:pt x="1435976" y="636485"/>
                  </a:lnTo>
                  <a:lnTo>
                    <a:pt x="1435976" y="0"/>
                  </a:lnTo>
                  <a:close/>
                </a:path>
                <a:path w="2329815" h="636904">
                  <a:moveTo>
                    <a:pt x="1469097" y="0"/>
                  </a:moveTo>
                  <a:lnTo>
                    <a:pt x="1456334" y="0"/>
                  </a:lnTo>
                  <a:lnTo>
                    <a:pt x="1456334" y="636485"/>
                  </a:lnTo>
                  <a:lnTo>
                    <a:pt x="1469097" y="636485"/>
                  </a:lnTo>
                  <a:lnTo>
                    <a:pt x="1469097" y="0"/>
                  </a:lnTo>
                  <a:close/>
                </a:path>
                <a:path w="2329815" h="636904">
                  <a:moveTo>
                    <a:pt x="1502181" y="0"/>
                  </a:moveTo>
                  <a:lnTo>
                    <a:pt x="1489456" y="0"/>
                  </a:lnTo>
                  <a:lnTo>
                    <a:pt x="1489456" y="636485"/>
                  </a:lnTo>
                  <a:lnTo>
                    <a:pt x="1502181" y="636485"/>
                  </a:lnTo>
                  <a:lnTo>
                    <a:pt x="1502181" y="0"/>
                  </a:lnTo>
                  <a:close/>
                </a:path>
                <a:path w="2329815" h="636904">
                  <a:moveTo>
                    <a:pt x="1535277" y="0"/>
                  </a:moveTo>
                  <a:lnTo>
                    <a:pt x="1522552" y="0"/>
                  </a:lnTo>
                  <a:lnTo>
                    <a:pt x="1522552" y="636485"/>
                  </a:lnTo>
                  <a:lnTo>
                    <a:pt x="1535277" y="636485"/>
                  </a:lnTo>
                  <a:lnTo>
                    <a:pt x="1535277" y="0"/>
                  </a:lnTo>
                  <a:close/>
                </a:path>
                <a:path w="2329815" h="636904">
                  <a:moveTo>
                    <a:pt x="1568386" y="0"/>
                  </a:moveTo>
                  <a:lnTo>
                    <a:pt x="1555635" y="0"/>
                  </a:lnTo>
                  <a:lnTo>
                    <a:pt x="1555635" y="636485"/>
                  </a:lnTo>
                  <a:lnTo>
                    <a:pt x="1568386" y="636485"/>
                  </a:lnTo>
                  <a:lnTo>
                    <a:pt x="1568386" y="0"/>
                  </a:lnTo>
                  <a:close/>
                </a:path>
                <a:path w="2329815" h="636904">
                  <a:moveTo>
                    <a:pt x="1601482" y="0"/>
                  </a:moveTo>
                  <a:lnTo>
                    <a:pt x="1588757" y="0"/>
                  </a:lnTo>
                  <a:lnTo>
                    <a:pt x="1588757" y="636485"/>
                  </a:lnTo>
                  <a:lnTo>
                    <a:pt x="1601482" y="636485"/>
                  </a:lnTo>
                  <a:lnTo>
                    <a:pt x="1601482" y="0"/>
                  </a:lnTo>
                  <a:close/>
                </a:path>
                <a:path w="2329815" h="636904">
                  <a:moveTo>
                    <a:pt x="1634578" y="0"/>
                  </a:moveTo>
                  <a:lnTo>
                    <a:pt x="1621840" y="0"/>
                  </a:lnTo>
                  <a:lnTo>
                    <a:pt x="1621840" y="636485"/>
                  </a:lnTo>
                  <a:lnTo>
                    <a:pt x="1634578" y="636485"/>
                  </a:lnTo>
                  <a:lnTo>
                    <a:pt x="1634578" y="0"/>
                  </a:lnTo>
                  <a:close/>
                </a:path>
                <a:path w="2329815" h="636904">
                  <a:moveTo>
                    <a:pt x="1667662" y="0"/>
                  </a:moveTo>
                  <a:lnTo>
                    <a:pt x="1654937" y="0"/>
                  </a:lnTo>
                  <a:lnTo>
                    <a:pt x="1654937" y="636485"/>
                  </a:lnTo>
                  <a:lnTo>
                    <a:pt x="1667662" y="636485"/>
                  </a:lnTo>
                  <a:lnTo>
                    <a:pt x="1667662" y="0"/>
                  </a:lnTo>
                  <a:close/>
                </a:path>
                <a:path w="2329815" h="636904">
                  <a:moveTo>
                    <a:pt x="1700784" y="0"/>
                  </a:moveTo>
                  <a:lnTo>
                    <a:pt x="1688058" y="0"/>
                  </a:lnTo>
                  <a:lnTo>
                    <a:pt x="1688058" y="636485"/>
                  </a:lnTo>
                  <a:lnTo>
                    <a:pt x="1700784" y="636485"/>
                  </a:lnTo>
                  <a:lnTo>
                    <a:pt x="1700784" y="0"/>
                  </a:lnTo>
                  <a:close/>
                </a:path>
                <a:path w="2329815" h="636904">
                  <a:moveTo>
                    <a:pt x="1733867" y="0"/>
                  </a:moveTo>
                  <a:lnTo>
                    <a:pt x="1721142" y="0"/>
                  </a:lnTo>
                  <a:lnTo>
                    <a:pt x="1721142" y="636485"/>
                  </a:lnTo>
                  <a:lnTo>
                    <a:pt x="1733867" y="636485"/>
                  </a:lnTo>
                  <a:lnTo>
                    <a:pt x="1733867" y="0"/>
                  </a:lnTo>
                  <a:close/>
                </a:path>
                <a:path w="2329815" h="636904">
                  <a:moveTo>
                    <a:pt x="1766963" y="0"/>
                  </a:moveTo>
                  <a:lnTo>
                    <a:pt x="1754238" y="0"/>
                  </a:lnTo>
                  <a:lnTo>
                    <a:pt x="1754238" y="636485"/>
                  </a:lnTo>
                  <a:lnTo>
                    <a:pt x="1766963" y="636485"/>
                  </a:lnTo>
                  <a:lnTo>
                    <a:pt x="1766963" y="0"/>
                  </a:lnTo>
                  <a:close/>
                </a:path>
                <a:path w="2329815" h="636904">
                  <a:moveTo>
                    <a:pt x="1800085" y="0"/>
                  </a:moveTo>
                  <a:lnTo>
                    <a:pt x="1787347" y="0"/>
                  </a:lnTo>
                  <a:lnTo>
                    <a:pt x="1787347" y="636485"/>
                  </a:lnTo>
                  <a:lnTo>
                    <a:pt x="1800085" y="636485"/>
                  </a:lnTo>
                  <a:lnTo>
                    <a:pt x="1800085" y="0"/>
                  </a:lnTo>
                  <a:close/>
                </a:path>
                <a:path w="2329815" h="636904">
                  <a:moveTo>
                    <a:pt x="1833168" y="0"/>
                  </a:moveTo>
                  <a:lnTo>
                    <a:pt x="1820443" y="0"/>
                  </a:lnTo>
                  <a:lnTo>
                    <a:pt x="1820443" y="636485"/>
                  </a:lnTo>
                  <a:lnTo>
                    <a:pt x="1833168" y="636485"/>
                  </a:lnTo>
                  <a:lnTo>
                    <a:pt x="1833168" y="0"/>
                  </a:lnTo>
                  <a:close/>
                </a:path>
                <a:path w="2329815" h="636904">
                  <a:moveTo>
                    <a:pt x="1866265" y="0"/>
                  </a:moveTo>
                  <a:lnTo>
                    <a:pt x="1853539" y="0"/>
                  </a:lnTo>
                  <a:lnTo>
                    <a:pt x="1853539" y="636485"/>
                  </a:lnTo>
                  <a:lnTo>
                    <a:pt x="1866265" y="636485"/>
                  </a:lnTo>
                  <a:lnTo>
                    <a:pt x="1866265" y="0"/>
                  </a:lnTo>
                  <a:close/>
                </a:path>
                <a:path w="2329815" h="636904">
                  <a:moveTo>
                    <a:pt x="1899373" y="0"/>
                  </a:moveTo>
                  <a:lnTo>
                    <a:pt x="1886623" y="0"/>
                  </a:lnTo>
                  <a:lnTo>
                    <a:pt x="1886623" y="636485"/>
                  </a:lnTo>
                  <a:lnTo>
                    <a:pt x="1899373" y="636485"/>
                  </a:lnTo>
                  <a:lnTo>
                    <a:pt x="1899373" y="0"/>
                  </a:lnTo>
                  <a:close/>
                </a:path>
                <a:path w="2329815" h="636904">
                  <a:moveTo>
                    <a:pt x="1932470" y="0"/>
                  </a:moveTo>
                  <a:lnTo>
                    <a:pt x="1919744" y="0"/>
                  </a:lnTo>
                  <a:lnTo>
                    <a:pt x="1919744" y="636485"/>
                  </a:lnTo>
                  <a:lnTo>
                    <a:pt x="1932470" y="636485"/>
                  </a:lnTo>
                  <a:lnTo>
                    <a:pt x="1932470" y="0"/>
                  </a:lnTo>
                  <a:close/>
                </a:path>
                <a:path w="2329815" h="636904">
                  <a:moveTo>
                    <a:pt x="1965553" y="0"/>
                  </a:moveTo>
                  <a:lnTo>
                    <a:pt x="1952828" y="0"/>
                  </a:lnTo>
                  <a:lnTo>
                    <a:pt x="1952828" y="636485"/>
                  </a:lnTo>
                  <a:lnTo>
                    <a:pt x="1965553" y="636485"/>
                  </a:lnTo>
                  <a:lnTo>
                    <a:pt x="1965553" y="0"/>
                  </a:lnTo>
                  <a:close/>
                </a:path>
                <a:path w="2329815" h="636904">
                  <a:moveTo>
                    <a:pt x="1998675" y="0"/>
                  </a:moveTo>
                  <a:lnTo>
                    <a:pt x="1985924" y="0"/>
                  </a:lnTo>
                  <a:lnTo>
                    <a:pt x="1985924" y="636485"/>
                  </a:lnTo>
                  <a:lnTo>
                    <a:pt x="1998675" y="636485"/>
                  </a:lnTo>
                  <a:lnTo>
                    <a:pt x="1998675" y="0"/>
                  </a:lnTo>
                  <a:close/>
                </a:path>
                <a:path w="2329815" h="636904">
                  <a:moveTo>
                    <a:pt x="2031771" y="0"/>
                  </a:moveTo>
                  <a:lnTo>
                    <a:pt x="2019046" y="0"/>
                  </a:lnTo>
                  <a:lnTo>
                    <a:pt x="2019046" y="636485"/>
                  </a:lnTo>
                  <a:lnTo>
                    <a:pt x="2031771" y="636485"/>
                  </a:lnTo>
                  <a:lnTo>
                    <a:pt x="2031771" y="0"/>
                  </a:lnTo>
                  <a:close/>
                </a:path>
                <a:path w="2329815" h="636904">
                  <a:moveTo>
                    <a:pt x="2064854" y="0"/>
                  </a:moveTo>
                  <a:lnTo>
                    <a:pt x="2052129" y="0"/>
                  </a:lnTo>
                  <a:lnTo>
                    <a:pt x="2052129" y="636485"/>
                  </a:lnTo>
                  <a:lnTo>
                    <a:pt x="2064854" y="636485"/>
                  </a:lnTo>
                  <a:lnTo>
                    <a:pt x="2064854" y="0"/>
                  </a:lnTo>
                  <a:close/>
                </a:path>
                <a:path w="2329815" h="636904">
                  <a:moveTo>
                    <a:pt x="2097951" y="0"/>
                  </a:moveTo>
                  <a:lnTo>
                    <a:pt x="2085225" y="0"/>
                  </a:lnTo>
                  <a:lnTo>
                    <a:pt x="2085225" y="636485"/>
                  </a:lnTo>
                  <a:lnTo>
                    <a:pt x="2097951" y="636485"/>
                  </a:lnTo>
                  <a:lnTo>
                    <a:pt x="2097951" y="0"/>
                  </a:lnTo>
                  <a:close/>
                </a:path>
                <a:path w="2329815" h="636904">
                  <a:moveTo>
                    <a:pt x="2131060" y="0"/>
                  </a:moveTo>
                  <a:lnTo>
                    <a:pt x="2118334" y="0"/>
                  </a:lnTo>
                  <a:lnTo>
                    <a:pt x="2118334" y="636485"/>
                  </a:lnTo>
                  <a:lnTo>
                    <a:pt x="2131060" y="636485"/>
                  </a:lnTo>
                  <a:lnTo>
                    <a:pt x="2131060" y="0"/>
                  </a:lnTo>
                  <a:close/>
                </a:path>
                <a:path w="2329815" h="636904">
                  <a:moveTo>
                    <a:pt x="2164156" y="0"/>
                  </a:moveTo>
                  <a:lnTo>
                    <a:pt x="2151430" y="0"/>
                  </a:lnTo>
                  <a:lnTo>
                    <a:pt x="2151430" y="636485"/>
                  </a:lnTo>
                  <a:lnTo>
                    <a:pt x="2164156" y="636485"/>
                  </a:lnTo>
                  <a:lnTo>
                    <a:pt x="2164156" y="0"/>
                  </a:lnTo>
                  <a:close/>
                </a:path>
                <a:path w="2329815" h="636904">
                  <a:moveTo>
                    <a:pt x="2197252" y="0"/>
                  </a:moveTo>
                  <a:lnTo>
                    <a:pt x="2184514" y="0"/>
                  </a:lnTo>
                  <a:lnTo>
                    <a:pt x="2184514" y="636485"/>
                  </a:lnTo>
                  <a:lnTo>
                    <a:pt x="2197252" y="636485"/>
                  </a:lnTo>
                  <a:lnTo>
                    <a:pt x="2197252" y="0"/>
                  </a:lnTo>
                  <a:close/>
                </a:path>
                <a:path w="2329815" h="636904">
                  <a:moveTo>
                    <a:pt x="2230361" y="0"/>
                  </a:moveTo>
                  <a:lnTo>
                    <a:pt x="2217636" y="0"/>
                  </a:lnTo>
                  <a:lnTo>
                    <a:pt x="2217636" y="636485"/>
                  </a:lnTo>
                  <a:lnTo>
                    <a:pt x="2230361" y="636485"/>
                  </a:lnTo>
                  <a:lnTo>
                    <a:pt x="2230361" y="0"/>
                  </a:lnTo>
                  <a:close/>
                </a:path>
                <a:path w="2329815" h="636904">
                  <a:moveTo>
                    <a:pt x="2263457" y="0"/>
                  </a:moveTo>
                  <a:lnTo>
                    <a:pt x="2250732" y="0"/>
                  </a:lnTo>
                  <a:lnTo>
                    <a:pt x="2250732" y="636485"/>
                  </a:lnTo>
                  <a:lnTo>
                    <a:pt x="2263457" y="636485"/>
                  </a:lnTo>
                  <a:lnTo>
                    <a:pt x="2263457" y="0"/>
                  </a:lnTo>
                  <a:close/>
                </a:path>
                <a:path w="2329815" h="636904">
                  <a:moveTo>
                    <a:pt x="2296541" y="0"/>
                  </a:moveTo>
                  <a:lnTo>
                    <a:pt x="2283815" y="0"/>
                  </a:lnTo>
                  <a:lnTo>
                    <a:pt x="2283815" y="636485"/>
                  </a:lnTo>
                  <a:lnTo>
                    <a:pt x="2296541" y="636485"/>
                  </a:lnTo>
                  <a:lnTo>
                    <a:pt x="2296541" y="0"/>
                  </a:lnTo>
                  <a:close/>
                </a:path>
                <a:path w="2329815" h="636904">
                  <a:moveTo>
                    <a:pt x="2329662" y="0"/>
                  </a:moveTo>
                  <a:lnTo>
                    <a:pt x="2316911" y="0"/>
                  </a:lnTo>
                  <a:lnTo>
                    <a:pt x="2316911" y="636485"/>
                  </a:lnTo>
                  <a:lnTo>
                    <a:pt x="2329662" y="636485"/>
                  </a:lnTo>
                  <a:lnTo>
                    <a:pt x="232966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5759209" y="4032415"/>
              <a:ext cx="1171575" cy="636905"/>
            </a:xfrm>
            <a:custGeom>
              <a:avLst/>
              <a:gdLst/>
              <a:ahLst/>
              <a:cxnLst/>
              <a:rect l="l" t="t" r="r" b="b"/>
              <a:pathLst>
                <a:path w="1171575" h="636904">
                  <a:moveTo>
                    <a:pt x="12750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50" y="636485"/>
                  </a:lnTo>
                  <a:lnTo>
                    <a:pt x="12750" y="0"/>
                  </a:lnTo>
                  <a:close/>
                </a:path>
                <a:path w="1171575" h="636904">
                  <a:moveTo>
                    <a:pt x="45847" y="0"/>
                  </a:moveTo>
                  <a:lnTo>
                    <a:pt x="33108" y="0"/>
                  </a:lnTo>
                  <a:lnTo>
                    <a:pt x="33108" y="636485"/>
                  </a:lnTo>
                  <a:lnTo>
                    <a:pt x="45847" y="636485"/>
                  </a:lnTo>
                  <a:lnTo>
                    <a:pt x="45847" y="0"/>
                  </a:lnTo>
                  <a:close/>
                </a:path>
                <a:path w="1171575" h="636904">
                  <a:moveTo>
                    <a:pt x="78930" y="0"/>
                  </a:moveTo>
                  <a:lnTo>
                    <a:pt x="66205" y="0"/>
                  </a:lnTo>
                  <a:lnTo>
                    <a:pt x="66205" y="636485"/>
                  </a:lnTo>
                  <a:lnTo>
                    <a:pt x="78930" y="636485"/>
                  </a:lnTo>
                  <a:lnTo>
                    <a:pt x="78930" y="0"/>
                  </a:lnTo>
                  <a:close/>
                </a:path>
                <a:path w="1171575" h="636904">
                  <a:moveTo>
                    <a:pt x="112052" y="0"/>
                  </a:moveTo>
                  <a:lnTo>
                    <a:pt x="99301" y="0"/>
                  </a:lnTo>
                  <a:lnTo>
                    <a:pt x="99301" y="636485"/>
                  </a:lnTo>
                  <a:lnTo>
                    <a:pt x="112052" y="636485"/>
                  </a:lnTo>
                  <a:lnTo>
                    <a:pt x="112052" y="0"/>
                  </a:lnTo>
                  <a:close/>
                </a:path>
                <a:path w="1171575" h="636904">
                  <a:moveTo>
                    <a:pt x="145135" y="0"/>
                  </a:moveTo>
                  <a:lnTo>
                    <a:pt x="132410" y="0"/>
                  </a:lnTo>
                  <a:lnTo>
                    <a:pt x="132410" y="636485"/>
                  </a:lnTo>
                  <a:lnTo>
                    <a:pt x="145135" y="636485"/>
                  </a:lnTo>
                  <a:lnTo>
                    <a:pt x="145135" y="0"/>
                  </a:lnTo>
                  <a:close/>
                </a:path>
                <a:path w="1171575" h="636904">
                  <a:moveTo>
                    <a:pt x="178231" y="0"/>
                  </a:moveTo>
                  <a:lnTo>
                    <a:pt x="165506" y="0"/>
                  </a:lnTo>
                  <a:lnTo>
                    <a:pt x="165506" y="636485"/>
                  </a:lnTo>
                  <a:lnTo>
                    <a:pt x="178231" y="636485"/>
                  </a:lnTo>
                  <a:lnTo>
                    <a:pt x="178231" y="0"/>
                  </a:lnTo>
                  <a:close/>
                </a:path>
                <a:path w="1171575" h="636904">
                  <a:moveTo>
                    <a:pt x="211353" y="0"/>
                  </a:moveTo>
                  <a:lnTo>
                    <a:pt x="198589" y="0"/>
                  </a:lnTo>
                  <a:lnTo>
                    <a:pt x="198589" y="636485"/>
                  </a:lnTo>
                  <a:lnTo>
                    <a:pt x="211353" y="636485"/>
                  </a:lnTo>
                  <a:lnTo>
                    <a:pt x="211353" y="0"/>
                  </a:lnTo>
                  <a:close/>
                </a:path>
                <a:path w="1171575" h="636904">
                  <a:moveTo>
                    <a:pt x="244436" y="0"/>
                  </a:moveTo>
                  <a:lnTo>
                    <a:pt x="231711" y="0"/>
                  </a:lnTo>
                  <a:lnTo>
                    <a:pt x="231711" y="636485"/>
                  </a:lnTo>
                  <a:lnTo>
                    <a:pt x="244436" y="636485"/>
                  </a:lnTo>
                  <a:lnTo>
                    <a:pt x="244436" y="0"/>
                  </a:lnTo>
                  <a:close/>
                </a:path>
                <a:path w="1171575" h="636904">
                  <a:moveTo>
                    <a:pt x="277533" y="0"/>
                  </a:moveTo>
                  <a:lnTo>
                    <a:pt x="264807" y="0"/>
                  </a:lnTo>
                  <a:lnTo>
                    <a:pt x="264807" y="636485"/>
                  </a:lnTo>
                  <a:lnTo>
                    <a:pt x="277533" y="636485"/>
                  </a:lnTo>
                  <a:lnTo>
                    <a:pt x="277533" y="0"/>
                  </a:lnTo>
                  <a:close/>
                </a:path>
                <a:path w="1171575" h="636904">
                  <a:moveTo>
                    <a:pt x="310616" y="0"/>
                  </a:moveTo>
                  <a:lnTo>
                    <a:pt x="297891" y="0"/>
                  </a:lnTo>
                  <a:lnTo>
                    <a:pt x="297891" y="636485"/>
                  </a:lnTo>
                  <a:lnTo>
                    <a:pt x="310616" y="636485"/>
                  </a:lnTo>
                  <a:lnTo>
                    <a:pt x="310616" y="0"/>
                  </a:lnTo>
                  <a:close/>
                </a:path>
                <a:path w="1171575" h="636904">
                  <a:moveTo>
                    <a:pt x="343738" y="0"/>
                  </a:moveTo>
                  <a:lnTo>
                    <a:pt x="331012" y="0"/>
                  </a:lnTo>
                  <a:lnTo>
                    <a:pt x="331012" y="636485"/>
                  </a:lnTo>
                  <a:lnTo>
                    <a:pt x="343738" y="636485"/>
                  </a:lnTo>
                  <a:lnTo>
                    <a:pt x="343738" y="0"/>
                  </a:lnTo>
                  <a:close/>
                </a:path>
                <a:path w="1171575" h="636904">
                  <a:moveTo>
                    <a:pt x="376834" y="0"/>
                  </a:moveTo>
                  <a:lnTo>
                    <a:pt x="364096" y="0"/>
                  </a:lnTo>
                  <a:lnTo>
                    <a:pt x="364096" y="636485"/>
                  </a:lnTo>
                  <a:lnTo>
                    <a:pt x="376834" y="636485"/>
                  </a:lnTo>
                  <a:lnTo>
                    <a:pt x="376834" y="0"/>
                  </a:lnTo>
                  <a:close/>
                </a:path>
                <a:path w="1171575" h="636904">
                  <a:moveTo>
                    <a:pt x="409917" y="0"/>
                  </a:moveTo>
                  <a:lnTo>
                    <a:pt x="397192" y="0"/>
                  </a:lnTo>
                  <a:lnTo>
                    <a:pt x="397192" y="636485"/>
                  </a:lnTo>
                  <a:lnTo>
                    <a:pt x="409917" y="636485"/>
                  </a:lnTo>
                  <a:lnTo>
                    <a:pt x="409917" y="0"/>
                  </a:lnTo>
                  <a:close/>
                </a:path>
                <a:path w="1171575" h="636904">
                  <a:moveTo>
                    <a:pt x="443039" y="0"/>
                  </a:moveTo>
                  <a:lnTo>
                    <a:pt x="430314" y="0"/>
                  </a:lnTo>
                  <a:lnTo>
                    <a:pt x="430314" y="636485"/>
                  </a:lnTo>
                  <a:lnTo>
                    <a:pt x="443039" y="636485"/>
                  </a:lnTo>
                  <a:lnTo>
                    <a:pt x="443039" y="0"/>
                  </a:lnTo>
                  <a:close/>
                </a:path>
                <a:path w="1171575" h="636904">
                  <a:moveTo>
                    <a:pt x="476123" y="0"/>
                  </a:moveTo>
                  <a:lnTo>
                    <a:pt x="463397" y="0"/>
                  </a:lnTo>
                  <a:lnTo>
                    <a:pt x="463397" y="636485"/>
                  </a:lnTo>
                  <a:lnTo>
                    <a:pt x="476123" y="636485"/>
                  </a:lnTo>
                  <a:lnTo>
                    <a:pt x="476123" y="0"/>
                  </a:lnTo>
                  <a:close/>
                </a:path>
                <a:path w="1171575" h="636904">
                  <a:moveTo>
                    <a:pt x="509219" y="0"/>
                  </a:moveTo>
                  <a:lnTo>
                    <a:pt x="496493" y="0"/>
                  </a:lnTo>
                  <a:lnTo>
                    <a:pt x="496493" y="636485"/>
                  </a:lnTo>
                  <a:lnTo>
                    <a:pt x="509219" y="636485"/>
                  </a:lnTo>
                  <a:lnTo>
                    <a:pt x="509219" y="0"/>
                  </a:lnTo>
                  <a:close/>
                </a:path>
                <a:path w="1171575" h="636904">
                  <a:moveTo>
                    <a:pt x="542340" y="0"/>
                  </a:moveTo>
                  <a:lnTo>
                    <a:pt x="529577" y="0"/>
                  </a:lnTo>
                  <a:lnTo>
                    <a:pt x="529577" y="636485"/>
                  </a:lnTo>
                  <a:lnTo>
                    <a:pt x="542340" y="636485"/>
                  </a:lnTo>
                  <a:lnTo>
                    <a:pt x="542340" y="0"/>
                  </a:lnTo>
                  <a:close/>
                </a:path>
                <a:path w="1171575" h="636904">
                  <a:moveTo>
                    <a:pt x="575424" y="0"/>
                  </a:moveTo>
                  <a:lnTo>
                    <a:pt x="562698" y="0"/>
                  </a:lnTo>
                  <a:lnTo>
                    <a:pt x="562698" y="636485"/>
                  </a:lnTo>
                  <a:lnTo>
                    <a:pt x="575424" y="636485"/>
                  </a:lnTo>
                  <a:lnTo>
                    <a:pt x="575424" y="0"/>
                  </a:lnTo>
                  <a:close/>
                </a:path>
                <a:path w="1171575" h="636904">
                  <a:moveTo>
                    <a:pt x="608520" y="0"/>
                  </a:moveTo>
                  <a:lnTo>
                    <a:pt x="595795" y="0"/>
                  </a:lnTo>
                  <a:lnTo>
                    <a:pt x="595795" y="636485"/>
                  </a:lnTo>
                  <a:lnTo>
                    <a:pt x="608520" y="636485"/>
                  </a:lnTo>
                  <a:lnTo>
                    <a:pt x="608520" y="0"/>
                  </a:lnTo>
                  <a:close/>
                </a:path>
                <a:path w="1171575" h="636904">
                  <a:moveTo>
                    <a:pt x="641629" y="0"/>
                  </a:moveTo>
                  <a:lnTo>
                    <a:pt x="628878" y="0"/>
                  </a:lnTo>
                  <a:lnTo>
                    <a:pt x="628878" y="636485"/>
                  </a:lnTo>
                  <a:lnTo>
                    <a:pt x="641629" y="636485"/>
                  </a:lnTo>
                  <a:lnTo>
                    <a:pt x="641629" y="0"/>
                  </a:lnTo>
                  <a:close/>
                </a:path>
                <a:path w="1171575" h="636904">
                  <a:moveTo>
                    <a:pt x="674725" y="0"/>
                  </a:moveTo>
                  <a:lnTo>
                    <a:pt x="662000" y="0"/>
                  </a:lnTo>
                  <a:lnTo>
                    <a:pt x="662000" y="636485"/>
                  </a:lnTo>
                  <a:lnTo>
                    <a:pt x="674725" y="636485"/>
                  </a:lnTo>
                  <a:lnTo>
                    <a:pt x="674725" y="0"/>
                  </a:lnTo>
                  <a:close/>
                </a:path>
                <a:path w="1171575" h="636904">
                  <a:moveTo>
                    <a:pt x="707809" y="0"/>
                  </a:moveTo>
                  <a:lnTo>
                    <a:pt x="695083" y="0"/>
                  </a:lnTo>
                  <a:lnTo>
                    <a:pt x="695083" y="636485"/>
                  </a:lnTo>
                  <a:lnTo>
                    <a:pt x="707809" y="636485"/>
                  </a:lnTo>
                  <a:lnTo>
                    <a:pt x="707809" y="0"/>
                  </a:lnTo>
                  <a:close/>
                </a:path>
                <a:path w="1171575" h="636904">
                  <a:moveTo>
                    <a:pt x="740930" y="0"/>
                  </a:moveTo>
                  <a:lnTo>
                    <a:pt x="728179" y="0"/>
                  </a:lnTo>
                  <a:lnTo>
                    <a:pt x="728179" y="636485"/>
                  </a:lnTo>
                  <a:lnTo>
                    <a:pt x="740930" y="636485"/>
                  </a:lnTo>
                  <a:lnTo>
                    <a:pt x="740930" y="0"/>
                  </a:lnTo>
                  <a:close/>
                </a:path>
                <a:path w="1171575" h="636904">
                  <a:moveTo>
                    <a:pt x="774026" y="0"/>
                  </a:moveTo>
                  <a:lnTo>
                    <a:pt x="761301" y="0"/>
                  </a:lnTo>
                  <a:lnTo>
                    <a:pt x="761301" y="636485"/>
                  </a:lnTo>
                  <a:lnTo>
                    <a:pt x="774026" y="636485"/>
                  </a:lnTo>
                  <a:lnTo>
                    <a:pt x="774026" y="0"/>
                  </a:lnTo>
                  <a:close/>
                </a:path>
                <a:path w="1171575" h="636904">
                  <a:moveTo>
                    <a:pt x="807135" y="0"/>
                  </a:moveTo>
                  <a:lnTo>
                    <a:pt x="794385" y="0"/>
                  </a:lnTo>
                  <a:lnTo>
                    <a:pt x="794385" y="636485"/>
                  </a:lnTo>
                  <a:lnTo>
                    <a:pt x="807135" y="636485"/>
                  </a:lnTo>
                  <a:lnTo>
                    <a:pt x="807135" y="0"/>
                  </a:lnTo>
                  <a:close/>
                </a:path>
                <a:path w="1171575" h="636904">
                  <a:moveTo>
                    <a:pt x="840232" y="0"/>
                  </a:moveTo>
                  <a:lnTo>
                    <a:pt x="827506" y="0"/>
                  </a:lnTo>
                  <a:lnTo>
                    <a:pt x="827506" y="636485"/>
                  </a:lnTo>
                  <a:lnTo>
                    <a:pt x="840232" y="636485"/>
                  </a:lnTo>
                  <a:lnTo>
                    <a:pt x="840232" y="0"/>
                  </a:lnTo>
                  <a:close/>
                </a:path>
                <a:path w="1171575" h="636904">
                  <a:moveTo>
                    <a:pt x="873340" y="0"/>
                  </a:moveTo>
                  <a:lnTo>
                    <a:pt x="860590" y="0"/>
                  </a:lnTo>
                  <a:lnTo>
                    <a:pt x="860590" y="636485"/>
                  </a:lnTo>
                  <a:lnTo>
                    <a:pt x="873340" y="636485"/>
                  </a:lnTo>
                  <a:lnTo>
                    <a:pt x="873340" y="0"/>
                  </a:lnTo>
                  <a:close/>
                </a:path>
                <a:path w="1171575" h="636904">
                  <a:moveTo>
                    <a:pt x="906437" y="0"/>
                  </a:moveTo>
                  <a:lnTo>
                    <a:pt x="893711" y="0"/>
                  </a:lnTo>
                  <a:lnTo>
                    <a:pt x="893711" y="636485"/>
                  </a:lnTo>
                  <a:lnTo>
                    <a:pt x="906437" y="636485"/>
                  </a:lnTo>
                  <a:lnTo>
                    <a:pt x="906437" y="0"/>
                  </a:lnTo>
                  <a:close/>
                </a:path>
                <a:path w="1171575" h="636904">
                  <a:moveTo>
                    <a:pt x="939558" y="0"/>
                  </a:moveTo>
                  <a:lnTo>
                    <a:pt x="926807" y="0"/>
                  </a:lnTo>
                  <a:lnTo>
                    <a:pt x="926807" y="636485"/>
                  </a:lnTo>
                  <a:lnTo>
                    <a:pt x="939558" y="636485"/>
                  </a:lnTo>
                  <a:lnTo>
                    <a:pt x="939558" y="0"/>
                  </a:lnTo>
                  <a:close/>
                </a:path>
                <a:path w="1171575" h="636904">
                  <a:moveTo>
                    <a:pt x="972642" y="0"/>
                  </a:moveTo>
                  <a:lnTo>
                    <a:pt x="959916" y="0"/>
                  </a:lnTo>
                  <a:lnTo>
                    <a:pt x="959916" y="636485"/>
                  </a:lnTo>
                  <a:lnTo>
                    <a:pt x="972642" y="636485"/>
                  </a:lnTo>
                  <a:lnTo>
                    <a:pt x="972642" y="0"/>
                  </a:lnTo>
                  <a:close/>
                </a:path>
                <a:path w="1171575" h="636904">
                  <a:moveTo>
                    <a:pt x="1005763" y="0"/>
                  </a:moveTo>
                  <a:lnTo>
                    <a:pt x="993013" y="0"/>
                  </a:lnTo>
                  <a:lnTo>
                    <a:pt x="993013" y="636485"/>
                  </a:lnTo>
                  <a:lnTo>
                    <a:pt x="1005763" y="636485"/>
                  </a:lnTo>
                  <a:lnTo>
                    <a:pt x="1005763" y="0"/>
                  </a:lnTo>
                  <a:close/>
                </a:path>
                <a:path w="1171575" h="636904">
                  <a:moveTo>
                    <a:pt x="1038847" y="0"/>
                  </a:moveTo>
                  <a:lnTo>
                    <a:pt x="1026121" y="0"/>
                  </a:lnTo>
                  <a:lnTo>
                    <a:pt x="1026121" y="636485"/>
                  </a:lnTo>
                  <a:lnTo>
                    <a:pt x="1038847" y="636485"/>
                  </a:lnTo>
                  <a:lnTo>
                    <a:pt x="1038847" y="0"/>
                  </a:lnTo>
                  <a:close/>
                </a:path>
                <a:path w="1171575" h="636904">
                  <a:moveTo>
                    <a:pt x="1071943" y="0"/>
                  </a:moveTo>
                  <a:lnTo>
                    <a:pt x="1059218" y="0"/>
                  </a:lnTo>
                  <a:lnTo>
                    <a:pt x="1059218" y="636485"/>
                  </a:lnTo>
                  <a:lnTo>
                    <a:pt x="1071943" y="636485"/>
                  </a:lnTo>
                  <a:lnTo>
                    <a:pt x="1071943" y="0"/>
                  </a:lnTo>
                  <a:close/>
                </a:path>
                <a:path w="1171575" h="636904">
                  <a:moveTo>
                    <a:pt x="1105065" y="0"/>
                  </a:moveTo>
                  <a:lnTo>
                    <a:pt x="1092327" y="0"/>
                  </a:lnTo>
                  <a:lnTo>
                    <a:pt x="1092327" y="636485"/>
                  </a:lnTo>
                  <a:lnTo>
                    <a:pt x="1105065" y="636485"/>
                  </a:lnTo>
                  <a:lnTo>
                    <a:pt x="1105065" y="0"/>
                  </a:lnTo>
                  <a:close/>
                </a:path>
                <a:path w="1171575" h="636904">
                  <a:moveTo>
                    <a:pt x="1138148" y="0"/>
                  </a:moveTo>
                  <a:lnTo>
                    <a:pt x="1125423" y="0"/>
                  </a:lnTo>
                  <a:lnTo>
                    <a:pt x="1125423" y="636485"/>
                  </a:lnTo>
                  <a:lnTo>
                    <a:pt x="1138148" y="636485"/>
                  </a:lnTo>
                  <a:lnTo>
                    <a:pt x="1138148" y="0"/>
                  </a:lnTo>
                  <a:close/>
                </a:path>
                <a:path w="1171575" h="636904">
                  <a:moveTo>
                    <a:pt x="1171270" y="0"/>
                  </a:moveTo>
                  <a:lnTo>
                    <a:pt x="1158544" y="0"/>
                  </a:lnTo>
                  <a:lnTo>
                    <a:pt x="1158544" y="636485"/>
                  </a:lnTo>
                  <a:lnTo>
                    <a:pt x="1171270" y="636485"/>
                  </a:lnTo>
                  <a:lnTo>
                    <a:pt x="117127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7" name="object 117"/>
          <p:cNvGrpSpPr/>
          <p:nvPr/>
        </p:nvGrpSpPr>
        <p:grpSpPr>
          <a:xfrm>
            <a:off x="889356" y="4032405"/>
            <a:ext cx="2296795" cy="636905"/>
            <a:chOff x="889356" y="4032405"/>
            <a:chExt cx="2296795" cy="636905"/>
          </a:xfrm>
        </p:grpSpPr>
        <p:sp>
          <p:nvSpPr>
            <p:cNvPr id="118" name="object 118"/>
            <p:cNvSpPr/>
            <p:nvPr/>
          </p:nvSpPr>
          <p:spPr>
            <a:xfrm>
              <a:off x="902081" y="4032415"/>
              <a:ext cx="840740" cy="636905"/>
            </a:xfrm>
            <a:custGeom>
              <a:avLst/>
              <a:gdLst/>
              <a:ahLst/>
              <a:cxnLst/>
              <a:rect l="l" t="t" r="r" b="b"/>
              <a:pathLst>
                <a:path w="840739" h="636904">
                  <a:moveTo>
                    <a:pt x="12725" y="0"/>
                  </a:moveTo>
                  <a:lnTo>
                    <a:pt x="0" y="0"/>
                  </a:lnTo>
                  <a:lnTo>
                    <a:pt x="0" y="636358"/>
                  </a:lnTo>
                  <a:lnTo>
                    <a:pt x="12725" y="636358"/>
                  </a:lnTo>
                  <a:lnTo>
                    <a:pt x="12725" y="0"/>
                  </a:lnTo>
                  <a:close/>
                </a:path>
                <a:path w="840739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358"/>
                  </a:lnTo>
                  <a:lnTo>
                    <a:pt x="45821" y="636358"/>
                  </a:lnTo>
                  <a:lnTo>
                    <a:pt x="45821" y="0"/>
                  </a:lnTo>
                  <a:close/>
                </a:path>
                <a:path w="840739" h="636904">
                  <a:moveTo>
                    <a:pt x="78917" y="0"/>
                  </a:moveTo>
                  <a:lnTo>
                    <a:pt x="66192" y="0"/>
                  </a:lnTo>
                  <a:lnTo>
                    <a:pt x="66192" y="636358"/>
                  </a:lnTo>
                  <a:lnTo>
                    <a:pt x="78917" y="636358"/>
                  </a:lnTo>
                  <a:lnTo>
                    <a:pt x="78917" y="0"/>
                  </a:lnTo>
                  <a:close/>
                </a:path>
                <a:path w="840739" h="636904">
                  <a:moveTo>
                    <a:pt x="112014" y="0"/>
                  </a:moveTo>
                  <a:lnTo>
                    <a:pt x="99288" y="0"/>
                  </a:lnTo>
                  <a:lnTo>
                    <a:pt x="99288" y="636384"/>
                  </a:lnTo>
                  <a:lnTo>
                    <a:pt x="112014" y="636384"/>
                  </a:lnTo>
                  <a:lnTo>
                    <a:pt x="112014" y="0"/>
                  </a:lnTo>
                  <a:close/>
                </a:path>
                <a:path w="840739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384"/>
                  </a:lnTo>
                  <a:lnTo>
                    <a:pt x="145122" y="636384"/>
                  </a:lnTo>
                  <a:lnTo>
                    <a:pt x="145122" y="0"/>
                  </a:lnTo>
                  <a:close/>
                </a:path>
                <a:path w="840739" h="636904">
                  <a:moveTo>
                    <a:pt x="178219" y="0"/>
                  </a:moveTo>
                  <a:lnTo>
                    <a:pt x="165493" y="0"/>
                  </a:lnTo>
                  <a:lnTo>
                    <a:pt x="165493" y="636384"/>
                  </a:lnTo>
                  <a:lnTo>
                    <a:pt x="178219" y="636384"/>
                  </a:lnTo>
                  <a:lnTo>
                    <a:pt x="178219" y="0"/>
                  </a:lnTo>
                  <a:close/>
                </a:path>
                <a:path w="840739" h="636904">
                  <a:moveTo>
                    <a:pt x="211315" y="0"/>
                  </a:moveTo>
                  <a:lnTo>
                    <a:pt x="198589" y="0"/>
                  </a:lnTo>
                  <a:lnTo>
                    <a:pt x="198589" y="636384"/>
                  </a:lnTo>
                  <a:lnTo>
                    <a:pt x="211315" y="636384"/>
                  </a:lnTo>
                  <a:lnTo>
                    <a:pt x="211315" y="0"/>
                  </a:lnTo>
                  <a:close/>
                </a:path>
                <a:path w="840739" h="636904">
                  <a:moveTo>
                    <a:pt x="244411" y="0"/>
                  </a:moveTo>
                  <a:lnTo>
                    <a:pt x="231686" y="0"/>
                  </a:lnTo>
                  <a:lnTo>
                    <a:pt x="231686" y="636384"/>
                  </a:lnTo>
                  <a:lnTo>
                    <a:pt x="244411" y="636384"/>
                  </a:lnTo>
                  <a:lnTo>
                    <a:pt x="244411" y="0"/>
                  </a:lnTo>
                  <a:close/>
                </a:path>
                <a:path w="840739" h="636904">
                  <a:moveTo>
                    <a:pt x="277520" y="0"/>
                  </a:moveTo>
                  <a:lnTo>
                    <a:pt x="264782" y="0"/>
                  </a:lnTo>
                  <a:lnTo>
                    <a:pt x="264782" y="636409"/>
                  </a:lnTo>
                  <a:lnTo>
                    <a:pt x="277520" y="636409"/>
                  </a:lnTo>
                  <a:lnTo>
                    <a:pt x="277520" y="0"/>
                  </a:lnTo>
                  <a:close/>
                </a:path>
                <a:path w="840739" h="636904">
                  <a:moveTo>
                    <a:pt x="310616" y="0"/>
                  </a:moveTo>
                  <a:lnTo>
                    <a:pt x="297891" y="0"/>
                  </a:lnTo>
                  <a:lnTo>
                    <a:pt x="297891" y="636409"/>
                  </a:lnTo>
                  <a:lnTo>
                    <a:pt x="310616" y="636409"/>
                  </a:lnTo>
                  <a:lnTo>
                    <a:pt x="310616" y="0"/>
                  </a:lnTo>
                  <a:close/>
                </a:path>
                <a:path w="840739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09"/>
                  </a:lnTo>
                  <a:lnTo>
                    <a:pt x="343712" y="636409"/>
                  </a:lnTo>
                  <a:lnTo>
                    <a:pt x="343712" y="0"/>
                  </a:lnTo>
                  <a:close/>
                </a:path>
                <a:path w="840739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09"/>
                  </a:lnTo>
                  <a:lnTo>
                    <a:pt x="376809" y="636409"/>
                  </a:lnTo>
                  <a:lnTo>
                    <a:pt x="376809" y="0"/>
                  </a:lnTo>
                  <a:close/>
                </a:path>
                <a:path w="840739" h="636904">
                  <a:moveTo>
                    <a:pt x="409905" y="0"/>
                  </a:moveTo>
                  <a:lnTo>
                    <a:pt x="397179" y="0"/>
                  </a:lnTo>
                  <a:lnTo>
                    <a:pt x="397179" y="636409"/>
                  </a:lnTo>
                  <a:lnTo>
                    <a:pt x="409905" y="636409"/>
                  </a:lnTo>
                  <a:lnTo>
                    <a:pt x="409905" y="0"/>
                  </a:lnTo>
                  <a:close/>
                </a:path>
                <a:path w="840739" h="636904">
                  <a:moveTo>
                    <a:pt x="443014" y="0"/>
                  </a:moveTo>
                  <a:lnTo>
                    <a:pt x="430276" y="0"/>
                  </a:lnTo>
                  <a:lnTo>
                    <a:pt x="430276" y="636435"/>
                  </a:lnTo>
                  <a:lnTo>
                    <a:pt x="443014" y="636435"/>
                  </a:lnTo>
                  <a:lnTo>
                    <a:pt x="443014" y="0"/>
                  </a:lnTo>
                  <a:close/>
                </a:path>
                <a:path w="840739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35"/>
                  </a:lnTo>
                  <a:lnTo>
                    <a:pt x="476110" y="636435"/>
                  </a:lnTo>
                  <a:lnTo>
                    <a:pt x="476110" y="0"/>
                  </a:lnTo>
                  <a:close/>
                </a:path>
                <a:path w="840739" h="636904">
                  <a:moveTo>
                    <a:pt x="509206" y="0"/>
                  </a:moveTo>
                  <a:lnTo>
                    <a:pt x="496481" y="0"/>
                  </a:lnTo>
                  <a:lnTo>
                    <a:pt x="496481" y="636435"/>
                  </a:lnTo>
                  <a:lnTo>
                    <a:pt x="509206" y="636435"/>
                  </a:lnTo>
                  <a:lnTo>
                    <a:pt x="509206" y="0"/>
                  </a:lnTo>
                  <a:close/>
                </a:path>
                <a:path w="840739" h="636904">
                  <a:moveTo>
                    <a:pt x="542302" y="0"/>
                  </a:moveTo>
                  <a:lnTo>
                    <a:pt x="529577" y="0"/>
                  </a:lnTo>
                  <a:lnTo>
                    <a:pt x="529577" y="636435"/>
                  </a:lnTo>
                  <a:lnTo>
                    <a:pt x="542302" y="636435"/>
                  </a:lnTo>
                  <a:lnTo>
                    <a:pt x="542302" y="0"/>
                  </a:lnTo>
                  <a:close/>
                </a:path>
                <a:path w="840739" h="636904">
                  <a:moveTo>
                    <a:pt x="575411" y="1270"/>
                  </a:moveTo>
                  <a:lnTo>
                    <a:pt x="574954" y="1270"/>
                  </a:lnTo>
                  <a:lnTo>
                    <a:pt x="574954" y="0"/>
                  </a:lnTo>
                  <a:lnTo>
                    <a:pt x="562673" y="0"/>
                  </a:lnTo>
                  <a:lnTo>
                    <a:pt x="562673" y="1270"/>
                  </a:lnTo>
                  <a:lnTo>
                    <a:pt x="562673" y="636270"/>
                  </a:lnTo>
                  <a:lnTo>
                    <a:pt x="575411" y="636270"/>
                  </a:lnTo>
                  <a:lnTo>
                    <a:pt x="575411" y="1270"/>
                  </a:lnTo>
                  <a:close/>
                </a:path>
                <a:path w="840739" h="636904">
                  <a:moveTo>
                    <a:pt x="608507" y="76339"/>
                  </a:moveTo>
                  <a:lnTo>
                    <a:pt x="595782" y="47625"/>
                  </a:lnTo>
                  <a:lnTo>
                    <a:pt x="595782" y="636460"/>
                  </a:lnTo>
                  <a:lnTo>
                    <a:pt x="608507" y="636460"/>
                  </a:lnTo>
                  <a:lnTo>
                    <a:pt x="608507" y="76339"/>
                  </a:lnTo>
                  <a:close/>
                </a:path>
                <a:path w="840739" h="636904">
                  <a:moveTo>
                    <a:pt x="641604" y="151015"/>
                  </a:moveTo>
                  <a:lnTo>
                    <a:pt x="628878" y="122301"/>
                  </a:lnTo>
                  <a:lnTo>
                    <a:pt x="628878" y="636460"/>
                  </a:lnTo>
                  <a:lnTo>
                    <a:pt x="641604" y="636460"/>
                  </a:lnTo>
                  <a:lnTo>
                    <a:pt x="641604" y="151015"/>
                  </a:lnTo>
                  <a:close/>
                </a:path>
                <a:path w="840739" h="636904">
                  <a:moveTo>
                    <a:pt x="674700" y="225729"/>
                  </a:moveTo>
                  <a:lnTo>
                    <a:pt x="661974" y="196989"/>
                  </a:lnTo>
                  <a:lnTo>
                    <a:pt x="661974" y="636460"/>
                  </a:lnTo>
                  <a:lnTo>
                    <a:pt x="674700" y="636460"/>
                  </a:lnTo>
                  <a:lnTo>
                    <a:pt x="674700" y="225729"/>
                  </a:lnTo>
                  <a:close/>
                </a:path>
                <a:path w="840739" h="636904">
                  <a:moveTo>
                    <a:pt x="707796" y="300405"/>
                  </a:moveTo>
                  <a:lnTo>
                    <a:pt x="695071" y="271678"/>
                  </a:lnTo>
                  <a:lnTo>
                    <a:pt x="695071" y="636460"/>
                  </a:lnTo>
                  <a:lnTo>
                    <a:pt x="707796" y="636460"/>
                  </a:lnTo>
                  <a:lnTo>
                    <a:pt x="707796" y="300405"/>
                  </a:lnTo>
                  <a:close/>
                </a:path>
                <a:path w="840739" h="636904">
                  <a:moveTo>
                    <a:pt x="740905" y="375094"/>
                  </a:moveTo>
                  <a:lnTo>
                    <a:pt x="728167" y="346354"/>
                  </a:lnTo>
                  <a:lnTo>
                    <a:pt x="728167" y="636485"/>
                  </a:lnTo>
                  <a:lnTo>
                    <a:pt x="740905" y="636485"/>
                  </a:lnTo>
                  <a:lnTo>
                    <a:pt x="740905" y="375094"/>
                  </a:lnTo>
                  <a:close/>
                </a:path>
                <a:path w="840739" h="636904">
                  <a:moveTo>
                    <a:pt x="774001" y="449783"/>
                  </a:moveTo>
                  <a:lnTo>
                    <a:pt x="761276" y="421043"/>
                  </a:lnTo>
                  <a:lnTo>
                    <a:pt x="761276" y="636485"/>
                  </a:lnTo>
                  <a:lnTo>
                    <a:pt x="774001" y="636485"/>
                  </a:lnTo>
                  <a:lnTo>
                    <a:pt x="774001" y="449783"/>
                  </a:lnTo>
                  <a:close/>
                </a:path>
                <a:path w="840739" h="636904">
                  <a:moveTo>
                    <a:pt x="807097" y="524459"/>
                  </a:moveTo>
                  <a:lnTo>
                    <a:pt x="794372" y="495719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524459"/>
                  </a:lnTo>
                  <a:close/>
                </a:path>
                <a:path w="840739" h="636904">
                  <a:moveTo>
                    <a:pt x="840193" y="599147"/>
                  </a:moveTo>
                  <a:lnTo>
                    <a:pt x="827468" y="570433"/>
                  </a:lnTo>
                  <a:lnTo>
                    <a:pt x="827468" y="636485"/>
                  </a:lnTo>
                  <a:lnTo>
                    <a:pt x="840193" y="636485"/>
                  </a:lnTo>
                  <a:lnTo>
                    <a:pt x="840193" y="59914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889355" y="4032415"/>
              <a:ext cx="1105535" cy="636905"/>
            </a:xfrm>
            <a:custGeom>
              <a:avLst/>
              <a:gdLst/>
              <a:ahLst/>
              <a:cxnLst/>
              <a:rect l="l" t="t" r="r" b="b"/>
              <a:pathLst>
                <a:path w="1105535" h="636904">
                  <a:moveTo>
                    <a:pt x="12725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25" y="636485"/>
                  </a:lnTo>
                  <a:lnTo>
                    <a:pt x="12725" y="0"/>
                  </a:lnTo>
                  <a:close/>
                </a:path>
                <a:path w="1105535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485"/>
                  </a:lnTo>
                  <a:lnTo>
                    <a:pt x="45821" y="636485"/>
                  </a:lnTo>
                  <a:lnTo>
                    <a:pt x="45821" y="0"/>
                  </a:lnTo>
                  <a:close/>
                </a:path>
                <a:path w="1105535" h="636904">
                  <a:moveTo>
                    <a:pt x="78917" y="0"/>
                  </a:moveTo>
                  <a:lnTo>
                    <a:pt x="66192" y="0"/>
                  </a:lnTo>
                  <a:lnTo>
                    <a:pt x="66192" y="636485"/>
                  </a:lnTo>
                  <a:lnTo>
                    <a:pt x="78917" y="636485"/>
                  </a:lnTo>
                  <a:lnTo>
                    <a:pt x="78917" y="0"/>
                  </a:lnTo>
                  <a:close/>
                </a:path>
                <a:path w="1105535" h="636904">
                  <a:moveTo>
                    <a:pt x="112014" y="0"/>
                  </a:moveTo>
                  <a:lnTo>
                    <a:pt x="99288" y="0"/>
                  </a:lnTo>
                  <a:lnTo>
                    <a:pt x="99288" y="636485"/>
                  </a:lnTo>
                  <a:lnTo>
                    <a:pt x="112014" y="636485"/>
                  </a:lnTo>
                  <a:lnTo>
                    <a:pt x="112014" y="0"/>
                  </a:lnTo>
                  <a:close/>
                </a:path>
                <a:path w="1105535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485"/>
                  </a:lnTo>
                  <a:lnTo>
                    <a:pt x="145122" y="636485"/>
                  </a:lnTo>
                  <a:lnTo>
                    <a:pt x="145122" y="0"/>
                  </a:lnTo>
                  <a:close/>
                </a:path>
                <a:path w="1105535" h="636904">
                  <a:moveTo>
                    <a:pt x="178219" y="0"/>
                  </a:moveTo>
                  <a:lnTo>
                    <a:pt x="165493" y="0"/>
                  </a:lnTo>
                  <a:lnTo>
                    <a:pt x="165493" y="636485"/>
                  </a:lnTo>
                  <a:lnTo>
                    <a:pt x="178219" y="636485"/>
                  </a:lnTo>
                  <a:lnTo>
                    <a:pt x="178219" y="0"/>
                  </a:lnTo>
                  <a:close/>
                </a:path>
                <a:path w="1105535" h="636904">
                  <a:moveTo>
                    <a:pt x="211315" y="0"/>
                  </a:moveTo>
                  <a:lnTo>
                    <a:pt x="198589" y="0"/>
                  </a:lnTo>
                  <a:lnTo>
                    <a:pt x="198589" y="636485"/>
                  </a:lnTo>
                  <a:lnTo>
                    <a:pt x="211315" y="636485"/>
                  </a:lnTo>
                  <a:lnTo>
                    <a:pt x="211315" y="0"/>
                  </a:lnTo>
                  <a:close/>
                </a:path>
                <a:path w="1105535" h="636904">
                  <a:moveTo>
                    <a:pt x="244411" y="0"/>
                  </a:moveTo>
                  <a:lnTo>
                    <a:pt x="231686" y="0"/>
                  </a:lnTo>
                  <a:lnTo>
                    <a:pt x="231686" y="636485"/>
                  </a:lnTo>
                  <a:lnTo>
                    <a:pt x="244411" y="636485"/>
                  </a:lnTo>
                  <a:lnTo>
                    <a:pt x="244411" y="0"/>
                  </a:lnTo>
                  <a:close/>
                </a:path>
                <a:path w="1105535" h="636904">
                  <a:moveTo>
                    <a:pt x="277507" y="0"/>
                  </a:moveTo>
                  <a:lnTo>
                    <a:pt x="264782" y="0"/>
                  </a:lnTo>
                  <a:lnTo>
                    <a:pt x="264782" y="636485"/>
                  </a:lnTo>
                  <a:lnTo>
                    <a:pt x="277507" y="636485"/>
                  </a:lnTo>
                  <a:lnTo>
                    <a:pt x="277507" y="0"/>
                  </a:lnTo>
                  <a:close/>
                </a:path>
                <a:path w="1105535" h="636904">
                  <a:moveTo>
                    <a:pt x="310616" y="0"/>
                  </a:moveTo>
                  <a:lnTo>
                    <a:pt x="297878" y="0"/>
                  </a:lnTo>
                  <a:lnTo>
                    <a:pt x="297878" y="636485"/>
                  </a:lnTo>
                  <a:lnTo>
                    <a:pt x="310616" y="636485"/>
                  </a:lnTo>
                  <a:lnTo>
                    <a:pt x="310616" y="0"/>
                  </a:lnTo>
                  <a:close/>
                </a:path>
                <a:path w="1105535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85"/>
                  </a:lnTo>
                  <a:lnTo>
                    <a:pt x="343712" y="636485"/>
                  </a:lnTo>
                  <a:lnTo>
                    <a:pt x="343712" y="0"/>
                  </a:lnTo>
                  <a:close/>
                </a:path>
                <a:path w="1105535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85"/>
                  </a:lnTo>
                  <a:lnTo>
                    <a:pt x="376809" y="636485"/>
                  </a:lnTo>
                  <a:lnTo>
                    <a:pt x="376809" y="0"/>
                  </a:lnTo>
                  <a:close/>
                </a:path>
                <a:path w="1105535" h="636904">
                  <a:moveTo>
                    <a:pt x="409905" y="0"/>
                  </a:moveTo>
                  <a:lnTo>
                    <a:pt x="397179" y="0"/>
                  </a:lnTo>
                  <a:lnTo>
                    <a:pt x="397179" y="636485"/>
                  </a:lnTo>
                  <a:lnTo>
                    <a:pt x="409905" y="636485"/>
                  </a:lnTo>
                  <a:lnTo>
                    <a:pt x="409905" y="0"/>
                  </a:lnTo>
                  <a:close/>
                </a:path>
                <a:path w="1105535" h="636904">
                  <a:moveTo>
                    <a:pt x="443001" y="0"/>
                  </a:moveTo>
                  <a:lnTo>
                    <a:pt x="430276" y="0"/>
                  </a:lnTo>
                  <a:lnTo>
                    <a:pt x="430276" y="636485"/>
                  </a:lnTo>
                  <a:lnTo>
                    <a:pt x="443001" y="636485"/>
                  </a:lnTo>
                  <a:lnTo>
                    <a:pt x="443001" y="0"/>
                  </a:lnTo>
                  <a:close/>
                </a:path>
                <a:path w="1105535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85"/>
                  </a:lnTo>
                  <a:lnTo>
                    <a:pt x="476110" y="636485"/>
                  </a:lnTo>
                  <a:lnTo>
                    <a:pt x="476110" y="0"/>
                  </a:lnTo>
                  <a:close/>
                </a:path>
                <a:path w="1105535" h="636904">
                  <a:moveTo>
                    <a:pt x="509206" y="0"/>
                  </a:moveTo>
                  <a:lnTo>
                    <a:pt x="496481" y="0"/>
                  </a:lnTo>
                  <a:lnTo>
                    <a:pt x="496481" y="636485"/>
                  </a:lnTo>
                  <a:lnTo>
                    <a:pt x="509206" y="636485"/>
                  </a:lnTo>
                  <a:lnTo>
                    <a:pt x="509206" y="0"/>
                  </a:lnTo>
                  <a:close/>
                </a:path>
                <a:path w="1105535" h="636904">
                  <a:moveTo>
                    <a:pt x="542302" y="0"/>
                  </a:moveTo>
                  <a:lnTo>
                    <a:pt x="529577" y="0"/>
                  </a:lnTo>
                  <a:lnTo>
                    <a:pt x="529577" y="636485"/>
                  </a:lnTo>
                  <a:lnTo>
                    <a:pt x="542302" y="636485"/>
                  </a:lnTo>
                  <a:lnTo>
                    <a:pt x="542302" y="0"/>
                  </a:lnTo>
                  <a:close/>
                </a:path>
                <a:path w="1105535" h="636904">
                  <a:moveTo>
                    <a:pt x="575398" y="0"/>
                  </a:moveTo>
                  <a:lnTo>
                    <a:pt x="562673" y="0"/>
                  </a:lnTo>
                  <a:lnTo>
                    <a:pt x="562673" y="636485"/>
                  </a:lnTo>
                  <a:lnTo>
                    <a:pt x="575398" y="636485"/>
                  </a:lnTo>
                  <a:lnTo>
                    <a:pt x="575398" y="0"/>
                  </a:lnTo>
                  <a:close/>
                </a:path>
                <a:path w="1105535" h="636904">
                  <a:moveTo>
                    <a:pt x="608507" y="0"/>
                  </a:moveTo>
                  <a:lnTo>
                    <a:pt x="595769" y="0"/>
                  </a:lnTo>
                  <a:lnTo>
                    <a:pt x="595769" y="636485"/>
                  </a:lnTo>
                  <a:lnTo>
                    <a:pt x="608507" y="636485"/>
                  </a:lnTo>
                  <a:lnTo>
                    <a:pt x="608507" y="0"/>
                  </a:lnTo>
                  <a:close/>
                </a:path>
                <a:path w="1105535" h="636904">
                  <a:moveTo>
                    <a:pt x="641604" y="0"/>
                  </a:moveTo>
                  <a:lnTo>
                    <a:pt x="628878" y="0"/>
                  </a:lnTo>
                  <a:lnTo>
                    <a:pt x="628878" y="636485"/>
                  </a:lnTo>
                  <a:lnTo>
                    <a:pt x="641604" y="636485"/>
                  </a:lnTo>
                  <a:lnTo>
                    <a:pt x="641604" y="0"/>
                  </a:lnTo>
                  <a:close/>
                </a:path>
                <a:path w="1105535" h="636904">
                  <a:moveTo>
                    <a:pt x="674700" y="0"/>
                  </a:moveTo>
                  <a:lnTo>
                    <a:pt x="661974" y="0"/>
                  </a:lnTo>
                  <a:lnTo>
                    <a:pt x="661974" y="636485"/>
                  </a:lnTo>
                  <a:lnTo>
                    <a:pt x="674700" y="636485"/>
                  </a:lnTo>
                  <a:lnTo>
                    <a:pt x="674700" y="0"/>
                  </a:lnTo>
                  <a:close/>
                </a:path>
                <a:path w="1105535" h="636904">
                  <a:moveTo>
                    <a:pt x="707796" y="0"/>
                  </a:moveTo>
                  <a:lnTo>
                    <a:pt x="695071" y="0"/>
                  </a:lnTo>
                  <a:lnTo>
                    <a:pt x="695071" y="636485"/>
                  </a:lnTo>
                  <a:lnTo>
                    <a:pt x="707796" y="636485"/>
                  </a:lnTo>
                  <a:lnTo>
                    <a:pt x="707796" y="0"/>
                  </a:lnTo>
                  <a:close/>
                </a:path>
                <a:path w="1105535" h="636904">
                  <a:moveTo>
                    <a:pt x="740892" y="0"/>
                  </a:moveTo>
                  <a:lnTo>
                    <a:pt x="728167" y="0"/>
                  </a:lnTo>
                  <a:lnTo>
                    <a:pt x="728167" y="636485"/>
                  </a:lnTo>
                  <a:lnTo>
                    <a:pt x="740892" y="636485"/>
                  </a:lnTo>
                  <a:lnTo>
                    <a:pt x="740892" y="0"/>
                  </a:lnTo>
                  <a:close/>
                </a:path>
                <a:path w="1105535" h="636904">
                  <a:moveTo>
                    <a:pt x="774001" y="0"/>
                  </a:moveTo>
                  <a:lnTo>
                    <a:pt x="761263" y="0"/>
                  </a:lnTo>
                  <a:lnTo>
                    <a:pt x="761263" y="636485"/>
                  </a:lnTo>
                  <a:lnTo>
                    <a:pt x="774001" y="636485"/>
                  </a:lnTo>
                  <a:lnTo>
                    <a:pt x="774001" y="0"/>
                  </a:lnTo>
                  <a:close/>
                </a:path>
                <a:path w="1105535" h="636904">
                  <a:moveTo>
                    <a:pt x="807097" y="0"/>
                  </a:moveTo>
                  <a:lnTo>
                    <a:pt x="794372" y="0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0"/>
                  </a:lnTo>
                  <a:close/>
                </a:path>
                <a:path w="1105535" h="636904">
                  <a:moveTo>
                    <a:pt x="840193" y="0"/>
                  </a:moveTo>
                  <a:lnTo>
                    <a:pt x="827468" y="0"/>
                  </a:lnTo>
                  <a:lnTo>
                    <a:pt x="827468" y="636485"/>
                  </a:lnTo>
                  <a:lnTo>
                    <a:pt x="840193" y="636485"/>
                  </a:lnTo>
                  <a:lnTo>
                    <a:pt x="840193" y="0"/>
                  </a:lnTo>
                  <a:close/>
                </a:path>
                <a:path w="1105535" h="636904">
                  <a:moveTo>
                    <a:pt x="873290" y="0"/>
                  </a:moveTo>
                  <a:lnTo>
                    <a:pt x="860564" y="0"/>
                  </a:lnTo>
                  <a:lnTo>
                    <a:pt x="860564" y="636485"/>
                  </a:lnTo>
                  <a:lnTo>
                    <a:pt x="873290" y="636485"/>
                  </a:lnTo>
                  <a:lnTo>
                    <a:pt x="873290" y="0"/>
                  </a:lnTo>
                  <a:close/>
                </a:path>
                <a:path w="1105535" h="636904">
                  <a:moveTo>
                    <a:pt x="906399" y="0"/>
                  </a:moveTo>
                  <a:lnTo>
                    <a:pt x="893660" y="0"/>
                  </a:lnTo>
                  <a:lnTo>
                    <a:pt x="893660" y="636485"/>
                  </a:lnTo>
                  <a:lnTo>
                    <a:pt x="906399" y="636485"/>
                  </a:lnTo>
                  <a:lnTo>
                    <a:pt x="906399" y="0"/>
                  </a:lnTo>
                  <a:close/>
                </a:path>
                <a:path w="1105535" h="636904">
                  <a:moveTo>
                    <a:pt x="939495" y="0"/>
                  </a:moveTo>
                  <a:lnTo>
                    <a:pt x="926769" y="0"/>
                  </a:lnTo>
                  <a:lnTo>
                    <a:pt x="926769" y="636485"/>
                  </a:lnTo>
                  <a:lnTo>
                    <a:pt x="939495" y="636485"/>
                  </a:lnTo>
                  <a:lnTo>
                    <a:pt x="939495" y="0"/>
                  </a:lnTo>
                  <a:close/>
                </a:path>
                <a:path w="1105535" h="636904">
                  <a:moveTo>
                    <a:pt x="972591" y="0"/>
                  </a:moveTo>
                  <a:lnTo>
                    <a:pt x="959866" y="0"/>
                  </a:lnTo>
                  <a:lnTo>
                    <a:pt x="959866" y="636485"/>
                  </a:lnTo>
                  <a:lnTo>
                    <a:pt x="972591" y="636485"/>
                  </a:lnTo>
                  <a:lnTo>
                    <a:pt x="972591" y="0"/>
                  </a:lnTo>
                  <a:close/>
                </a:path>
                <a:path w="1105535" h="636904">
                  <a:moveTo>
                    <a:pt x="1005687" y="0"/>
                  </a:moveTo>
                  <a:lnTo>
                    <a:pt x="992962" y="0"/>
                  </a:lnTo>
                  <a:lnTo>
                    <a:pt x="992962" y="636485"/>
                  </a:lnTo>
                  <a:lnTo>
                    <a:pt x="1005687" y="636485"/>
                  </a:lnTo>
                  <a:lnTo>
                    <a:pt x="1005687" y="0"/>
                  </a:lnTo>
                  <a:close/>
                </a:path>
                <a:path w="1105535" h="636904">
                  <a:moveTo>
                    <a:pt x="1038783" y="0"/>
                  </a:moveTo>
                  <a:lnTo>
                    <a:pt x="1026058" y="0"/>
                  </a:lnTo>
                  <a:lnTo>
                    <a:pt x="1026058" y="636485"/>
                  </a:lnTo>
                  <a:lnTo>
                    <a:pt x="1038783" y="636485"/>
                  </a:lnTo>
                  <a:lnTo>
                    <a:pt x="1038783" y="0"/>
                  </a:lnTo>
                  <a:close/>
                </a:path>
                <a:path w="1105535" h="636904">
                  <a:moveTo>
                    <a:pt x="1071892" y="0"/>
                  </a:moveTo>
                  <a:lnTo>
                    <a:pt x="1059154" y="0"/>
                  </a:lnTo>
                  <a:lnTo>
                    <a:pt x="1059154" y="636485"/>
                  </a:lnTo>
                  <a:lnTo>
                    <a:pt x="1071892" y="636485"/>
                  </a:lnTo>
                  <a:lnTo>
                    <a:pt x="1071892" y="0"/>
                  </a:lnTo>
                  <a:close/>
                </a:path>
                <a:path w="1105535" h="636904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485"/>
                  </a:lnTo>
                  <a:lnTo>
                    <a:pt x="1104988" y="636485"/>
                  </a:lnTo>
                  <a:lnTo>
                    <a:pt x="11049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2492286" y="4342803"/>
              <a:ext cx="673735" cy="326390"/>
            </a:xfrm>
            <a:custGeom>
              <a:avLst/>
              <a:gdLst/>
              <a:ahLst/>
              <a:cxnLst/>
              <a:rect l="l" t="t" r="r" b="b"/>
              <a:pathLst>
                <a:path w="673735" h="326389">
                  <a:moveTo>
                    <a:pt x="11277" y="320649"/>
                  </a:moveTo>
                  <a:lnTo>
                    <a:pt x="0" y="326097"/>
                  </a:lnTo>
                  <a:lnTo>
                    <a:pt x="11277" y="326097"/>
                  </a:lnTo>
                  <a:lnTo>
                    <a:pt x="11277" y="320649"/>
                  </a:lnTo>
                  <a:close/>
                </a:path>
                <a:path w="673735" h="326389">
                  <a:moveTo>
                    <a:pt x="44373" y="304622"/>
                  </a:moveTo>
                  <a:lnTo>
                    <a:pt x="31648" y="310781"/>
                  </a:lnTo>
                  <a:lnTo>
                    <a:pt x="31648" y="326097"/>
                  </a:lnTo>
                  <a:lnTo>
                    <a:pt x="44373" y="326097"/>
                  </a:lnTo>
                  <a:lnTo>
                    <a:pt x="44373" y="304622"/>
                  </a:lnTo>
                  <a:close/>
                </a:path>
                <a:path w="673735" h="326389">
                  <a:moveTo>
                    <a:pt x="77482" y="288582"/>
                  </a:moveTo>
                  <a:lnTo>
                    <a:pt x="64731" y="294741"/>
                  </a:lnTo>
                  <a:lnTo>
                    <a:pt x="64731" y="326097"/>
                  </a:lnTo>
                  <a:lnTo>
                    <a:pt x="77482" y="326097"/>
                  </a:lnTo>
                  <a:lnTo>
                    <a:pt x="77482" y="288582"/>
                  </a:lnTo>
                  <a:close/>
                </a:path>
                <a:path w="673735" h="326389">
                  <a:moveTo>
                    <a:pt x="110566" y="272542"/>
                  </a:moveTo>
                  <a:lnTo>
                    <a:pt x="97840" y="278701"/>
                  </a:lnTo>
                  <a:lnTo>
                    <a:pt x="97840" y="326097"/>
                  </a:lnTo>
                  <a:lnTo>
                    <a:pt x="110566" y="326097"/>
                  </a:lnTo>
                  <a:lnTo>
                    <a:pt x="110566" y="272542"/>
                  </a:lnTo>
                  <a:close/>
                </a:path>
                <a:path w="673735" h="326389">
                  <a:moveTo>
                    <a:pt x="143662" y="256514"/>
                  </a:moveTo>
                  <a:lnTo>
                    <a:pt x="130937" y="262699"/>
                  </a:lnTo>
                  <a:lnTo>
                    <a:pt x="130937" y="326097"/>
                  </a:lnTo>
                  <a:lnTo>
                    <a:pt x="143662" y="326097"/>
                  </a:lnTo>
                  <a:lnTo>
                    <a:pt x="143662" y="256514"/>
                  </a:lnTo>
                  <a:close/>
                </a:path>
                <a:path w="673735" h="326389">
                  <a:moveTo>
                    <a:pt x="176784" y="240474"/>
                  </a:moveTo>
                  <a:lnTo>
                    <a:pt x="164020" y="246659"/>
                  </a:lnTo>
                  <a:lnTo>
                    <a:pt x="164020" y="326097"/>
                  </a:lnTo>
                  <a:lnTo>
                    <a:pt x="176784" y="326097"/>
                  </a:lnTo>
                  <a:lnTo>
                    <a:pt x="176784" y="240474"/>
                  </a:lnTo>
                  <a:close/>
                </a:path>
                <a:path w="673735" h="326389">
                  <a:moveTo>
                    <a:pt x="209867" y="224459"/>
                  </a:moveTo>
                  <a:lnTo>
                    <a:pt x="197142" y="230619"/>
                  </a:lnTo>
                  <a:lnTo>
                    <a:pt x="197142" y="326097"/>
                  </a:lnTo>
                  <a:lnTo>
                    <a:pt x="209867" y="326097"/>
                  </a:lnTo>
                  <a:lnTo>
                    <a:pt x="209867" y="224459"/>
                  </a:lnTo>
                  <a:close/>
                </a:path>
                <a:path w="673735" h="326389">
                  <a:moveTo>
                    <a:pt x="242963" y="208419"/>
                  </a:moveTo>
                  <a:lnTo>
                    <a:pt x="230238" y="214579"/>
                  </a:lnTo>
                  <a:lnTo>
                    <a:pt x="230238" y="326097"/>
                  </a:lnTo>
                  <a:lnTo>
                    <a:pt x="242963" y="326097"/>
                  </a:lnTo>
                  <a:lnTo>
                    <a:pt x="242963" y="208419"/>
                  </a:lnTo>
                  <a:close/>
                </a:path>
                <a:path w="673735" h="326389">
                  <a:moveTo>
                    <a:pt x="276047" y="192392"/>
                  </a:moveTo>
                  <a:lnTo>
                    <a:pt x="263321" y="198551"/>
                  </a:lnTo>
                  <a:lnTo>
                    <a:pt x="263321" y="326097"/>
                  </a:lnTo>
                  <a:lnTo>
                    <a:pt x="276047" y="326097"/>
                  </a:lnTo>
                  <a:lnTo>
                    <a:pt x="276047" y="192392"/>
                  </a:lnTo>
                  <a:close/>
                </a:path>
                <a:path w="673735" h="326389">
                  <a:moveTo>
                    <a:pt x="309168" y="176352"/>
                  </a:moveTo>
                  <a:lnTo>
                    <a:pt x="296443" y="182511"/>
                  </a:lnTo>
                  <a:lnTo>
                    <a:pt x="296443" y="326097"/>
                  </a:lnTo>
                  <a:lnTo>
                    <a:pt x="309168" y="326097"/>
                  </a:lnTo>
                  <a:lnTo>
                    <a:pt x="309168" y="176352"/>
                  </a:lnTo>
                  <a:close/>
                </a:path>
                <a:path w="673735" h="326389">
                  <a:moveTo>
                    <a:pt x="342265" y="160312"/>
                  </a:moveTo>
                  <a:lnTo>
                    <a:pt x="329526" y="166497"/>
                  </a:lnTo>
                  <a:lnTo>
                    <a:pt x="329526" y="326097"/>
                  </a:lnTo>
                  <a:lnTo>
                    <a:pt x="342265" y="326097"/>
                  </a:lnTo>
                  <a:lnTo>
                    <a:pt x="342265" y="160312"/>
                  </a:lnTo>
                  <a:close/>
                </a:path>
                <a:path w="673735" h="326389">
                  <a:moveTo>
                    <a:pt x="375348" y="144310"/>
                  </a:moveTo>
                  <a:lnTo>
                    <a:pt x="362623" y="150469"/>
                  </a:lnTo>
                  <a:lnTo>
                    <a:pt x="362623" y="326097"/>
                  </a:lnTo>
                  <a:lnTo>
                    <a:pt x="375348" y="326097"/>
                  </a:lnTo>
                  <a:lnTo>
                    <a:pt x="375348" y="144310"/>
                  </a:lnTo>
                  <a:close/>
                </a:path>
                <a:path w="673735" h="326389">
                  <a:moveTo>
                    <a:pt x="408470" y="128270"/>
                  </a:moveTo>
                  <a:lnTo>
                    <a:pt x="395744" y="134429"/>
                  </a:lnTo>
                  <a:lnTo>
                    <a:pt x="395744" y="326097"/>
                  </a:lnTo>
                  <a:lnTo>
                    <a:pt x="408470" y="326097"/>
                  </a:lnTo>
                  <a:lnTo>
                    <a:pt x="408470" y="128270"/>
                  </a:lnTo>
                  <a:close/>
                </a:path>
                <a:path w="673735" h="326389">
                  <a:moveTo>
                    <a:pt x="441553" y="112229"/>
                  </a:moveTo>
                  <a:lnTo>
                    <a:pt x="428828" y="118389"/>
                  </a:lnTo>
                  <a:lnTo>
                    <a:pt x="428828" y="326097"/>
                  </a:lnTo>
                  <a:lnTo>
                    <a:pt x="441553" y="326097"/>
                  </a:lnTo>
                  <a:lnTo>
                    <a:pt x="441553" y="112229"/>
                  </a:lnTo>
                  <a:close/>
                </a:path>
                <a:path w="673735" h="326389">
                  <a:moveTo>
                    <a:pt x="474649" y="96189"/>
                  </a:moveTo>
                  <a:lnTo>
                    <a:pt x="461924" y="102349"/>
                  </a:lnTo>
                  <a:lnTo>
                    <a:pt x="461924" y="326097"/>
                  </a:lnTo>
                  <a:lnTo>
                    <a:pt x="474649" y="326097"/>
                  </a:lnTo>
                  <a:lnTo>
                    <a:pt x="474649" y="96189"/>
                  </a:lnTo>
                  <a:close/>
                </a:path>
                <a:path w="673735" h="326389">
                  <a:moveTo>
                    <a:pt x="507771" y="80162"/>
                  </a:moveTo>
                  <a:lnTo>
                    <a:pt x="495007" y="86347"/>
                  </a:lnTo>
                  <a:lnTo>
                    <a:pt x="495007" y="326097"/>
                  </a:lnTo>
                  <a:lnTo>
                    <a:pt x="507771" y="326097"/>
                  </a:lnTo>
                  <a:lnTo>
                    <a:pt x="507771" y="80162"/>
                  </a:lnTo>
                  <a:close/>
                </a:path>
                <a:path w="673735" h="326389">
                  <a:moveTo>
                    <a:pt x="540854" y="64147"/>
                  </a:moveTo>
                  <a:lnTo>
                    <a:pt x="528129" y="70307"/>
                  </a:lnTo>
                  <a:lnTo>
                    <a:pt x="528129" y="326097"/>
                  </a:lnTo>
                  <a:lnTo>
                    <a:pt x="540854" y="326097"/>
                  </a:lnTo>
                  <a:lnTo>
                    <a:pt x="540854" y="64147"/>
                  </a:lnTo>
                  <a:close/>
                </a:path>
                <a:path w="673735" h="326389">
                  <a:moveTo>
                    <a:pt x="573951" y="48107"/>
                  </a:moveTo>
                  <a:lnTo>
                    <a:pt x="561225" y="54267"/>
                  </a:lnTo>
                  <a:lnTo>
                    <a:pt x="561225" y="326097"/>
                  </a:lnTo>
                  <a:lnTo>
                    <a:pt x="573951" y="326097"/>
                  </a:lnTo>
                  <a:lnTo>
                    <a:pt x="573951" y="48107"/>
                  </a:lnTo>
                  <a:close/>
                </a:path>
                <a:path w="673735" h="326389">
                  <a:moveTo>
                    <a:pt x="607060" y="32080"/>
                  </a:moveTo>
                  <a:lnTo>
                    <a:pt x="594309" y="38239"/>
                  </a:lnTo>
                  <a:lnTo>
                    <a:pt x="594309" y="326097"/>
                  </a:lnTo>
                  <a:lnTo>
                    <a:pt x="607060" y="326097"/>
                  </a:lnTo>
                  <a:lnTo>
                    <a:pt x="607060" y="32080"/>
                  </a:lnTo>
                  <a:close/>
                </a:path>
                <a:path w="673735" h="326389">
                  <a:moveTo>
                    <a:pt x="640156" y="16040"/>
                  </a:moveTo>
                  <a:lnTo>
                    <a:pt x="627430" y="22199"/>
                  </a:lnTo>
                  <a:lnTo>
                    <a:pt x="627430" y="326097"/>
                  </a:lnTo>
                  <a:lnTo>
                    <a:pt x="640156" y="326097"/>
                  </a:lnTo>
                  <a:lnTo>
                    <a:pt x="640156" y="16040"/>
                  </a:lnTo>
                  <a:close/>
                </a:path>
                <a:path w="673735" h="326389">
                  <a:moveTo>
                    <a:pt x="673239" y="0"/>
                  </a:moveTo>
                  <a:lnTo>
                    <a:pt x="660514" y="6159"/>
                  </a:lnTo>
                  <a:lnTo>
                    <a:pt x="660514" y="326097"/>
                  </a:lnTo>
                  <a:lnTo>
                    <a:pt x="673239" y="326097"/>
                  </a:lnTo>
                  <a:lnTo>
                    <a:pt x="673239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2014715" y="4032415"/>
              <a:ext cx="1171575" cy="636905"/>
            </a:xfrm>
            <a:custGeom>
              <a:avLst/>
              <a:gdLst/>
              <a:ahLst/>
              <a:cxnLst/>
              <a:rect l="l" t="t" r="r" b="b"/>
              <a:pathLst>
                <a:path w="1171575" h="636904">
                  <a:moveTo>
                    <a:pt x="12725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25" y="636485"/>
                  </a:lnTo>
                  <a:lnTo>
                    <a:pt x="12725" y="0"/>
                  </a:lnTo>
                  <a:close/>
                </a:path>
                <a:path w="1171575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485"/>
                  </a:lnTo>
                  <a:lnTo>
                    <a:pt x="45821" y="636485"/>
                  </a:lnTo>
                  <a:lnTo>
                    <a:pt x="45821" y="0"/>
                  </a:lnTo>
                  <a:close/>
                </a:path>
                <a:path w="1171575" h="636904">
                  <a:moveTo>
                    <a:pt x="78917" y="0"/>
                  </a:moveTo>
                  <a:lnTo>
                    <a:pt x="66192" y="0"/>
                  </a:lnTo>
                  <a:lnTo>
                    <a:pt x="66192" y="636485"/>
                  </a:lnTo>
                  <a:lnTo>
                    <a:pt x="78917" y="636485"/>
                  </a:lnTo>
                  <a:lnTo>
                    <a:pt x="78917" y="0"/>
                  </a:lnTo>
                  <a:close/>
                </a:path>
                <a:path w="1171575" h="636904">
                  <a:moveTo>
                    <a:pt x="112026" y="0"/>
                  </a:moveTo>
                  <a:lnTo>
                    <a:pt x="99301" y="0"/>
                  </a:lnTo>
                  <a:lnTo>
                    <a:pt x="99301" y="636485"/>
                  </a:lnTo>
                  <a:lnTo>
                    <a:pt x="112026" y="636485"/>
                  </a:lnTo>
                  <a:lnTo>
                    <a:pt x="112026" y="0"/>
                  </a:lnTo>
                  <a:close/>
                </a:path>
                <a:path w="1171575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485"/>
                  </a:lnTo>
                  <a:lnTo>
                    <a:pt x="145122" y="636485"/>
                  </a:lnTo>
                  <a:lnTo>
                    <a:pt x="145122" y="0"/>
                  </a:lnTo>
                  <a:close/>
                </a:path>
                <a:path w="1171575" h="636904">
                  <a:moveTo>
                    <a:pt x="178219" y="0"/>
                  </a:moveTo>
                  <a:lnTo>
                    <a:pt x="165493" y="0"/>
                  </a:lnTo>
                  <a:lnTo>
                    <a:pt x="165493" y="636485"/>
                  </a:lnTo>
                  <a:lnTo>
                    <a:pt x="178219" y="636485"/>
                  </a:lnTo>
                  <a:lnTo>
                    <a:pt x="178219" y="0"/>
                  </a:lnTo>
                  <a:close/>
                </a:path>
                <a:path w="1171575" h="636904">
                  <a:moveTo>
                    <a:pt x="211315" y="0"/>
                  </a:moveTo>
                  <a:lnTo>
                    <a:pt x="198589" y="0"/>
                  </a:lnTo>
                  <a:lnTo>
                    <a:pt x="198589" y="636485"/>
                  </a:lnTo>
                  <a:lnTo>
                    <a:pt x="211315" y="636485"/>
                  </a:lnTo>
                  <a:lnTo>
                    <a:pt x="211315" y="0"/>
                  </a:lnTo>
                  <a:close/>
                </a:path>
                <a:path w="1171575" h="636904">
                  <a:moveTo>
                    <a:pt x="244411" y="0"/>
                  </a:moveTo>
                  <a:lnTo>
                    <a:pt x="231686" y="0"/>
                  </a:lnTo>
                  <a:lnTo>
                    <a:pt x="231686" y="636485"/>
                  </a:lnTo>
                  <a:lnTo>
                    <a:pt x="244411" y="636485"/>
                  </a:lnTo>
                  <a:lnTo>
                    <a:pt x="244411" y="0"/>
                  </a:lnTo>
                  <a:close/>
                </a:path>
                <a:path w="1171575" h="636904">
                  <a:moveTo>
                    <a:pt x="277520" y="0"/>
                  </a:moveTo>
                  <a:lnTo>
                    <a:pt x="264795" y="0"/>
                  </a:lnTo>
                  <a:lnTo>
                    <a:pt x="264795" y="636485"/>
                  </a:lnTo>
                  <a:lnTo>
                    <a:pt x="277520" y="636485"/>
                  </a:lnTo>
                  <a:lnTo>
                    <a:pt x="277520" y="0"/>
                  </a:lnTo>
                  <a:close/>
                </a:path>
                <a:path w="1171575" h="636904">
                  <a:moveTo>
                    <a:pt x="310616" y="0"/>
                  </a:moveTo>
                  <a:lnTo>
                    <a:pt x="297891" y="0"/>
                  </a:lnTo>
                  <a:lnTo>
                    <a:pt x="297891" y="636485"/>
                  </a:lnTo>
                  <a:lnTo>
                    <a:pt x="310616" y="636485"/>
                  </a:lnTo>
                  <a:lnTo>
                    <a:pt x="310616" y="0"/>
                  </a:lnTo>
                  <a:close/>
                </a:path>
                <a:path w="1171575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85"/>
                  </a:lnTo>
                  <a:lnTo>
                    <a:pt x="343712" y="636485"/>
                  </a:lnTo>
                  <a:lnTo>
                    <a:pt x="343712" y="0"/>
                  </a:lnTo>
                  <a:close/>
                </a:path>
                <a:path w="1171575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85"/>
                  </a:lnTo>
                  <a:lnTo>
                    <a:pt x="376809" y="636485"/>
                  </a:lnTo>
                  <a:lnTo>
                    <a:pt x="376809" y="0"/>
                  </a:lnTo>
                  <a:close/>
                </a:path>
                <a:path w="1171575" h="636904">
                  <a:moveTo>
                    <a:pt x="409917" y="0"/>
                  </a:moveTo>
                  <a:lnTo>
                    <a:pt x="397179" y="0"/>
                  </a:lnTo>
                  <a:lnTo>
                    <a:pt x="397179" y="636485"/>
                  </a:lnTo>
                  <a:lnTo>
                    <a:pt x="409917" y="636485"/>
                  </a:lnTo>
                  <a:lnTo>
                    <a:pt x="409917" y="0"/>
                  </a:lnTo>
                  <a:close/>
                </a:path>
                <a:path w="1171575" h="636904">
                  <a:moveTo>
                    <a:pt x="443014" y="0"/>
                  </a:moveTo>
                  <a:lnTo>
                    <a:pt x="430288" y="0"/>
                  </a:lnTo>
                  <a:lnTo>
                    <a:pt x="430288" y="636485"/>
                  </a:lnTo>
                  <a:lnTo>
                    <a:pt x="443014" y="636485"/>
                  </a:lnTo>
                  <a:lnTo>
                    <a:pt x="443014" y="0"/>
                  </a:lnTo>
                  <a:close/>
                </a:path>
                <a:path w="1171575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85"/>
                  </a:lnTo>
                  <a:lnTo>
                    <a:pt x="476110" y="636485"/>
                  </a:lnTo>
                  <a:lnTo>
                    <a:pt x="476110" y="0"/>
                  </a:lnTo>
                  <a:close/>
                </a:path>
                <a:path w="1171575" h="636904">
                  <a:moveTo>
                    <a:pt x="509206" y="0"/>
                  </a:moveTo>
                  <a:lnTo>
                    <a:pt x="496481" y="0"/>
                  </a:lnTo>
                  <a:lnTo>
                    <a:pt x="496481" y="636485"/>
                  </a:lnTo>
                  <a:lnTo>
                    <a:pt x="509206" y="636485"/>
                  </a:lnTo>
                  <a:lnTo>
                    <a:pt x="509206" y="0"/>
                  </a:lnTo>
                  <a:close/>
                </a:path>
                <a:path w="1171575" h="636904">
                  <a:moveTo>
                    <a:pt x="542302" y="0"/>
                  </a:moveTo>
                  <a:lnTo>
                    <a:pt x="529564" y="0"/>
                  </a:lnTo>
                  <a:lnTo>
                    <a:pt x="529564" y="636485"/>
                  </a:lnTo>
                  <a:lnTo>
                    <a:pt x="542302" y="636485"/>
                  </a:lnTo>
                  <a:lnTo>
                    <a:pt x="542302" y="0"/>
                  </a:lnTo>
                  <a:close/>
                </a:path>
                <a:path w="1171575" h="636904">
                  <a:moveTo>
                    <a:pt x="575411" y="0"/>
                  </a:moveTo>
                  <a:lnTo>
                    <a:pt x="562686" y="0"/>
                  </a:lnTo>
                  <a:lnTo>
                    <a:pt x="562686" y="636485"/>
                  </a:lnTo>
                  <a:lnTo>
                    <a:pt x="575411" y="636485"/>
                  </a:lnTo>
                  <a:lnTo>
                    <a:pt x="575411" y="0"/>
                  </a:lnTo>
                  <a:close/>
                </a:path>
                <a:path w="1171575" h="636904">
                  <a:moveTo>
                    <a:pt x="608507" y="0"/>
                  </a:moveTo>
                  <a:lnTo>
                    <a:pt x="595782" y="0"/>
                  </a:lnTo>
                  <a:lnTo>
                    <a:pt x="595782" y="636485"/>
                  </a:lnTo>
                  <a:lnTo>
                    <a:pt x="608507" y="636485"/>
                  </a:lnTo>
                  <a:lnTo>
                    <a:pt x="608507" y="0"/>
                  </a:lnTo>
                  <a:close/>
                </a:path>
                <a:path w="1171575" h="636904">
                  <a:moveTo>
                    <a:pt x="641591" y="0"/>
                  </a:moveTo>
                  <a:lnTo>
                    <a:pt x="628865" y="0"/>
                  </a:lnTo>
                  <a:lnTo>
                    <a:pt x="628865" y="636485"/>
                  </a:lnTo>
                  <a:lnTo>
                    <a:pt x="641591" y="636485"/>
                  </a:lnTo>
                  <a:lnTo>
                    <a:pt x="641591" y="0"/>
                  </a:lnTo>
                  <a:close/>
                </a:path>
                <a:path w="1171575" h="636904">
                  <a:moveTo>
                    <a:pt x="674712" y="0"/>
                  </a:moveTo>
                  <a:lnTo>
                    <a:pt x="661962" y="0"/>
                  </a:lnTo>
                  <a:lnTo>
                    <a:pt x="661962" y="636485"/>
                  </a:lnTo>
                  <a:lnTo>
                    <a:pt x="674712" y="636485"/>
                  </a:lnTo>
                  <a:lnTo>
                    <a:pt x="674712" y="0"/>
                  </a:lnTo>
                  <a:close/>
                </a:path>
                <a:path w="1171575" h="636904">
                  <a:moveTo>
                    <a:pt x="707809" y="0"/>
                  </a:moveTo>
                  <a:lnTo>
                    <a:pt x="695071" y="0"/>
                  </a:lnTo>
                  <a:lnTo>
                    <a:pt x="695071" y="636485"/>
                  </a:lnTo>
                  <a:lnTo>
                    <a:pt x="707809" y="636485"/>
                  </a:lnTo>
                  <a:lnTo>
                    <a:pt x="707809" y="0"/>
                  </a:lnTo>
                  <a:close/>
                </a:path>
                <a:path w="1171575" h="636904">
                  <a:moveTo>
                    <a:pt x="740892" y="0"/>
                  </a:moveTo>
                  <a:lnTo>
                    <a:pt x="728167" y="0"/>
                  </a:lnTo>
                  <a:lnTo>
                    <a:pt x="728167" y="636485"/>
                  </a:lnTo>
                  <a:lnTo>
                    <a:pt x="740892" y="636485"/>
                  </a:lnTo>
                  <a:lnTo>
                    <a:pt x="740892" y="0"/>
                  </a:lnTo>
                  <a:close/>
                </a:path>
                <a:path w="1171575" h="636904">
                  <a:moveTo>
                    <a:pt x="774014" y="0"/>
                  </a:moveTo>
                  <a:lnTo>
                    <a:pt x="761263" y="0"/>
                  </a:lnTo>
                  <a:lnTo>
                    <a:pt x="761263" y="636485"/>
                  </a:lnTo>
                  <a:lnTo>
                    <a:pt x="774014" y="636485"/>
                  </a:lnTo>
                  <a:lnTo>
                    <a:pt x="774014" y="0"/>
                  </a:lnTo>
                  <a:close/>
                </a:path>
                <a:path w="1171575" h="636904">
                  <a:moveTo>
                    <a:pt x="807097" y="0"/>
                  </a:moveTo>
                  <a:lnTo>
                    <a:pt x="794372" y="0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0"/>
                  </a:lnTo>
                  <a:close/>
                </a:path>
                <a:path w="1171575" h="636904">
                  <a:moveTo>
                    <a:pt x="840193" y="0"/>
                  </a:moveTo>
                  <a:lnTo>
                    <a:pt x="827468" y="0"/>
                  </a:lnTo>
                  <a:lnTo>
                    <a:pt x="827468" y="636485"/>
                  </a:lnTo>
                  <a:lnTo>
                    <a:pt x="840193" y="636485"/>
                  </a:lnTo>
                  <a:lnTo>
                    <a:pt x="840193" y="0"/>
                  </a:lnTo>
                  <a:close/>
                </a:path>
                <a:path w="1171575" h="636904">
                  <a:moveTo>
                    <a:pt x="873315" y="0"/>
                  </a:moveTo>
                  <a:lnTo>
                    <a:pt x="860552" y="0"/>
                  </a:lnTo>
                  <a:lnTo>
                    <a:pt x="860552" y="636485"/>
                  </a:lnTo>
                  <a:lnTo>
                    <a:pt x="873315" y="636485"/>
                  </a:lnTo>
                  <a:lnTo>
                    <a:pt x="873315" y="0"/>
                  </a:lnTo>
                  <a:close/>
                </a:path>
                <a:path w="1171575" h="636904">
                  <a:moveTo>
                    <a:pt x="906399" y="0"/>
                  </a:moveTo>
                  <a:lnTo>
                    <a:pt x="893673" y="0"/>
                  </a:lnTo>
                  <a:lnTo>
                    <a:pt x="893673" y="636485"/>
                  </a:lnTo>
                  <a:lnTo>
                    <a:pt x="906399" y="636485"/>
                  </a:lnTo>
                  <a:lnTo>
                    <a:pt x="906399" y="0"/>
                  </a:lnTo>
                  <a:close/>
                </a:path>
                <a:path w="1171575" h="636904">
                  <a:moveTo>
                    <a:pt x="939495" y="0"/>
                  </a:moveTo>
                  <a:lnTo>
                    <a:pt x="926769" y="0"/>
                  </a:lnTo>
                  <a:lnTo>
                    <a:pt x="926769" y="636485"/>
                  </a:lnTo>
                  <a:lnTo>
                    <a:pt x="939495" y="636485"/>
                  </a:lnTo>
                  <a:lnTo>
                    <a:pt x="939495" y="0"/>
                  </a:lnTo>
                  <a:close/>
                </a:path>
                <a:path w="1171575" h="636904">
                  <a:moveTo>
                    <a:pt x="972578" y="0"/>
                  </a:moveTo>
                  <a:lnTo>
                    <a:pt x="959853" y="0"/>
                  </a:lnTo>
                  <a:lnTo>
                    <a:pt x="959853" y="636485"/>
                  </a:lnTo>
                  <a:lnTo>
                    <a:pt x="972578" y="636485"/>
                  </a:lnTo>
                  <a:lnTo>
                    <a:pt x="972578" y="0"/>
                  </a:lnTo>
                  <a:close/>
                </a:path>
                <a:path w="1171575" h="636904">
                  <a:moveTo>
                    <a:pt x="1005700" y="0"/>
                  </a:moveTo>
                  <a:lnTo>
                    <a:pt x="992974" y="0"/>
                  </a:lnTo>
                  <a:lnTo>
                    <a:pt x="992974" y="636485"/>
                  </a:lnTo>
                  <a:lnTo>
                    <a:pt x="1005700" y="636485"/>
                  </a:lnTo>
                  <a:lnTo>
                    <a:pt x="1005700" y="0"/>
                  </a:lnTo>
                  <a:close/>
                </a:path>
                <a:path w="1171575" h="636904">
                  <a:moveTo>
                    <a:pt x="1038796" y="0"/>
                  </a:moveTo>
                  <a:lnTo>
                    <a:pt x="1026058" y="0"/>
                  </a:lnTo>
                  <a:lnTo>
                    <a:pt x="1026058" y="636485"/>
                  </a:lnTo>
                  <a:lnTo>
                    <a:pt x="1038796" y="636485"/>
                  </a:lnTo>
                  <a:lnTo>
                    <a:pt x="1038796" y="0"/>
                  </a:lnTo>
                  <a:close/>
                </a:path>
                <a:path w="1171575" h="636904">
                  <a:moveTo>
                    <a:pt x="1071880" y="0"/>
                  </a:moveTo>
                  <a:lnTo>
                    <a:pt x="1059154" y="0"/>
                  </a:lnTo>
                  <a:lnTo>
                    <a:pt x="1059154" y="636485"/>
                  </a:lnTo>
                  <a:lnTo>
                    <a:pt x="1071880" y="636485"/>
                  </a:lnTo>
                  <a:lnTo>
                    <a:pt x="1071880" y="0"/>
                  </a:lnTo>
                  <a:close/>
                </a:path>
                <a:path w="1171575" h="636904">
                  <a:moveTo>
                    <a:pt x="1105001" y="0"/>
                  </a:moveTo>
                  <a:lnTo>
                    <a:pt x="1092276" y="0"/>
                  </a:lnTo>
                  <a:lnTo>
                    <a:pt x="1092276" y="636485"/>
                  </a:lnTo>
                  <a:lnTo>
                    <a:pt x="1105001" y="636485"/>
                  </a:lnTo>
                  <a:lnTo>
                    <a:pt x="1105001" y="0"/>
                  </a:lnTo>
                  <a:close/>
                </a:path>
                <a:path w="1171575" h="636904">
                  <a:moveTo>
                    <a:pt x="1138085" y="0"/>
                  </a:moveTo>
                  <a:lnTo>
                    <a:pt x="1125359" y="0"/>
                  </a:lnTo>
                  <a:lnTo>
                    <a:pt x="1125359" y="636485"/>
                  </a:lnTo>
                  <a:lnTo>
                    <a:pt x="1138085" y="636485"/>
                  </a:lnTo>
                  <a:lnTo>
                    <a:pt x="1138085" y="0"/>
                  </a:lnTo>
                  <a:close/>
                </a:path>
                <a:path w="1171575" h="636904">
                  <a:moveTo>
                    <a:pt x="1171181" y="0"/>
                  </a:moveTo>
                  <a:lnTo>
                    <a:pt x="1158455" y="0"/>
                  </a:lnTo>
                  <a:lnTo>
                    <a:pt x="1158455" y="636485"/>
                  </a:lnTo>
                  <a:lnTo>
                    <a:pt x="1171181" y="636485"/>
                  </a:lnTo>
                  <a:lnTo>
                    <a:pt x="11711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2" name="object 122"/>
          <p:cNvSpPr txBox="1"/>
          <p:nvPr/>
        </p:nvSpPr>
        <p:spPr>
          <a:xfrm>
            <a:off x="10607200" y="3926135"/>
            <a:ext cx="3941445" cy="898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5"/>
              </a:lnSpc>
            </a:pPr>
            <a:r>
              <a:rPr dirty="0" sz="550" spc="-5">
                <a:latin typeface="Microsoft Sans Serif"/>
                <a:cs typeface="Microsoft Sans Serif"/>
              </a:rPr>
              <a:t>ПРИМЕЧАНИЯ: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1.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Данные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чертежи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являются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заданием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фирме-изготовителю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для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разработки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конструкции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декоративного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ограждения.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2.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20">
                <a:latin typeface="Microsoft Sans Serif"/>
                <a:cs typeface="Microsoft Sans Serif"/>
              </a:rPr>
              <a:t>Узлы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соединения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элементов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между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собой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разрабатывает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фирма-изготовитель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согласовывает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с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авторами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проекта.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3.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Все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размеры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уточняются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фирмой-изготовителем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на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основании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обмеров.</a:t>
            </a:r>
            <a:endParaRPr sz="550">
              <a:latin typeface="Microsoft Sans Serif"/>
              <a:cs typeface="Microsoft Sans Serif"/>
            </a:endParaRPr>
          </a:p>
          <a:p>
            <a:pPr marL="81915" marR="62230" indent="-82550">
              <a:lnSpc>
                <a:spcPct val="109800"/>
              </a:lnSpc>
            </a:pPr>
            <a:r>
              <a:rPr dirty="0" sz="550">
                <a:latin typeface="Microsoft Sans Serif"/>
                <a:cs typeface="Microsoft Sans Serif"/>
              </a:rPr>
              <a:t>4.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Конструкции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выполненные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из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черного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металла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окрашивать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заводских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условиях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атмосферостойкой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краской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20">
                <a:latin typeface="Microsoft Sans Serif"/>
                <a:cs typeface="Microsoft Sans Serif"/>
              </a:rPr>
              <a:t>цвет, </a:t>
            </a:r>
            <a:r>
              <a:rPr dirty="0" sz="550" spc="-15">
                <a:latin typeface="Microsoft Sans Serif"/>
                <a:cs typeface="Microsoft Sans Serif"/>
              </a:rPr>
              <a:t> близкий</a:t>
            </a:r>
            <a:r>
              <a:rPr dirty="0" sz="550">
                <a:latin typeface="Microsoft Sans Serif"/>
                <a:cs typeface="Microsoft Sans Serif"/>
              </a:rPr>
              <a:t> </a:t>
            </a:r>
            <a:r>
              <a:rPr dirty="0" sz="550" spc="-35">
                <a:latin typeface="Microsoft Sans Serif"/>
                <a:cs typeface="Microsoft Sans Serif"/>
              </a:rPr>
              <a:t>к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RAL</a:t>
            </a:r>
            <a:r>
              <a:rPr dirty="0" sz="550" spc="-1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7024.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5.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Все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видимые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сварочные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швы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должны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быть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аккуратно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отполированы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и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подкрашены.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6.</a:t>
            </a:r>
            <a:r>
              <a:rPr dirty="0" sz="550" spc="5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Все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деревянные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элементы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должны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быть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обработаны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маслом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натуральный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цвет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дерева.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7.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Предусмотреть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встроенную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подсветку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между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деревянными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рейками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на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развертке</a:t>
            </a:r>
            <a:r>
              <a:rPr dirty="0" sz="550" spc="20">
                <a:latin typeface="Microsoft Sans Serif"/>
                <a:cs typeface="Microsoft Sans Serif"/>
              </a:rPr>
              <a:t> </a:t>
            </a:r>
            <a:r>
              <a:rPr dirty="0" sz="550" spc="-25">
                <a:latin typeface="Microsoft Sans Serif"/>
                <a:cs typeface="Microsoft Sans Serif"/>
              </a:rPr>
              <a:t>В-Г.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550">
                <a:latin typeface="Microsoft Sans Serif"/>
                <a:cs typeface="Microsoft Sans Serif"/>
              </a:rPr>
              <a:t>8.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Плоскость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бетонного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забора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5">
                <a:latin typeface="Microsoft Sans Serif"/>
                <a:cs typeface="Microsoft Sans Serif"/>
              </a:rPr>
              <a:t>за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декоративным</a:t>
            </a:r>
            <a:r>
              <a:rPr dirty="0" sz="550" spc="15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ограждением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окрасить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в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10">
                <a:latin typeface="Microsoft Sans Serif"/>
                <a:cs typeface="Microsoft Sans Serif"/>
              </a:rPr>
              <a:t>цвет</a:t>
            </a:r>
            <a:r>
              <a:rPr dirty="0" sz="550" spc="10">
                <a:latin typeface="Microsoft Sans Serif"/>
                <a:cs typeface="Microsoft Sans Serif"/>
              </a:rPr>
              <a:t> </a:t>
            </a:r>
            <a:r>
              <a:rPr dirty="0" sz="550" spc="-5">
                <a:latin typeface="Microsoft Sans Serif"/>
                <a:cs typeface="Microsoft Sans Serif"/>
              </a:rPr>
              <a:t>RAL</a:t>
            </a:r>
            <a:r>
              <a:rPr dirty="0" sz="550" spc="-10">
                <a:latin typeface="Microsoft Sans Serif"/>
                <a:cs typeface="Microsoft Sans Serif"/>
              </a:rPr>
              <a:t> </a:t>
            </a:r>
            <a:r>
              <a:rPr dirty="0" sz="550">
                <a:latin typeface="Microsoft Sans Serif"/>
                <a:cs typeface="Microsoft Sans Serif"/>
              </a:rPr>
              <a:t>7024.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89351" y="3559879"/>
            <a:ext cx="255270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15">
                <a:latin typeface="Microsoft Sans Serif"/>
                <a:cs typeface="Microsoft Sans Serif"/>
              </a:rPr>
              <a:t>А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220">
                <a:latin typeface="Microsoft Sans Serif"/>
                <a:cs typeface="Microsoft Sans Serif"/>
              </a:rPr>
              <a:t>–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15">
                <a:latin typeface="Microsoft Sans Serif"/>
                <a:cs typeface="Microsoft Sans Serif"/>
              </a:rPr>
              <a:t>Б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941890" y="3559879"/>
            <a:ext cx="255270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15">
                <a:latin typeface="Microsoft Sans Serif"/>
                <a:cs typeface="Microsoft Sans Serif"/>
              </a:rPr>
              <a:t>Б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220">
                <a:latin typeface="Microsoft Sans Serif"/>
                <a:cs typeface="Microsoft Sans Serif"/>
              </a:rPr>
              <a:t>–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15">
                <a:latin typeface="Microsoft Sans Serif"/>
                <a:cs typeface="Microsoft Sans Serif"/>
              </a:rPr>
              <a:t>В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6776049" y="1948168"/>
            <a:ext cx="243204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15">
                <a:latin typeface="Microsoft Sans Serif"/>
                <a:cs typeface="Microsoft Sans Serif"/>
              </a:rPr>
              <a:t>В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220">
                <a:latin typeface="Microsoft Sans Serif"/>
                <a:cs typeface="Microsoft Sans Serif"/>
              </a:rPr>
              <a:t>–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-10">
                <a:latin typeface="Microsoft Sans Serif"/>
                <a:cs typeface="Microsoft Sans Serif"/>
              </a:rPr>
              <a:t>Г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3709256" y="1948168"/>
            <a:ext cx="244475" cy="104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10">
                <a:latin typeface="Microsoft Sans Serif"/>
                <a:cs typeface="Microsoft Sans Serif"/>
              </a:rPr>
              <a:t>Г</a:t>
            </a:r>
            <a:r>
              <a:rPr dirty="0" sz="800" spc="-30">
                <a:latin typeface="Microsoft Sans Serif"/>
                <a:cs typeface="Microsoft Sans Serif"/>
              </a:rPr>
              <a:t> </a:t>
            </a:r>
            <a:r>
              <a:rPr dirty="0" sz="800" spc="220">
                <a:latin typeface="Microsoft Sans Serif"/>
                <a:cs typeface="Microsoft Sans Serif"/>
              </a:rPr>
              <a:t>–</a:t>
            </a:r>
            <a:r>
              <a:rPr dirty="0" sz="800" spc="-25">
                <a:latin typeface="Microsoft Sans Serif"/>
                <a:cs typeface="Microsoft Sans Serif"/>
              </a:rPr>
              <a:t> </a:t>
            </a:r>
            <a:r>
              <a:rPr dirty="0" sz="800" spc="-65">
                <a:latin typeface="Microsoft Sans Serif"/>
                <a:cs typeface="Microsoft Sans Serif"/>
              </a:rPr>
              <a:t>Д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3667564" y="1931111"/>
            <a:ext cx="302260" cy="130810"/>
          </a:xfrm>
          <a:custGeom>
            <a:avLst/>
            <a:gdLst/>
            <a:ahLst/>
            <a:cxnLst/>
            <a:rect l="l" t="t" r="r" b="b"/>
            <a:pathLst>
              <a:path w="302259" h="130810">
                <a:moveTo>
                  <a:pt x="302220" y="130680"/>
                </a:moveTo>
                <a:lnTo>
                  <a:pt x="0" y="130680"/>
                </a:lnTo>
                <a:lnTo>
                  <a:pt x="0" y="0"/>
                </a:lnTo>
                <a:lnTo>
                  <a:pt x="302220" y="0"/>
                </a:lnTo>
                <a:lnTo>
                  <a:pt x="302220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318412" y="1931123"/>
            <a:ext cx="5725160" cy="198755"/>
          </a:xfrm>
          <a:custGeom>
            <a:avLst/>
            <a:gdLst/>
            <a:ahLst/>
            <a:cxnLst/>
            <a:rect l="l" t="t" r="r" b="b"/>
            <a:pathLst>
              <a:path w="5725159" h="198755">
                <a:moveTo>
                  <a:pt x="154698" y="67538"/>
                </a:moveTo>
                <a:lnTo>
                  <a:pt x="0" y="67538"/>
                </a:lnTo>
                <a:lnTo>
                  <a:pt x="0" y="198221"/>
                </a:lnTo>
                <a:lnTo>
                  <a:pt x="154698" y="198221"/>
                </a:lnTo>
                <a:lnTo>
                  <a:pt x="154698" y="67538"/>
                </a:lnTo>
                <a:close/>
              </a:path>
              <a:path w="5725159" h="198755">
                <a:moveTo>
                  <a:pt x="5724703" y="0"/>
                </a:moveTo>
                <a:lnTo>
                  <a:pt x="5422443" y="0"/>
                </a:lnTo>
                <a:lnTo>
                  <a:pt x="5422443" y="130670"/>
                </a:lnTo>
                <a:lnTo>
                  <a:pt x="5724703" y="130670"/>
                </a:lnTo>
                <a:lnTo>
                  <a:pt x="5724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858745" y="3547956"/>
            <a:ext cx="302260" cy="130810"/>
          </a:xfrm>
          <a:custGeom>
            <a:avLst/>
            <a:gdLst/>
            <a:ahLst/>
            <a:cxnLst/>
            <a:rect l="l" t="t" r="r" b="b"/>
            <a:pathLst>
              <a:path w="302259" h="130810">
                <a:moveTo>
                  <a:pt x="302256" y="130680"/>
                </a:moveTo>
                <a:lnTo>
                  <a:pt x="0" y="130680"/>
                </a:lnTo>
                <a:lnTo>
                  <a:pt x="0" y="0"/>
                </a:lnTo>
                <a:lnTo>
                  <a:pt x="302256" y="0"/>
                </a:lnTo>
                <a:lnTo>
                  <a:pt x="302256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4887295" y="3547956"/>
            <a:ext cx="322580" cy="130810"/>
          </a:xfrm>
          <a:custGeom>
            <a:avLst/>
            <a:gdLst/>
            <a:ahLst/>
            <a:cxnLst/>
            <a:rect l="l" t="t" r="r" b="b"/>
            <a:pathLst>
              <a:path w="322579" h="130810">
                <a:moveTo>
                  <a:pt x="322308" y="130680"/>
                </a:moveTo>
                <a:lnTo>
                  <a:pt x="0" y="130680"/>
                </a:lnTo>
                <a:lnTo>
                  <a:pt x="0" y="0"/>
                </a:lnTo>
                <a:lnTo>
                  <a:pt x="322308" y="0"/>
                </a:lnTo>
                <a:lnTo>
                  <a:pt x="322308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0526740" y="3866370"/>
            <a:ext cx="4027170" cy="1019810"/>
          </a:xfrm>
          <a:custGeom>
            <a:avLst/>
            <a:gdLst/>
            <a:ahLst/>
            <a:cxnLst/>
            <a:rect l="l" t="t" r="r" b="b"/>
            <a:pathLst>
              <a:path w="4027169" h="1019810">
                <a:moveTo>
                  <a:pt x="4026822" y="1019197"/>
                </a:moveTo>
                <a:lnTo>
                  <a:pt x="0" y="1019197"/>
                </a:lnTo>
                <a:lnTo>
                  <a:pt x="0" y="0"/>
                </a:lnTo>
                <a:lnTo>
                  <a:pt x="4026822" y="0"/>
                </a:lnTo>
                <a:lnTo>
                  <a:pt x="4026822" y="1019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13692533" y="1883008"/>
            <a:ext cx="2800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80">
                <a:latin typeface="Tahoma"/>
                <a:cs typeface="Tahoma"/>
              </a:rPr>
              <a:t>Г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20">
                <a:latin typeface="Tahoma"/>
                <a:cs typeface="Tahoma"/>
              </a:rPr>
              <a:t>-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30">
                <a:latin typeface="Tahoma"/>
                <a:cs typeface="Tahoma"/>
              </a:rPr>
              <a:t>Д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6765812" y="1883008"/>
            <a:ext cx="26352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0">
                <a:latin typeface="Tahoma"/>
                <a:cs typeface="Tahoma"/>
              </a:rPr>
              <a:t>В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20">
                <a:latin typeface="Tahoma"/>
                <a:cs typeface="Tahoma"/>
              </a:rPr>
              <a:t>-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80">
                <a:latin typeface="Tahoma"/>
                <a:cs typeface="Tahoma"/>
              </a:rPr>
              <a:t>Г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83676" y="3499861"/>
            <a:ext cx="29400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65">
                <a:latin typeface="Tahoma"/>
                <a:cs typeface="Tahoma"/>
              </a:rPr>
              <a:t>А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20">
                <a:latin typeface="Tahoma"/>
                <a:cs typeface="Tahoma"/>
              </a:rPr>
              <a:t>-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60">
                <a:latin typeface="Tahoma"/>
                <a:cs typeface="Tahoma"/>
              </a:rPr>
              <a:t>Б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4912217" y="3499861"/>
            <a:ext cx="27686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0">
                <a:latin typeface="Tahoma"/>
                <a:cs typeface="Tahoma"/>
              </a:rPr>
              <a:t>Б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20">
                <a:latin typeface="Tahoma"/>
                <a:cs typeface="Tahoma"/>
              </a:rPr>
              <a:t>-</a:t>
            </a:r>
            <a:r>
              <a:rPr dirty="0" sz="1050" spc="-85">
                <a:latin typeface="Tahoma"/>
                <a:cs typeface="Tahoma"/>
              </a:rPr>
              <a:t> </a:t>
            </a:r>
            <a:r>
              <a:rPr dirty="0" sz="1050" spc="-60">
                <a:latin typeface="Tahoma"/>
                <a:cs typeface="Tahoma"/>
              </a:rPr>
              <a:t>В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292735" y="1950560"/>
            <a:ext cx="21399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85">
                <a:latin typeface="Tahoma"/>
                <a:cs typeface="Tahoma"/>
              </a:rPr>
              <a:t>Ф</a:t>
            </a:r>
            <a:r>
              <a:rPr dirty="0" sz="1050" spc="30">
                <a:latin typeface="Tahoma"/>
                <a:cs typeface="Tahoma"/>
              </a:rPr>
              <a:t>1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890153" y="7442165"/>
            <a:ext cx="9433560" cy="24072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0">
                <a:latin typeface="Georgia"/>
                <a:cs typeface="Georgia"/>
              </a:rPr>
              <a:t>примечания:</a:t>
            </a:r>
            <a:endParaRPr sz="12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Georgia"/>
              <a:cs typeface="Georgia"/>
            </a:endParaRPr>
          </a:p>
          <a:p>
            <a:pPr marL="104775" indent="-92710">
              <a:lnSpc>
                <a:spcPct val="100000"/>
              </a:lnSpc>
              <a:spcBef>
                <a:spcPts val="5"/>
              </a:spcBef>
              <a:buChar char="-"/>
              <a:tabLst>
                <a:tab pos="105410" algn="l"/>
              </a:tabLst>
            </a:pPr>
            <a:r>
              <a:rPr dirty="0" sz="1250" spc="-70">
                <a:latin typeface="Tahoma"/>
                <a:cs typeface="Tahoma"/>
              </a:rPr>
              <a:t>данные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80">
                <a:latin typeface="Tahoma"/>
                <a:cs typeface="Tahoma"/>
              </a:rPr>
              <a:t>чертежи</a:t>
            </a:r>
            <a:r>
              <a:rPr dirty="0" sz="1250" spc="-105">
                <a:latin typeface="Tahoma"/>
                <a:cs typeface="Tahoma"/>
              </a:rPr>
              <a:t> </a:t>
            </a:r>
            <a:r>
              <a:rPr dirty="0" sz="1250" spc="-110">
                <a:latin typeface="Tahoma"/>
                <a:cs typeface="Tahoma"/>
              </a:rPr>
              <a:t>являются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заданием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фирме-изготовителю</a:t>
            </a:r>
            <a:r>
              <a:rPr dirty="0" sz="1250" spc="-130">
                <a:latin typeface="Tahoma"/>
                <a:cs typeface="Tahoma"/>
              </a:rPr>
              <a:t> </a:t>
            </a:r>
            <a:r>
              <a:rPr dirty="0" sz="1250" spc="-105">
                <a:latin typeface="Tahoma"/>
                <a:cs typeface="Tahoma"/>
              </a:rPr>
              <a:t>для</a:t>
            </a:r>
            <a:r>
              <a:rPr dirty="0" sz="1250" spc="-60">
                <a:latin typeface="Tahoma"/>
                <a:cs typeface="Tahoma"/>
              </a:rPr>
              <a:t> </a:t>
            </a:r>
            <a:r>
              <a:rPr dirty="0" sz="1250" spc="-35">
                <a:latin typeface="Tahoma"/>
                <a:cs typeface="Tahoma"/>
              </a:rPr>
              <a:t>разработки</a:t>
            </a:r>
            <a:r>
              <a:rPr dirty="0" sz="1250" spc="-10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декоративного</a:t>
            </a:r>
            <a:r>
              <a:rPr dirty="0" sz="1250" spc="-110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ограждения.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65"/>
              </a:spcBef>
              <a:buChar char="-"/>
              <a:tabLst>
                <a:tab pos="105410" algn="l"/>
              </a:tabLst>
            </a:pPr>
            <a:r>
              <a:rPr dirty="0" sz="1250" spc="-75">
                <a:latin typeface="Tahoma"/>
                <a:cs typeface="Tahoma"/>
              </a:rPr>
              <a:t>узлы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и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соединения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105">
                <a:latin typeface="Tahoma"/>
                <a:cs typeface="Tahoma"/>
              </a:rPr>
              <a:t>являются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элементом</a:t>
            </a:r>
            <a:r>
              <a:rPr dirty="0" sz="1250" spc="-105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между</a:t>
            </a:r>
            <a:r>
              <a:rPr dirty="0" sz="1250" spc="-45">
                <a:latin typeface="Tahoma"/>
                <a:cs typeface="Tahoma"/>
              </a:rPr>
              <a:t> </a:t>
            </a:r>
            <a:r>
              <a:rPr dirty="0" sz="1250" spc="-25">
                <a:latin typeface="Tahoma"/>
                <a:cs typeface="Tahoma"/>
              </a:rPr>
              <a:t>собой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разрабатывает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фирма-изготовитель</a:t>
            </a:r>
            <a:r>
              <a:rPr dirty="0" sz="1250" spc="-105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и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согласовывает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с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50">
                <a:latin typeface="Tahoma"/>
                <a:cs typeface="Tahoma"/>
              </a:rPr>
              <a:t>авторами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50">
                <a:latin typeface="Tahoma"/>
                <a:cs typeface="Tahoma"/>
              </a:rPr>
              <a:t>проекта.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dirty="0" sz="1250" spc="-65">
                <a:latin typeface="Tahoma"/>
                <a:cs typeface="Tahoma"/>
              </a:rPr>
              <a:t>все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размеры</a:t>
            </a:r>
            <a:r>
              <a:rPr dirty="0" sz="1250" spc="-90">
                <a:latin typeface="Tahoma"/>
                <a:cs typeface="Tahoma"/>
              </a:rPr>
              <a:t> уточняются </a:t>
            </a:r>
            <a:r>
              <a:rPr dirty="0" sz="1250" spc="-65">
                <a:latin typeface="Tahoma"/>
                <a:cs typeface="Tahoma"/>
              </a:rPr>
              <a:t>фирмой-изготовителем</a:t>
            </a:r>
            <a:r>
              <a:rPr dirty="0" sz="1250" spc="-110">
                <a:latin typeface="Tahoma"/>
                <a:cs typeface="Tahoma"/>
              </a:rPr>
              <a:t> </a:t>
            </a:r>
            <a:r>
              <a:rPr dirty="0" sz="1250" spc="-35">
                <a:latin typeface="Tahoma"/>
                <a:cs typeface="Tahoma"/>
              </a:rPr>
              <a:t>на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50">
                <a:latin typeface="Tahoma"/>
                <a:cs typeface="Tahoma"/>
              </a:rPr>
              <a:t>основании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обмеров.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65"/>
              </a:spcBef>
              <a:buChar char="-"/>
              <a:tabLst>
                <a:tab pos="105410" algn="l"/>
              </a:tabLst>
            </a:pPr>
            <a:r>
              <a:rPr dirty="0" sz="1250" spc="-50">
                <a:latin typeface="Tahoma"/>
                <a:cs typeface="Tahoma"/>
              </a:rPr>
              <a:t>конструкции,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85">
                <a:latin typeface="Tahoma"/>
                <a:cs typeface="Tahoma"/>
              </a:rPr>
              <a:t>выполненные </a:t>
            </a:r>
            <a:r>
              <a:rPr dirty="0" sz="1250" spc="-40">
                <a:latin typeface="Tahoma"/>
                <a:cs typeface="Tahoma"/>
              </a:rPr>
              <a:t>из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чёрного</a:t>
            </a:r>
            <a:r>
              <a:rPr dirty="0" sz="1250" spc="-100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металла</a:t>
            </a:r>
            <a:r>
              <a:rPr dirty="0" sz="1250" spc="-10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окрашивать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95">
                <a:latin typeface="Tahoma"/>
                <a:cs typeface="Tahoma"/>
              </a:rPr>
              <a:t>в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заводских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условиях</a:t>
            </a:r>
            <a:r>
              <a:rPr dirty="0" sz="1250" spc="-65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атмосферостойкой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краской</a:t>
            </a:r>
            <a:r>
              <a:rPr dirty="0" sz="1250" spc="-100">
                <a:latin typeface="Tahoma"/>
                <a:cs typeface="Tahoma"/>
              </a:rPr>
              <a:t> </a:t>
            </a:r>
            <a:r>
              <a:rPr dirty="0" sz="1250" spc="-95">
                <a:latin typeface="Tahoma"/>
                <a:cs typeface="Tahoma"/>
              </a:rPr>
              <a:t>в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цвет,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близкий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к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RAL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15">
                <a:latin typeface="Tahoma"/>
                <a:cs typeface="Tahoma"/>
              </a:rPr>
              <a:t>7024.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dirty="0" sz="1250" spc="-65">
                <a:latin typeface="Tahoma"/>
                <a:cs typeface="Tahoma"/>
              </a:rPr>
              <a:t>все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80">
                <a:latin typeface="Tahoma"/>
                <a:cs typeface="Tahoma"/>
              </a:rPr>
              <a:t>видимые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сварочные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105">
                <a:latin typeface="Tahoma"/>
                <a:cs typeface="Tahoma"/>
              </a:rPr>
              <a:t>швы</a:t>
            </a:r>
            <a:r>
              <a:rPr dirty="0" sz="1250" spc="-85">
                <a:latin typeface="Tahoma"/>
                <a:cs typeface="Tahoma"/>
              </a:rPr>
              <a:t> должны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100">
                <a:latin typeface="Tahoma"/>
                <a:cs typeface="Tahoma"/>
              </a:rPr>
              <a:t>быть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аккуратно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отполированы</a:t>
            </a:r>
            <a:r>
              <a:rPr dirty="0" sz="1250" spc="-100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и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подкрашены.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65"/>
              </a:spcBef>
              <a:buChar char="-"/>
              <a:tabLst>
                <a:tab pos="105410" algn="l"/>
              </a:tabLst>
            </a:pPr>
            <a:r>
              <a:rPr dirty="0" sz="1250" spc="-65">
                <a:latin typeface="Tahoma"/>
                <a:cs typeface="Tahoma"/>
              </a:rPr>
              <a:t>все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75">
                <a:latin typeface="Tahoma"/>
                <a:cs typeface="Tahoma"/>
              </a:rPr>
              <a:t>деревянные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80">
                <a:latin typeface="Tahoma"/>
                <a:cs typeface="Tahoma"/>
              </a:rPr>
              <a:t>элементы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85">
                <a:latin typeface="Tahoma"/>
                <a:cs typeface="Tahoma"/>
              </a:rPr>
              <a:t>должны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100">
                <a:latin typeface="Tahoma"/>
                <a:cs typeface="Tahoma"/>
              </a:rPr>
              <a:t>быть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обработаны</a:t>
            </a:r>
            <a:r>
              <a:rPr dirty="0" sz="1250" spc="-125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маслом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95">
                <a:latin typeface="Tahoma"/>
                <a:cs typeface="Tahoma"/>
              </a:rPr>
              <a:t>в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натуральный</a:t>
            </a:r>
            <a:r>
              <a:rPr dirty="0" sz="1250" spc="-75">
                <a:latin typeface="Tahoma"/>
                <a:cs typeface="Tahoma"/>
              </a:rPr>
              <a:t> </a:t>
            </a:r>
            <a:r>
              <a:rPr dirty="0" sz="1250" spc="-90">
                <a:latin typeface="Tahoma"/>
                <a:cs typeface="Tahoma"/>
              </a:rPr>
              <a:t>цвет </a:t>
            </a:r>
            <a:r>
              <a:rPr dirty="0" sz="1250" spc="-40">
                <a:latin typeface="Tahoma"/>
                <a:cs typeface="Tahoma"/>
              </a:rPr>
              <a:t>дерева.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dirty="0" sz="1250" spc="-65">
                <a:latin typeface="Tahoma"/>
                <a:cs typeface="Tahoma"/>
              </a:rPr>
              <a:t>предусмотреть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встроенную</a:t>
            </a:r>
            <a:r>
              <a:rPr dirty="0" sz="1250" spc="-80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подсветку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между</a:t>
            </a:r>
            <a:r>
              <a:rPr dirty="0" sz="1250" spc="-55">
                <a:latin typeface="Tahoma"/>
                <a:cs typeface="Tahoma"/>
              </a:rPr>
              <a:t> </a:t>
            </a:r>
            <a:r>
              <a:rPr dirty="0" sz="1250" spc="-75">
                <a:latin typeface="Tahoma"/>
                <a:cs typeface="Tahoma"/>
              </a:rPr>
              <a:t>деревянными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рейками</a:t>
            </a:r>
            <a:r>
              <a:rPr dirty="0" sz="1250" spc="-105">
                <a:latin typeface="Tahoma"/>
                <a:cs typeface="Tahoma"/>
              </a:rPr>
              <a:t> </a:t>
            </a:r>
            <a:r>
              <a:rPr dirty="0" sz="1250" spc="-30">
                <a:latin typeface="Tahoma"/>
                <a:cs typeface="Tahoma"/>
              </a:rPr>
              <a:t>на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50">
                <a:latin typeface="Tahoma"/>
                <a:cs typeface="Tahoma"/>
              </a:rPr>
              <a:t>развёртке</a:t>
            </a:r>
            <a:r>
              <a:rPr dirty="0" sz="1250" spc="-100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В-Г.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dirty="0" sz="1250" spc="-70">
                <a:latin typeface="Tahoma"/>
                <a:cs typeface="Tahoma"/>
              </a:rPr>
              <a:t>плоскость</a:t>
            </a:r>
            <a:r>
              <a:rPr dirty="0" sz="1250" spc="-85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бетонного</a:t>
            </a:r>
            <a:r>
              <a:rPr dirty="0" sz="1250" spc="-125">
                <a:latin typeface="Tahoma"/>
                <a:cs typeface="Tahoma"/>
              </a:rPr>
              <a:t> </a:t>
            </a:r>
            <a:r>
              <a:rPr dirty="0" sz="1250" spc="-5">
                <a:latin typeface="Tahoma"/>
                <a:cs typeface="Tahoma"/>
              </a:rPr>
              <a:t>забора</a:t>
            </a:r>
            <a:r>
              <a:rPr dirty="0" sz="1250" spc="-100">
                <a:latin typeface="Tahoma"/>
                <a:cs typeface="Tahoma"/>
              </a:rPr>
              <a:t> </a:t>
            </a:r>
            <a:r>
              <a:rPr dirty="0" sz="1250">
                <a:latin typeface="Tahoma"/>
                <a:cs typeface="Tahoma"/>
              </a:rPr>
              <a:t>за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декоративным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ограждением</a:t>
            </a:r>
            <a:r>
              <a:rPr dirty="0" sz="1250" spc="-60">
                <a:latin typeface="Tahoma"/>
                <a:cs typeface="Tahoma"/>
              </a:rPr>
              <a:t> </a:t>
            </a:r>
            <a:r>
              <a:rPr dirty="0" sz="1250" spc="-55">
                <a:latin typeface="Tahoma"/>
                <a:cs typeface="Tahoma"/>
              </a:rPr>
              <a:t>окрасить</a:t>
            </a:r>
            <a:r>
              <a:rPr dirty="0" sz="1250" spc="-95">
                <a:latin typeface="Tahoma"/>
                <a:cs typeface="Tahoma"/>
              </a:rPr>
              <a:t> в</a:t>
            </a:r>
            <a:r>
              <a:rPr dirty="0" sz="1250" spc="-90">
                <a:latin typeface="Tahoma"/>
                <a:cs typeface="Tahoma"/>
              </a:rPr>
              <a:t> цвет</a:t>
            </a:r>
            <a:r>
              <a:rPr dirty="0" sz="1250" spc="-10">
                <a:latin typeface="Tahoma"/>
                <a:cs typeface="Tahoma"/>
              </a:rPr>
              <a:t> </a:t>
            </a:r>
            <a:r>
              <a:rPr dirty="0" sz="1250" spc="-45">
                <a:latin typeface="Tahoma"/>
                <a:cs typeface="Tahoma"/>
              </a:rPr>
              <a:t>RAL</a:t>
            </a:r>
            <a:r>
              <a:rPr dirty="0" sz="1250" spc="-90">
                <a:latin typeface="Tahoma"/>
                <a:cs typeface="Tahoma"/>
              </a:rPr>
              <a:t> </a:t>
            </a:r>
            <a:r>
              <a:rPr dirty="0" sz="1250" spc="-15">
                <a:latin typeface="Tahoma"/>
                <a:cs typeface="Tahoma"/>
              </a:rPr>
              <a:t>7024.</a:t>
            </a:r>
            <a:endParaRPr sz="1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50" spc="-70">
                <a:latin typeface="Tahoma"/>
                <a:cs typeface="Tahoma"/>
              </a:rPr>
              <a:t>*взято</a:t>
            </a:r>
            <a:r>
              <a:rPr dirty="0" sz="1250" spc="-100">
                <a:latin typeface="Tahoma"/>
                <a:cs typeface="Tahoma"/>
              </a:rPr>
              <a:t> </a:t>
            </a:r>
            <a:r>
              <a:rPr dirty="0" sz="1250" spc="-40">
                <a:latin typeface="Tahoma"/>
                <a:cs typeface="Tahoma"/>
              </a:rPr>
              <a:t>из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5">
                <a:latin typeface="Tahoma"/>
                <a:cs typeface="Tahoma"/>
              </a:rPr>
              <a:t>предоставленного</a:t>
            </a:r>
            <a:r>
              <a:rPr dirty="0" sz="1250" spc="-95">
                <a:latin typeface="Tahoma"/>
                <a:cs typeface="Tahoma"/>
              </a:rPr>
              <a:t> </a:t>
            </a:r>
            <a:r>
              <a:rPr dirty="0" sz="1250" spc="-60">
                <a:latin typeface="Tahoma"/>
                <a:cs typeface="Tahoma"/>
              </a:rPr>
              <a:t>источника.</a:t>
            </a:r>
            <a:endParaRPr sz="12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20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35">
                <a:latin typeface="Courier New"/>
                <a:cs typeface="Courier New"/>
              </a:rPr>
              <a:t>Визуализаци</a:t>
            </a:r>
            <a:r>
              <a:rPr dirty="0" sz="1050" spc="-25">
                <a:latin typeface="Courier New"/>
                <a:cs typeface="Courier New"/>
              </a:rPr>
              <a:t>я</a:t>
            </a:r>
            <a:r>
              <a:rPr dirty="0" sz="1050" spc="-380">
                <a:latin typeface="Courier New"/>
                <a:cs typeface="Courier New"/>
              </a:rPr>
              <a:t> </a:t>
            </a:r>
            <a:r>
              <a:rPr dirty="0" sz="1050" spc="5">
                <a:latin typeface="Courier New"/>
                <a:cs typeface="Courier New"/>
              </a:rPr>
              <a:t>1</a:t>
            </a:r>
            <a:endParaRPr sz="105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75977" y="9343454"/>
              <a:ext cx="109609" cy="246774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1468551" y="9340660"/>
              <a:ext cx="92710" cy="256540"/>
            </a:xfrm>
            <a:custGeom>
              <a:avLst/>
              <a:gdLst/>
              <a:ahLst/>
              <a:cxnLst/>
              <a:rect l="l" t="t" r="r" b="b"/>
              <a:pathLst>
                <a:path w="92709" h="256540">
                  <a:moveTo>
                    <a:pt x="88516" y="256335"/>
                  </a:moveTo>
                  <a:lnTo>
                    <a:pt x="0" y="0"/>
                  </a:lnTo>
                  <a:lnTo>
                    <a:pt x="3415" y="742"/>
                  </a:lnTo>
                  <a:lnTo>
                    <a:pt x="7411" y="2794"/>
                  </a:lnTo>
                  <a:lnTo>
                    <a:pt x="92623" y="249574"/>
                  </a:lnTo>
                  <a:lnTo>
                    <a:pt x="90718" y="253678"/>
                  </a:lnTo>
                  <a:lnTo>
                    <a:pt x="88516" y="256335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1461577" y="9339145"/>
              <a:ext cx="95885" cy="263525"/>
            </a:xfrm>
            <a:custGeom>
              <a:avLst/>
              <a:gdLst/>
              <a:ahLst/>
              <a:cxnLst/>
              <a:rect l="l" t="t" r="r" b="b"/>
              <a:pathLst>
                <a:path w="95884" h="263525">
                  <a:moveTo>
                    <a:pt x="90928" y="263354"/>
                  </a:moveTo>
                  <a:lnTo>
                    <a:pt x="0" y="0"/>
                  </a:lnTo>
                  <a:lnTo>
                    <a:pt x="6985" y="1517"/>
                  </a:lnTo>
                  <a:lnTo>
                    <a:pt x="95468" y="257857"/>
                  </a:lnTo>
                  <a:lnTo>
                    <a:pt x="90928" y="263354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1454591" y="9337628"/>
              <a:ext cx="98425" cy="270510"/>
            </a:xfrm>
            <a:custGeom>
              <a:avLst/>
              <a:gdLst/>
              <a:ahLst/>
              <a:cxnLst/>
              <a:rect l="l" t="t" r="r" b="b"/>
              <a:pathLst>
                <a:path w="98425" h="270509">
                  <a:moveTo>
                    <a:pt x="93344" y="270385"/>
                  </a:moveTo>
                  <a:lnTo>
                    <a:pt x="0" y="0"/>
                  </a:lnTo>
                  <a:lnTo>
                    <a:pt x="6985" y="1517"/>
                  </a:lnTo>
                  <a:lnTo>
                    <a:pt x="97914" y="264871"/>
                  </a:lnTo>
                  <a:lnTo>
                    <a:pt x="93344" y="270385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1447605" y="9336111"/>
              <a:ext cx="100330" cy="277495"/>
            </a:xfrm>
            <a:custGeom>
              <a:avLst/>
              <a:gdLst/>
              <a:ahLst/>
              <a:cxnLst/>
              <a:rect l="l" t="t" r="r" b="b"/>
              <a:pathLst>
                <a:path w="100330" h="277495">
                  <a:moveTo>
                    <a:pt x="95759" y="277415"/>
                  </a:moveTo>
                  <a:lnTo>
                    <a:pt x="0" y="0"/>
                  </a:lnTo>
                  <a:lnTo>
                    <a:pt x="6985" y="1517"/>
                  </a:lnTo>
                  <a:lnTo>
                    <a:pt x="100330" y="271902"/>
                  </a:lnTo>
                  <a:lnTo>
                    <a:pt x="95759" y="277415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1440621" y="9334598"/>
              <a:ext cx="102870" cy="284480"/>
            </a:xfrm>
            <a:custGeom>
              <a:avLst/>
              <a:gdLst/>
              <a:ahLst/>
              <a:cxnLst/>
              <a:rect l="l" t="t" r="r" b="b"/>
              <a:pathLst>
                <a:path w="102869" h="284479">
                  <a:moveTo>
                    <a:pt x="98199" y="284411"/>
                  </a:moveTo>
                  <a:lnTo>
                    <a:pt x="0" y="0"/>
                  </a:lnTo>
                  <a:lnTo>
                    <a:pt x="6984" y="1512"/>
                  </a:lnTo>
                  <a:lnTo>
                    <a:pt x="102744" y="278928"/>
                  </a:lnTo>
                  <a:lnTo>
                    <a:pt x="98199" y="284411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1433637" y="9333086"/>
              <a:ext cx="105410" cy="291465"/>
            </a:xfrm>
            <a:custGeom>
              <a:avLst/>
              <a:gdLst/>
              <a:ahLst/>
              <a:cxnLst/>
              <a:rect l="l" t="t" r="r" b="b"/>
              <a:pathLst>
                <a:path w="105409" h="291465">
                  <a:moveTo>
                    <a:pt x="100613" y="291437"/>
                  </a:moveTo>
                  <a:lnTo>
                    <a:pt x="0" y="0"/>
                  </a:lnTo>
                  <a:lnTo>
                    <a:pt x="6984" y="1512"/>
                  </a:lnTo>
                  <a:lnTo>
                    <a:pt x="105183" y="285923"/>
                  </a:lnTo>
                  <a:lnTo>
                    <a:pt x="100613" y="291437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1427380" y="9332117"/>
              <a:ext cx="107314" cy="295910"/>
            </a:xfrm>
            <a:custGeom>
              <a:avLst/>
              <a:gdLst/>
              <a:ahLst/>
              <a:cxnLst/>
              <a:rect l="l" t="t" r="r" b="b"/>
              <a:pathLst>
                <a:path w="107315" h="295909">
                  <a:moveTo>
                    <a:pt x="103990" y="295881"/>
                  </a:moveTo>
                  <a:lnTo>
                    <a:pt x="101588" y="295799"/>
                  </a:lnTo>
                  <a:lnTo>
                    <a:pt x="0" y="1545"/>
                  </a:lnTo>
                  <a:lnTo>
                    <a:pt x="1832" y="0"/>
                  </a:lnTo>
                  <a:lnTo>
                    <a:pt x="6264" y="969"/>
                  </a:lnTo>
                  <a:lnTo>
                    <a:pt x="106875" y="292400"/>
                  </a:lnTo>
                  <a:lnTo>
                    <a:pt x="103990" y="295881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1422372" y="9333662"/>
              <a:ext cx="106680" cy="294640"/>
            </a:xfrm>
            <a:custGeom>
              <a:avLst/>
              <a:gdLst/>
              <a:ahLst/>
              <a:cxnLst/>
              <a:rect l="l" t="t" r="r" b="b"/>
              <a:pathLst>
                <a:path w="106680" h="294640">
                  <a:moveTo>
                    <a:pt x="106592" y="294254"/>
                  </a:moveTo>
                  <a:lnTo>
                    <a:pt x="100038" y="294030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6592" y="294254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1417365" y="9337874"/>
              <a:ext cx="105410" cy="290195"/>
            </a:xfrm>
            <a:custGeom>
              <a:avLst/>
              <a:gdLst/>
              <a:ahLst/>
              <a:cxnLst/>
              <a:rect l="l" t="t" r="r" b="b"/>
              <a:pathLst>
                <a:path w="105409" h="290195">
                  <a:moveTo>
                    <a:pt x="105078" y="289819"/>
                  </a:moveTo>
                  <a:lnTo>
                    <a:pt x="98523" y="289595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5078" y="289819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1412357" y="9342086"/>
              <a:ext cx="104139" cy="285750"/>
            </a:xfrm>
            <a:custGeom>
              <a:avLst/>
              <a:gdLst/>
              <a:ahLst/>
              <a:cxnLst/>
              <a:rect l="l" t="t" r="r" b="b"/>
              <a:pathLst>
                <a:path w="104140" h="285750">
                  <a:moveTo>
                    <a:pt x="103527" y="285383"/>
                  </a:moveTo>
                  <a:lnTo>
                    <a:pt x="96984" y="285156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3527" y="285383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1407350" y="9346298"/>
              <a:ext cx="102235" cy="281305"/>
            </a:xfrm>
            <a:custGeom>
              <a:avLst/>
              <a:gdLst/>
              <a:ahLst/>
              <a:cxnLst/>
              <a:rect l="l" t="t" r="r" b="b"/>
              <a:pathLst>
                <a:path w="102234" h="281304">
                  <a:moveTo>
                    <a:pt x="102024" y="280944"/>
                  </a:moveTo>
                  <a:lnTo>
                    <a:pt x="95471" y="280725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2024" y="280944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1402344" y="9350510"/>
              <a:ext cx="100965" cy="276860"/>
            </a:xfrm>
            <a:custGeom>
              <a:avLst/>
              <a:gdLst/>
              <a:ahLst/>
              <a:cxnLst/>
              <a:rect l="l" t="t" r="r" b="b"/>
              <a:pathLst>
                <a:path w="100965" h="276859">
                  <a:moveTo>
                    <a:pt x="100472" y="276513"/>
                  </a:moveTo>
                  <a:lnTo>
                    <a:pt x="93954" y="276290"/>
                  </a:lnTo>
                  <a:lnTo>
                    <a:pt x="0" y="4182"/>
                  </a:lnTo>
                  <a:lnTo>
                    <a:pt x="5001" y="0"/>
                  </a:lnTo>
                  <a:lnTo>
                    <a:pt x="100472" y="276513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1397336" y="9354695"/>
              <a:ext cx="99060" cy="272415"/>
            </a:xfrm>
            <a:custGeom>
              <a:avLst/>
              <a:gdLst/>
              <a:ahLst/>
              <a:cxnLst/>
              <a:rect l="l" t="t" r="r" b="b"/>
              <a:pathLst>
                <a:path w="99059" h="272415">
                  <a:moveTo>
                    <a:pt x="98958" y="272105"/>
                  </a:moveTo>
                  <a:lnTo>
                    <a:pt x="92404" y="271881"/>
                  </a:lnTo>
                  <a:lnTo>
                    <a:pt x="0" y="4208"/>
                  </a:lnTo>
                  <a:lnTo>
                    <a:pt x="5005" y="0"/>
                  </a:lnTo>
                  <a:lnTo>
                    <a:pt x="98958" y="272105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1392328" y="9358905"/>
              <a:ext cx="97790" cy="267970"/>
            </a:xfrm>
            <a:custGeom>
              <a:avLst/>
              <a:gdLst/>
              <a:ahLst/>
              <a:cxnLst/>
              <a:rect l="l" t="t" r="r" b="b"/>
              <a:pathLst>
                <a:path w="97790" h="267970">
                  <a:moveTo>
                    <a:pt x="97408" y="267671"/>
                  </a:moveTo>
                  <a:lnTo>
                    <a:pt x="90854" y="267447"/>
                  </a:lnTo>
                  <a:lnTo>
                    <a:pt x="0" y="4208"/>
                  </a:lnTo>
                  <a:lnTo>
                    <a:pt x="5005" y="0"/>
                  </a:lnTo>
                  <a:lnTo>
                    <a:pt x="97408" y="267671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1387323" y="9363113"/>
              <a:ext cx="95885" cy="263525"/>
            </a:xfrm>
            <a:custGeom>
              <a:avLst/>
              <a:gdLst/>
              <a:ahLst/>
              <a:cxnLst/>
              <a:rect l="l" t="t" r="r" b="b"/>
              <a:pathLst>
                <a:path w="95884" h="263525">
                  <a:moveTo>
                    <a:pt x="95859" y="263239"/>
                  </a:moveTo>
                  <a:lnTo>
                    <a:pt x="89352" y="263012"/>
                  </a:lnTo>
                  <a:lnTo>
                    <a:pt x="0" y="4208"/>
                  </a:lnTo>
                  <a:lnTo>
                    <a:pt x="5005" y="0"/>
                  </a:lnTo>
                  <a:lnTo>
                    <a:pt x="95859" y="263239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1382315" y="9367324"/>
              <a:ext cx="94615" cy="259079"/>
            </a:xfrm>
            <a:custGeom>
              <a:avLst/>
              <a:gdLst/>
              <a:ahLst/>
              <a:cxnLst/>
              <a:rect l="l" t="t" r="r" b="b"/>
              <a:pathLst>
                <a:path w="94615" h="259079">
                  <a:moveTo>
                    <a:pt x="94356" y="258802"/>
                  </a:moveTo>
                  <a:lnTo>
                    <a:pt x="87802" y="258582"/>
                  </a:lnTo>
                  <a:lnTo>
                    <a:pt x="0" y="4210"/>
                  </a:lnTo>
                  <a:lnTo>
                    <a:pt x="5004" y="0"/>
                  </a:lnTo>
                  <a:lnTo>
                    <a:pt x="94356" y="258802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1377308" y="9371534"/>
              <a:ext cx="93345" cy="254635"/>
            </a:xfrm>
            <a:custGeom>
              <a:avLst/>
              <a:gdLst/>
              <a:ahLst/>
              <a:cxnLst/>
              <a:rect l="l" t="t" r="r" b="b"/>
              <a:pathLst>
                <a:path w="93344" h="254634">
                  <a:moveTo>
                    <a:pt x="92843" y="254373"/>
                  </a:moveTo>
                  <a:lnTo>
                    <a:pt x="86288" y="254149"/>
                  </a:lnTo>
                  <a:lnTo>
                    <a:pt x="0" y="4211"/>
                  </a:lnTo>
                  <a:lnTo>
                    <a:pt x="5004" y="0"/>
                  </a:lnTo>
                  <a:lnTo>
                    <a:pt x="92843" y="254373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9" name="object 2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94977" y="9375746"/>
              <a:ext cx="368615" cy="249937"/>
            </a:xfrm>
            <a:prstGeom prst="rect">
              <a:avLst/>
            </a:prstGeom>
          </p:spPr>
        </p:pic>
      </p:grpSp>
      <p:sp>
        <p:nvSpPr>
          <p:cNvPr id="270" name="object 270"/>
          <p:cNvSpPr txBox="1"/>
          <p:nvPr/>
        </p:nvSpPr>
        <p:spPr>
          <a:xfrm>
            <a:off x="813695" y="6685232"/>
            <a:ext cx="322453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125">
                <a:solidFill>
                  <a:srgbClr val="5F5F5F"/>
                </a:solidFill>
                <a:latin typeface="Microsoft Sans Serif"/>
                <a:cs typeface="Microsoft Sans Serif"/>
              </a:rPr>
              <a:t>Вид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на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со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стороны</a:t>
            </a:r>
            <a:r>
              <a:rPr dirty="0" sz="1200" spc="-4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0">
                <a:solidFill>
                  <a:srgbClr val="5F5F5F"/>
                </a:solidFill>
                <a:latin typeface="Microsoft Sans Serif"/>
                <a:cs typeface="Microsoft Sans Serif"/>
              </a:rPr>
              <a:t>остановки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5F5F5F"/>
                </a:solidFill>
                <a:latin typeface="Microsoft Sans Serif"/>
                <a:cs typeface="Microsoft Sans Serif"/>
              </a:rPr>
              <a:t>общественного </a:t>
            </a:r>
            <a:r>
              <a:rPr dirty="0" sz="1200" spc="-30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0">
                <a:solidFill>
                  <a:srgbClr val="5F5F5F"/>
                </a:solidFill>
                <a:latin typeface="Microsoft Sans Serif"/>
                <a:cs typeface="Microsoft Sans Serif"/>
              </a:rPr>
              <a:t>транспорт</a:t>
            </a:r>
            <a:r>
              <a:rPr dirty="0" sz="1200" spc="-75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65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5">
                <a:solidFill>
                  <a:srgbClr val="5F5F5F"/>
                </a:solidFill>
                <a:latin typeface="Microsoft Sans Serif"/>
                <a:cs typeface="Microsoft Sans Serif"/>
              </a:rPr>
              <a:t>Дзержинско</a:t>
            </a:r>
            <a:r>
              <a:rPr dirty="0" sz="1200" spc="-110">
                <a:solidFill>
                  <a:srgbClr val="5F5F5F"/>
                </a:solidFill>
                <a:latin typeface="Microsoft Sans Serif"/>
                <a:cs typeface="Microsoft Sans Serif"/>
              </a:rPr>
              <a:t>м</a:t>
            </a:r>
            <a:r>
              <a:rPr dirty="0" sz="1200" spc="-5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0">
                <a:solidFill>
                  <a:srgbClr val="5F5F5F"/>
                </a:solidFill>
                <a:latin typeface="Microsoft Sans Serif"/>
                <a:cs typeface="Microsoft Sans Serif"/>
              </a:rPr>
              <a:t>шоссе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0">
                <a:latin typeface="Microsoft Sans Serif"/>
                <a:cs typeface="Microsoft Sans Serif"/>
              </a:rPr>
              <a:t>21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32025" y="9144122"/>
              <a:ext cx="131580" cy="247572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3852941" y="9143222"/>
              <a:ext cx="118110" cy="254635"/>
            </a:xfrm>
            <a:custGeom>
              <a:avLst/>
              <a:gdLst/>
              <a:ahLst/>
              <a:cxnLst/>
              <a:rect l="l" t="t" r="r" b="b"/>
              <a:pathLst>
                <a:path w="118110" h="254634">
                  <a:moveTo>
                    <a:pt x="4041" y="254355"/>
                  </a:moveTo>
                  <a:lnTo>
                    <a:pt x="0" y="248472"/>
                  </a:lnTo>
                  <a:lnTo>
                    <a:pt x="110664" y="900"/>
                  </a:lnTo>
                  <a:lnTo>
                    <a:pt x="117756" y="0"/>
                  </a:lnTo>
                  <a:lnTo>
                    <a:pt x="4041" y="254355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3856983" y="9142322"/>
              <a:ext cx="121285" cy="261620"/>
            </a:xfrm>
            <a:custGeom>
              <a:avLst/>
              <a:gdLst/>
              <a:ahLst/>
              <a:cxnLst/>
              <a:rect l="l" t="t" r="r" b="b"/>
              <a:pathLst>
                <a:path w="121285" h="261620">
                  <a:moveTo>
                    <a:pt x="4060" y="261140"/>
                  </a:moveTo>
                  <a:lnTo>
                    <a:pt x="0" y="255255"/>
                  </a:lnTo>
                  <a:lnTo>
                    <a:pt x="113714" y="900"/>
                  </a:lnTo>
                  <a:lnTo>
                    <a:pt x="120806" y="0"/>
                  </a:lnTo>
                  <a:lnTo>
                    <a:pt x="4060" y="261140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3861043" y="9141422"/>
              <a:ext cx="124460" cy="267970"/>
            </a:xfrm>
            <a:custGeom>
              <a:avLst/>
              <a:gdLst/>
              <a:ahLst/>
              <a:cxnLst/>
              <a:rect l="l" t="t" r="r" b="b"/>
              <a:pathLst>
                <a:path w="124460" h="267970">
                  <a:moveTo>
                    <a:pt x="4070" y="267938"/>
                  </a:moveTo>
                  <a:lnTo>
                    <a:pt x="0" y="262040"/>
                  </a:lnTo>
                  <a:lnTo>
                    <a:pt x="116746" y="900"/>
                  </a:lnTo>
                  <a:lnTo>
                    <a:pt x="123838" y="0"/>
                  </a:lnTo>
                  <a:lnTo>
                    <a:pt x="4070" y="267938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3865114" y="9140522"/>
              <a:ext cx="127000" cy="274955"/>
            </a:xfrm>
            <a:custGeom>
              <a:avLst/>
              <a:gdLst/>
              <a:ahLst/>
              <a:cxnLst/>
              <a:rect l="l" t="t" r="r" b="b"/>
              <a:pathLst>
                <a:path w="127000" h="274954">
                  <a:moveTo>
                    <a:pt x="4063" y="274716"/>
                  </a:moveTo>
                  <a:lnTo>
                    <a:pt x="0" y="268839"/>
                  </a:lnTo>
                  <a:lnTo>
                    <a:pt x="119767" y="900"/>
                  </a:lnTo>
                  <a:lnTo>
                    <a:pt x="126860" y="0"/>
                  </a:lnTo>
                  <a:lnTo>
                    <a:pt x="4063" y="274716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3869177" y="9139622"/>
              <a:ext cx="130175" cy="281940"/>
            </a:xfrm>
            <a:custGeom>
              <a:avLst/>
              <a:gdLst/>
              <a:ahLst/>
              <a:cxnLst/>
              <a:rect l="l" t="t" r="r" b="b"/>
              <a:pathLst>
                <a:path w="130175" h="281940">
                  <a:moveTo>
                    <a:pt x="4068" y="281484"/>
                  </a:moveTo>
                  <a:lnTo>
                    <a:pt x="0" y="275616"/>
                  </a:lnTo>
                  <a:lnTo>
                    <a:pt x="122796" y="900"/>
                  </a:lnTo>
                  <a:lnTo>
                    <a:pt x="129888" y="0"/>
                  </a:lnTo>
                  <a:lnTo>
                    <a:pt x="4068" y="281484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3873245" y="9139056"/>
              <a:ext cx="132080" cy="286385"/>
            </a:xfrm>
            <a:custGeom>
              <a:avLst/>
              <a:gdLst/>
              <a:ahLst/>
              <a:cxnLst/>
              <a:rect l="l" t="t" r="r" b="b"/>
              <a:pathLst>
                <a:path w="132079" h="286384">
                  <a:moveTo>
                    <a:pt x="4968" y="285902"/>
                  </a:moveTo>
                  <a:lnTo>
                    <a:pt x="2556" y="285794"/>
                  </a:lnTo>
                  <a:lnTo>
                    <a:pt x="0" y="282050"/>
                  </a:lnTo>
                  <a:lnTo>
                    <a:pt x="125820" y="566"/>
                  </a:lnTo>
                  <a:lnTo>
                    <a:pt x="130293" y="0"/>
                  </a:lnTo>
                  <a:lnTo>
                    <a:pt x="131976" y="1718"/>
                  </a:lnTo>
                  <a:lnTo>
                    <a:pt x="4968" y="285902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3878213" y="9140774"/>
              <a:ext cx="132080" cy="285115"/>
            </a:xfrm>
            <a:custGeom>
              <a:avLst/>
              <a:gdLst/>
              <a:ahLst/>
              <a:cxnLst/>
              <a:rect l="l" t="t" r="r" b="b"/>
              <a:pathLst>
                <a:path w="132079" h="285115">
                  <a:moveTo>
                    <a:pt x="6516" y="284544"/>
                  </a:moveTo>
                  <a:lnTo>
                    <a:pt x="0" y="284184"/>
                  </a:lnTo>
                  <a:lnTo>
                    <a:pt x="127008" y="0"/>
                  </a:lnTo>
                  <a:lnTo>
                    <a:pt x="131646" y="4621"/>
                  </a:lnTo>
                  <a:lnTo>
                    <a:pt x="6516" y="284544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3884729" y="9145395"/>
              <a:ext cx="130175" cy="280670"/>
            </a:xfrm>
            <a:custGeom>
              <a:avLst/>
              <a:gdLst/>
              <a:ahLst/>
              <a:cxnLst/>
              <a:rect l="l" t="t" r="r" b="b"/>
              <a:pathLst>
                <a:path w="130175" h="280670">
                  <a:moveTo>
                    <a:pt x="6516" y="280283"/>
                  </a:moveTo>
                  <a:lnTo>
                    <a:pt x="0" y="279923"/>
                  </a:lnTo>
                  <a:lnTo>
                    <a:pt x="125130" y="0"/>
                  </a:lnTo>
                  <a:lnTo>
                    <a:pt x="129744" y="4630"/>
                  </a:lnTo>
                  <a:lnTo>
                    <a:pt x="6516" y="280283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3891246" y="9150026"/>
              <a:ext cx="128270" cy="276225"/>
            </a:xfrm>
            <a:custGeom>
              <a:avLst/>
              <a:gdLst/>
              <a:ahLst/>
              <a:cxnLst/>
              <a:rect l="l" t="t" r="r" b="b"/>
              <a:pathLst>
                <a:path w="128270" h="276225">
                  <a:moveTo>
                    <a:pt x="6554" y="276006"/>
                  </a:moveTo>
                  <a:lnTo>
                    <a:pt x="0" y="275652"/>
                  </a:lnTo>
                  <a:lnTo>
                    <a:pt x="123228" y="0"/>
                  </a:lnTo>
                  <a:lnTo>
                    <a:pt x="127836" y="4644"/>
                  </a:lnTo>
                  <a:lnTo>
                    <a:pt x="6554" y="276006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3897800" y="9154670"/>
              <a:ext cx="126364" cy="271780"/>
            </a:xfrm>
            <a:custGeom>
              <a:avLst/>
              <a:gdLst/>
              <a:ahLst/>
              <a:cxnLst/>
              <a:rect l="l" t="t" r="r" b="b"/>
              <a:pathLst>
                <a:path w="126364" h="271779">
                  <a:moveTo>
                    <a:pt x="6513" y="271692"/>
                  </a:moveTo>
                  <a:lnTo>
                    <a:pt x="0" y="271362"/>
                  </a:lnTo>
                  <a:lnTo>
                    <a:pt x="121281" y="0"/>
                  </a:lnTo>
                  <a:lnTo>
                    <a:pt x="125889" y="4608"/>
                  </a:lnTo>
                  <a:lnTo>
                    <a:pt x="6513" y="271692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3904314" y="9159278"/>
              <a:ext cx="124460" cy="267970"/>
            </a:xfrm>
            <a:custGeom>
              <a:avLst/>
              <a:gdLst/>
              <a:ahLst/>
              <a:cxnLst/>
              <a:rect l="l" t="t" r="r" b="b"/>
              <a:pathLst>
                <a:path w="124460" h="267970">
                  <a:moveTo>
                    <a:pt x="6552" y="267444"/>
                  </a:moveTo>
                  <a:lnTo>
                    <a:pt x="0" y="267084"/>
                  </a:lnTo>
                  <a:lnTo>
                    <a:pt x="119376" y="0"/>
                  </a:lnTo>
                  <a:lnTo>
                    <a:pt x="124019" y="4646"/>
                  </a:lnTo>
                  <a:lnTo>
                    <a:pt x="6552" y="267444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3910865" y="9163924"/>
              <a:ext cx="122555" cy="263525"/>
            </a:xfrm>
            <a:custGeom>
              <a:avLst/>
              <a:gdLst/>
              <a:ahLst/>
              <a:cxnLst/>
              <a:rect l="l" t="t" r="r" b="b"/>
              <a:pathLst>
                <a:path w="122554" h="263525">
                  <a:moveTo>
                    <a:pt x="6516" y="263157"/>
                  </a:moveTo>
                  <a:lnTo>
                    <a:pt x="0" y="262797"/>
                  </a:lnTo>
                  <a:lnTo>
                    <a:pt x="117467" y="0"/>
                  </a:lnTo>
                  <a:lnTo>
                    <a:pt x="122076" y="4641"/>
                  </a:lnTo>
                  <a:lnTo>
                    <a:pt x="6516" y="263157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3917382" y="9168566"/>
              <a:ext cx="120650" cy="259079"/>
            </a:xfrm>
            <a:custGeom>
              <a:avLst/>
              <a:gdLst/>
              <a:ahLst/>
              <a:cxnLst/>
              <a:rect l="l" t="t" r="r" b="b"/>
              <a:pathLst>
                <a:path w="120650" h="259079">
                  <a:moveTo>
                    <a:pt x="6554" y="258871"/>
                  </a:moveTo>
                  <a:lnTo>
                    <a:pt x="0" y="258516"/>
                  </a:lnTo>
                  <a:lnTo>
                    <a:pt x="115560" y="0"/>
                  </a:lnTo>
                  <a:lnTo>
                    <a:pt x="120168" y="4608"/>
                  </a:lnTo>
                  <a:lnTo>
                    <a:pt x="6554" y="258871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3923936" y="9173174"/>
              <a:ext cx="118745" cy="254635"/>
            </a:xfrm>
            <a:custGeom>
              <a:avLst/>
              <a:gdLst/>
              <a:ahLst/>
              <a:cxnLst/>
              <a:rect l="l" t="t" r="r" b="b"/>
              <a:pathLst>
                <a:path w="118745" h="254634">
                  <a:moveTo>
                    <a:pt x="6513" y="254592"/>
                  </a:moveTo>
                  <a:lnTo>
                    <a:pt x="0" y="254263"/>
                  </a:lnTo>
                  <a:lnTo>
                    <a:pt x="113614" y="0"/>
                  </a:lnTo>
                  <a:lnTo>
                    <a:pt x="118255" y="4650"/>
                  </a:lnTo>
                  <a:lnTo>
                    <a:pt x="6513" y="254592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6" name="object 2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30450" y="9177824"/>
              <a:ext cx="381384" cy="270461"/>
            </a:xfrm>
            <a:prstGeom prst="rect">
              <a:avLst/>
            </a:prstGeom>
          </p:spPr>
        </p:pic>
      </p:grpSp>
      <p:sp>
        <p:nvSpPr>
          <p:cNvPr id="267" name="object 267"/>
          <p:cNvSpPr txBox="1"/>
          <p:nvPr/>
        </p:nvSpPr>
        <p:spPr>
          <a:xfrm>
            <a:off x="813695" y="6685232"/>
            <a:ext cx="331470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125">
                <a:solidFill>
                  <a:srgbClr val="5F5F5F"/>
                </a:solidFill>
                <a:latin typeface="Microsoft Sans Serif"/>
                <a:cs typeface="Microsoft Sans Serif"/>
              </a:rPr>
              <a:t>Вид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на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со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стороны</a:t>
            </a:r>
            <a:r>
              <a:rPr dirty="0" sz="1200" spc="-2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0">
                <a:solidFill>
                  <a:srgbClr val="5F5F5F"/>
                </a:solidFill>
                <a:latin typeface="Microsoft Sans Serif"/>
                <a:cs typeface="Microsoft Sans Serif"/>
              </a:rPr>
              <a:t>перекрестка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5F5F5F"/>
                </a:solidFill>
                <a:latin typeface="Microsoft Sans Serif"/>
                <a:cs typeface="Microsoft Sans Serif"/>
              </a:rPr>
              <a:t>Дзержинского </a:t>
            </a:r>
            <a:r>
              <a:rPr dirty="0" sz="1200" spc="-30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0">
                <a:solidFill>
                  <a:srgbClr val="5F5F5F"/>
                </a:solidFill>
                <a:latin typeface="Microsoft Sans Serif"/>
                <a:cs typeface="Microsoft Sans Serif"/>
              </a:rPr>
              <a:t>шосс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е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65">
                <a:solidFill>
                  <a:srgbClr val="5F5F5F"/>
                </a:solidFill>
                <a:latin typeface="Microsoft Sans Serif"/>
                <a:cs typeface="Microsoft Sans Serif"/>
              </a:rPr>
              <a:t>и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0">
                <a:solidFill>
                  <a:srgbClr val="5F5F5F"/>
                </a:solidFill>
                <a:latin typeface="Microsoft Sans Serif"/>
                <a:cs typeface="Microsoft Sans Serif"/>
              </a:rPr>
              <a:t>ул</a:t>
            </a:r>
            <a:r>
              <a:rPr dirty="0" sz="1200" spc="-3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200" spc="-4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5">
                <a:solidFill>
                  <a:srgbClr val="5F5F5F"/>
                </a:solidFill>
                <a:latin typeface="Microsoft Sans Serif"/>
                <a:cs typeface="Microsoft Sans Serif"/>
              </a:rPr>
              <a:t>Новой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22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3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5512" y="8151060"/>
              <a:ext cx="412236" cy="406260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813695" y="6685232"/>
            <a:ext cx="221424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30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dirty="0" sz="1200" spc="-114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65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скве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р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с</a:t>
            </a:r>
            <a:r>
              <a:rPr dirty="0" sz="1200" spc="-7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5F5F5F"/>
                </a:solidFill>
                <a:latin typeface="Microsoft Sans Serif"/>
                <a:cs typeface="Microsoft Sans Serif"/>
              </a:rPr>
              <a:t>сторон</a:t>
            </a:r>
            <a:r>
              <a:rPr dirty="0" sz="1200" spc="-105">
                <a:solidFill>
                  <a:srgbClr val="5F5F5F"/>
                </a:solidFill>
                <a:latin typeface="Microsoft Sans Serif"/>
                <a:cs typeface="Microsoft Sans Serif"/>
              </a:rPr>
              <a:t>ы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5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dirty="0" sz="1200" spc="-65">
                <a:solidFill>
                  <a:srgbClr val="5F5F5F"/>
                </a:solidFill>
                <a:latin typeface="Microsoft Sans Serif"/>
                <a:cs typeface="Microsoft Sans Serif"/>
              </a:rPr>
              <a:t>л</a:t>
            </a:r>
            <a:r>
              <a:rPr dirty="0" sz="1200" spc="-3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5">
                <a:solidFill>
                  <a:srgbClr val="5F5F5F"/>
                </a:solidFill>
                <a:latin typeface="Microsoft Sans Serif"/>
                <a:cs typeface="Microsoft Sans Serif"/>
              </a:rPr>
              <a:t>Новой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23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4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60980" y="8361915"/>
              <a:ext cx="402223" cy="416517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813695" y="6685232"/>
            <a:ext cx="136271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14">
                <a:solidFill>
                  <a:srgbClr val="5F5F5F"/>
                </a:solidFill>
                <a:latin typeface="Microsoft Sans Serif"/>
                <a:cs typeface="Microsoft Sans Serif"/>
              </a:rPr>
              <a:t>Главна</a:t>
            </a:r>
            <a:r>
              <a:rPr dirty="0" sz="1200" spc="-100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dirty="0" sz="1200" spc="-11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20">
                <a:solidFill>
                  <a:srgbClr val="5F5F5F"/>
                </a:solidFill>
                <a:latin typeface="Microsoft Sans Serif"/>
                <a:cs typeface="Microsoft Sans Serif"/>
              </a:rPr>
              <a:t>алле</a:t>
            </a:r>
            <a:r>
              <a:rPr dirty="0" sz="1200" spc="-105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dirty="0" sz="1200" spc="-2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5131" y="510745"/>
            <a:ext cx="17145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5">
                <a:latin typeface="Microsoft Sans Serif"/>
                <a:cs typeface="Microsoft Sans Serif"/>
              </a:rPr>
              <a:t>24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5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00919" y="8965778"/>
              <a:ext cx="419255" cy="399670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813695" y="6685232"/>
            <a:ext cx="136271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14">
                <a:solidFill>
                  <a:srgbClr val="5F5F5F"/>
                </a:solidFill>
                <a:latin typeface="Microsoft Sans Serif"/>
                <a:cs typeface="Microsoft Sans Serif"/>
              </a:rPr>
              <a:t>Главна</a:t>
            </a:r>
            <a:r>
              <a:rPr dirty="0" sz="1200" spc="-100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dirty="0" sz="1200" spc="-11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20">
                <a:solidFill>
                  <a:srgbClr val="5F5F5F"/>
                </a:solidFill>
                <a:latin typeface="Microsoft Sans Serif"/>
                <a:cs typeface="Microsoft Sans Serif"/>
              </a:rPr>
              <a:t>алле</a:t>
            </a:r>
            <a:r>
              <a:rPr dirty="0" sz="1200" spc="-105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dirty="0" sz="1200" spc="-2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85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8907" y="510745"/>
            <a:ext cx="17780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0">
                <a:latin typeface="Microsoft Sans Serif"/>
                <a:cs typeface="Microsoft Sans Serif"/>
              </a:rPr>
              <a:t>25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6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0339" y="8960305"/>
              <a:ext cx="98053" cy="251964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2873130" y="8957036"/>
              <a:ext cx="76200" cy="262255"/>
            </a:xfrm>
            <a:custGeom>
              <a:avLst/>
              <a:gdLst/>
              <a:ahLst/>
              <a:cxnLst/>
              <a:rect l="l" t="t" r="r" b="b"/>
              <a:pathLst>
                <a:path w="76200" h="262254">
                  <a:moveTo>
                    <a:pt x="71062" y="261713"/>
                  </a:moveTo>
                  <a:lnTo>
                    <a:pt x="0" y="0"/>
                  </a:lnTo>
                  <a:lnTo>
                    <a:pt x="3346" y="965"/>
                  </a:lnTo>
                  <a:lnTo>
                    <a:pt x="7198" y="3269"/>
                  </a:lnTo>
                  <a:lnTo>
                    <a:pt x="75634" y="255233"/>
                  </a:lnTo>
                  <a:lnTo>
                    <a:pt x="73474" y="259193"/>
                  </a:lnTo>
                  <a:lnTo>
                    <a:pt x="71062" y="261713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2866260" y="8955054"/>
              <a:ext cx="78105" cy="269240"/>
            </a:xfrm>
            <a:custGeom>
              <a:avLst/>
              <a:gdLst/>
              <a:ahLst/>
              <a:cxnLst/>
              <a:rect l="l" t="t" r="r" b="b"/>
              <a:pathLst>
                <a:path w="78105" h="269240">
                  <a:moveTo>
                    <a:pt x="73006" y="268879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77938" y="263695"/>
                  </a:lnTo>
                  <a:lnTo>
                    <a:pt x="73006" y="268879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2859391" y="8953072"/>
              <a:ext cx="80010" cy="276225"/>
            </a:xfrm>
            <a:custGeom>
              <a:avLst/>
              <a:gdLst/>
              <a:ahLst/>
              <a:cxnLst/>
              <a:rect l="l" t="t" r="r" b="b"/>
              <a:pathLst>
                <a:path w="80010" h="276225">
                  <a:moveTo>
                    <a:pt x="74951" y="276045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79883" y="270861"/>
                  </a:lnTo>
                  <a:lnTo>
                    <a:pt x="74951" y="276045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2852526" y="8951091"/>
              <a:ext cx="81915" cy="283210"/>
            </a:xfrm>
            <a:custGeom>
              <a:avLst/>
              <a:gdLst/>
              <a:ahLst/>
              <a:cxnLst/>
              <a:rect l="l" t="t" r="r" b="b"/>
              <a:pathLst>
                <a:path w="81914" h="283209">
                  <a:moveTo>
                    <a:pt x="76895" y="283210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81827" y="278026"/>
                  </a:lnTo>
                  <a:lnTo>
                    <a:pt x="76895" y="283210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2845660" y="8949110"/>
              <a:ext cx="83820" cy="290830"/>
            </a:xfrm>
            <a:custGeom>
              <a:avLst/>
              <a:gdLst/>
              <a:ahLst/>
              <a:cxnLst/>
              <a:rect l="l" t="t" r="r" b="b"/>
              <a:pathLst>
                <a:path w="83819" h="290829">
                  <a:moveTo>
                    <a:pt x="78839" y="290375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83771" y="285191"/>
                  </a:lnTo>
                  <a:lnTo>
                    <a:pt x="78839" y="290375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2838801" y="8947131"/>
              <a:ext cx="85725" cy="297815"/>
            </a:xfrm>
            <a:custGeom>
              <a:avLst/>
              <a:gdLst/>
              <a:ahLst/>
              <a:cxnLst/>
              <a:rect l="l" t="t" r="r" b="b"/>
              <a:pathLst>
                <a:path w="85725" h="297815">
                  <a:moveTo>
                    <a:pt x="80773" y="297538"/>
                  </a:moveTo>
                  <a:lnTo>
                    <a:pt x="0" y="0"/>
                  </a:lnTo>
                  <a:lnTo>
                    <a:pt x="6866" y="1981"/>
                  </a:lnTo>
                  <a:lnTo>
                    <a:pt x="85705" y="292354"/>
                  </a:lnTo>
                  <a:lnTo>
                    <a:pt x="80773" y="297538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2832509" y="8945875"/>
              <a:ext cx="87630" cy="302260"/>
            </a:xfrm>
            <a:custGeom>
              <a:avLst/>
              <a:gdLst/>
              <a:ahLst/>
              <a:cxnLst/>
              <a:rect l="l" t="t" r="r" b="b"/>
              <a:pathLst>
                <a:path w="87630" h="302259">
                  <a:moveTo>
                    <a:pt x="83952" y="302070"/>
                  </a:moveTo>
                  <a:lnTo>
                    <a:pt x="81576" y="301819"/>
                  </a:lnTo>
                  <a:lnTo>
                    <a:pt x="0" y="1398"/>
                  </a:lnTo>
                  <a:lnTo>
                    <a:pt x="1936" y="0"/>
                  </a:lnTo>
                  <a:lnTo>
                    <a:pt x="6272" y="1251"/>
                  </a:lnTo>
                  <a:lnTo>
                    <a:pt x="87082" y="298788"/>
                  </a:lnTo>
                  <a:lnTo>
                    <a:pt x="83952" y="302070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2827234" y="8947273"/>
              <a:ext cx="86995" cy="300990"/>
            </a:xfrm>
            <a:custGeom>
              <a:avLst/>
              <a:gdLst/>
              <a:ahLst/>
              <a:cxnLst/>
              <a:rect l="l" t="t" r="r" b="b"/>
              <a:pathLst>
                <a:path w="86994" h="300990">
                  <a:moveTo>
                    <a:pt x="86865" y="300420"/>
                  </a:moveTo>
                  <a:lnTo>
                    <a:pt x="80348" y="299767"/>
                  </a:lnTo>
                  <a:lnTo>
                    <a:pt x="0" y="3860"/>
                  </a:lnTo>
                  <a:lnTo>
                    <a:pt x="5289" y="0"/>
                  </a:lnTo>
                  <a:lnTo>
                    <a:pt x="86865" y="300420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2821950" y="8951127"/>
              <a:ext cx="85725" cy="295910"/>
            </a:xfrm>
            <a:custGeom>
              <a:avLst/>
              <a:gdLst/>
              <a:ahLst/>
              <a:cxnLst/>
              <a:rect l="l" t="t" r="r" b="b"/>
              <a:pathLst>
                <a:path w="85725" h="295909">
                  <a:moveTo>
                    <a:pt x="85643" y="295914"/>
                  </a:moveTo>
                  <a:lnTo>
                    <a:pt x="79122" y="295250"/>
                  </a:lnTo>
                  <a:lnTo>
                    <a:pt x="0" y="3886"/>
                  </a:lnTo>
                  <a:lnTo>
                    <a:pt x="5292" y="0"/>
                  </a:lnTo>
                  <a:lnTo>
                    <a:pt x="85643" y="295914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2816673" y="8955013"/>
              <a:ext cx="84455" cy="291465"/>
            </a:xfrm>
            <a:custGeom>
              <a:avLst/>
              <a:gdLst/>
              <a:ahLst/>
              <a:cxnLst/>
              <a:rect l="l" t="t" r="r" b="b"/>
              <a:pathLst>
                <a:path w="84455" h="291465">
                  <a:moveTo>
                    <a:pt x="84378" y="291361"/>
                  </a:moveTo>
                  <a:lnTo>
                    <a:pt x="77904" y="290700"/>
                  </a:lnTo>
                  <a:lnTo>
                    <a:pt x="0" y="3852"/>
                  </a:lnTo>
                  <a:lnTo>
                    <a:pt x="5292" y="0"/>
                  </a:lnTo>
                  <a:lnTo>
                    <a:pt x="84378" y="291361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2811393" y="8958865"/>
              <a:ext cx="83185" cy="287020"/>
            </a:xfrm>
            <a:custGeom>
              <a:avLst/>
              <a:gdLst/>
              <a:ahLst/>
              <a:cxnLst/>
              <a:rect l="l" t="t" r="r" b="b"/>
              <a:pathLst>
                <a:path w="83185" h="287020">
                  <a:moveTo>
                    <a:pt x="83158" y="286848"/>
                  </a:moveTo>
                  <a:lnTo>
                    <a:pt x="76674" y="286187"/>
                  </a:lnTo>
                  <a:lnTo>
                    <a:pt x="0" y="3858"/>
                  </a:lnTo>
                  <a:lnTo>
                    <a:pt x="5290" y="0"/>
                  </a:lnTo>
                  <a:lnTo>
                    <a:pt x="83158" y="286848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2806118" y="8962717"/>
              <a:ext cx="82550" cy="282575"/>
            </a:xfrm>
            <a:custGeom>
              <a:avLst/>
              <a:gdLst/>
              <a:ahLst/>
              <a:cxnLst/>
              <a:rect l="l" t="t" r="r" b="b"/>
              <a:pathLst>
                <a:path w="82550" h="282575">
                  <a:moveTo>
                    <a:pt x="81928" y="282333"/>
                  </a:moveTo>
                  <a:lnTo>
                    <a:pt x="75416" y="281664"/>
                  </a:lnTo>
                  <a:lnTo>
                    <a:pt x="0" y="3866"/>
                  </a:lnTo>
                  <a:lnTo>
                    <a:pt x="5287" y="0"/>
                  </a:lnTo>
                  <a:lnTo>
                    <a:pt x="81928" y="282333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2800836" y="8966576"/>
              <a:ext cx="81280" cy="278130"/>
            </a:xfrm>
            <a:custGeom>
              <a:avLst/>
              <a:gdLst/>
              <a:ahLst/>
              <a:cxnLst/>
              <a:rect l="l" t="t" r="r" b="b"/>
              <a:pathLst>
                <a:path w="81280" h="278129">
                  <a:moveTo>
                    <a:pt x="80712" y="277806"/>
                  </a:moveTo>
                  <a:lnTo>
                    <a:pt x="74193" y="277149"/>
                  </a:lnTo>
                  <a:lnTo>
                    <a:pt x="0" y="3881"/>
                  </a:lnTo>
                  <a:lnTo>
                    <a:pt x="5293" y="0"/>
                  </a:lnTo>
                  <a:lnTo>
                    <a:pt x="80712" y="277806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2795559" y="8970457"/>
              <a:ext cx="80010" cy="273685"/>
            </a:xfrm>
            <a:custGeom>
              <a:avLst/>
              <a:gdLst/>
              <a:ahLst/>
              <a:cxnLst/>
              <a:rect l="l" t="t" r="r" b="b"/>
              <a:pathLst>
                <a:path w="80010" h="273684">
                  <a:moveTo>
                    <a:pt x="79485" y="273269"/>
                  </a:moveTo>
                  <a:lnTo>
                    <a:pt x="72965" y="272605"/>
                  </a:lnTo>
                  <a:lnTo>
                    <a:pt x="0" y="3852"/>
                  </a:lnTo>
                  <a:lnTo>
                    <a:pt x="5291" y="0"/>
                  </a:lnTo>
                  <a:lnTo>
                    <a:pt x="79485" y="273269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2790280" y="8974309"/>
              <a:ext cx="78740" cy="269240"/>
            </a:xfrm>
            <a:custGeom>
              <a:avLst/>
              <a:gdLst/>
              <a:ahLst/>
              <a:cxnLst/>
              <a:rect l="l" t="t" r="r" b="b"/>
              <a:pathLst>
                <a:path w="78739" h="269240">
                  <a:moveTo>
                    <a:pt x="78255" y="268754"/>
                  </a:moveTo>
                  <a:lnTo>
                    <a:pt x="71744" y="268091"/>
                  </a:lnTo>
                  <a:lnTo>
                    <a:pt x="0" y="3863"/>
                  </a:lnTo>
                  <a:lnTo>
                    <a:pt x="5288" y="0"/>
                  </a:lnTo>
                  <a:lnTo>
                    <a:pt x="78255" y="268754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2785000" y="8978164"/>
              <a:ext cx="77470" cy="264795"/>
            </a:xfrm>
            <a:custGeom>
              <a:avLst/>
              <a:gdLst/>
              <a:ahLst/>
              <a:cxnLst/>
              <a:rect l="l" t="t" r="r" b="b"/>
              <a:pathLst>
                <a:path w="77469" h="264795">
                  <a:moveTo>
                    <a:pt x="77040" y="264237"/>
                  </a:moveTo>
                  <a:lnTo>
                    <a:pt x="70519" y="263574"/>
                  </a:lnTo>
                  <a:lnTo>
                    <a:pt x="0" y="3885"/>
                  </a:lnTo>
                  <a:lnTo>
                    <a:pt x="5292" y="0"/>
                  </a:lnTo>
                  <a:lnTo>
                    <a:pt x="77040" y="264237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2779719" y="8982049"/>
              <a:ext cx="76200" cy="259715"/>
            </a:xfrm>
            <a:custGeom>
              <a:avLst/>
              <a:gdLst/>
              <a:ahLst/>
              <a:cxnLst/>
              <a:rect l="l" t="t" r="r" b="b"/>
              <a:pathLst>
                <a:path w="76200" h="259715">
                  <a:moveTo>
                    <a:pt x="75775" y="259686"/>
                  </a:moveTo>
                  <a:lnTo>
                    <a:pt x="69300" y="259020"/>
                  </a:lnTo>
                  <a:lnTo>
                    <a:pt x="0" y="3852"/>
                  </a:lnTo>
                  <a:lnTo>
                    <a:pt x="5292" y="0"/>
                  </a:lnTo>
                  <a:lnTo>
                    <a:pt x="75775" y="259686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2774443" y="8985901"/>
              <a:ext cx="74930" cy="255270"/>
            </a:xfrm>
            <a:custGeom>
              <a:avLst/>
              <a:gdLst/>
              <a:ahLst/>
              <a:cxnLst/>
              <a:rect l="l" t="t" r="r" b="b"/>
              <a:pathLst>
                <a:path w="74930" h="255270">
                  <a:moveTo>
                    <a:pt x="74554" y="255168"/>
                  </a:moveTo>
                  <a:lnTo>
                    <a:pt x="68034" y="254508"/>
                  </a:lnTo>
                  <a:lnTo>
                    <a:pt x="0" y="3859"/>
                  </a:lnTo>
                  <a:lnTo>
                    <a:pt x="5289" y="0"/>
                  </a:lnTo>
                  <a:lnTo>
                    <a:pt x="74554" y="255168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0" name="object 2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82060" y="8989753"/>
              <a:ext cx="360433" cy="250657"/>
            </a:xfrm>
            <a:prstGeom prst="rect">
              <a:avLst/>
            </a:prstGeom>
          </p:spPr>
        </p:pic>
      </p:grpSp>
      <p:sp>
        <p:nvSpPr>
          <p:cNvPr id="271" name="object 271"/>
          <p:cNvSpPr txBox="1"/>
          <p:nvPr/>
        </p:nvSpPr>
        <p:spPr>
          <a:xfrm>
            <a:off x="813695" y="6685232"/>
            <a:ext cx="158623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35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dirty="0" sz="1200" spc="-114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dirty="0" sz="1200" spc="-4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">
                <a:latin typeface="Microsoft Sans Serif"/>
                <a:cs typeface="Microsoft Sans Serif"/>
              </a:rPr>
              <a:t>26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7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78932" y="8964337"/>
              <a:ext cx="81709" cy="243497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3011148" y="8959369"/>
              <a:ext cx="57150" cy="255904"/>
            </a:xfrm>
            <a:custGeom>
              <a:avLst/>
              <a:gdLst/>
              <a:ahLst/>
              <a:cxnLst/>
              <a:rect l="l" t="t" r="r" b="b"/>
              <a:pathLst>
                <a:path w="57150" h="255904">
                  <a:moveTo>
                    <a:pt x="4717" y="255879"/>
                  </a:moveTo>
                  <a:lnTo>
                    <a:pt x="0" y="248472"/>
                  </a:lnTo>
                  <a:lnTo>
                    <a:pt x="49500" y="4968"/>
                  </a:lnTo>
                  <a:lnTo>
                    <a:pt x="56736" y="0"/>
                  </a:lnTo>
                  <a:lnTo>
                    <a:pt x="4717" y="255879"/>
                  </a:lnTo>
                  <a:close/>
                </a:path>
              </a:pathLst>
            </a:custGeom>
            <a:solidFill>
              <a:srgbClr val="004080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3015872" y="8955632"/>
              <a:ext cx="59055" cy="266065"/>
            </a:xfrm>
            <a:custGeom>
              <a:avLst/>
              <a:gdLst/>
              <a:ahLst/>
              <a:cxnLst/>
              <a:rect l="l" t="t" r="r" b="b"/>
              <a:pathLst>
                <a:path w="59055" h="266065">
                  <a:moveTo>
                    <a:pt x="4968" y="265777"/>
                  </a:moveTo>
                  <a:lnTo>
                    <a:pt x="2411" y="263405"/>
                  </a:lnTo>
                  <a:lnTo>
                    <a:pt x="0" y="259625"/>
                  </a:lnTo>
                  <a:lnTo>
                    <a:pt x="52020" y="3737"/>
                  </a:lnTo>
                  <a:lnTo>
                    <a:pt x="55728" y="1181"/>
                  </a:lnTo>
                  <a:lnTo>
                    <a:pt x="59002" y="0"/>
                  </a:lnTo>
                  <a:lnTo>
                    <a:pt x="4968" y="265777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3020844" y="8953213"/>
              <a:ext cx="60960" cy="273685"/>
            </a:xfrm>
            <a:custGeom>
              <a:avLst/>
              <a:gdLst/>
              <a:ahLst/>
              <a:cxnLst/>
              <a:rect l="l" t="t" r="r" b="b"/>
              <a:pathLst>
                <a:path w="60960" h="273684">
                  <a:moveTo>
                    <a:pt x="5255" y="273060"/>
                  </a:moveTo>
                  <a:lnTo>
                    <a:pt x="0" y="268198"/>
                  </a:lnTo>
                  <a:lnTo>
                    <a:pt x="54034" y="2417"/>
                  </a:lnTo>
                  <a:lnTo>
                    <a:pt x="60767" y="0"/>
                  </a:lnTo>
                  <a:lnTo>
                    <a:pt x="5255" y="273060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3026093" y="8950801"/>
              <a:ext cx="62865" cy="280670"/>
            </a:xfrm>
            <a:custGeom>
              <a:avLst/>
              <a:gdLst/>
              <a:ahLst/>
              <a:cxnLst/>
              <a:rect l="l" t="t" r="r" b="b"/>
              <a:pathLst>
                <a:path w="62864" h="280670">
                  <a:moveTo>
                    <a:pt x="5255" y="280332"/>
                  </a:moveTo>
                  <a:lnTo>
                    <a:pt x="0" y="275470"/>
                  </a:lnTo>
                  <a:lnTo>
                    <a:pt x="55511" y="2412"/>
                  </a:lnTo>
                  <a:lnTo>
                    <a:pt x="62243" y="0"/>
                  </a:lnTo>
                  <a:lnTo>
                    <a:pt x="5255" y="280332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3031341" y="8948389"/>
              <a:ext cx="64135" cy="287655"/>
            </a:xfrm>
            <a:custGeom>
              <a:avLst/>
              <a:gdLst/>
              <a:ahLst/>
              <a:cxnLst/>
              <a:rect l="l" t="t" r="r" b="b"/>
              <a:pathLst>
                <a:path w="64135" h="287654">
                  <a:moveTo>
                    <a:pt x="5255" y="287568"/>
                  </a:moveTo>
                  <a:lnTo>
                    <a:pt x="0" y="282743"/>
                  </a:lnTo>
                  <a:lnTo>
                    <a:pt x="56987" y="2412"/>
                  </a:lnTo>
                  <a:lnTo>
                    <a:pt x="63719" y="0"/>
                  </a:lnTo>
                  <a:lnTo>
                    <a:pt x="5255" y="287568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3036579" y="8945941"/>
              <a:ext cx="65405" cy="295275"/>
            </a:xfrm>
            <a:custGeom>
              <a:avLst/>
              <a:gdLst/>
              <a:ahLst/>
              <a:cxnLst/>
              <a:rect l="l" t="t" r="r" b="b"/>
              <a:pathLst>
                <a:path w="65405" h="295275">
                  <a:moveTo>
                    <a:pt x="5256" y="294876"/>
                  </a:moveTo>
                  <a:lnTo>
                    <a:pt x="0" y="290016"/>
                  </a:lnTo>
                  <a:lnTo>
                    <a:pt x="58464" y="2448"/>
                  </a:lnTo>
                  <a:lnTo>
                    <a:pt x="65196" y="0"/>
                  </a:lnTo>
                  <a:lnTo>
                    <a:pt x="5256" y="294876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3041821" y="8943529"/>
              <a:ext cx="66675" cy="302260"/>
            </a:xfrm>
            <a:custGeom>
              <a:avLst/>
              <a:gdLst/>
              <a:ahLst/>
              <a:cxnLst/>
              <a:rect l="l" t="t" r="r" b="b"/>
              <a:pathLst>
                <a:path w="66675" h="302259">
                  <a:moveTo>
                    <a:pt x="5256" y="302148"/>
                  </a:moveTo>
                  <a:lnTo>
                    <a:pt x="0" y="297288"/>
                  </a:lnTo>
                  <a:lnTo>
                    <a:pt x="59940" y="2412"/>
                  </a:lnTo>
                  <a:lnTo>
                    <a:pt x="66672" y="0"/>
                  </a:lnTo>
                  <a:lnTo>
                    <a:pt x="5256" y="302148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3047084" y="8941982"/>
              <a:ext cx="67945" cy="307340"/>
            </a:xfrm>
            <a:custGeom>
              <a:avLst/>
              <a:gdLst/>
              <a:ahLst/>
              <a:cxnLst/>
              <a:rect l="l" t="t" r="r" b="b"/>
              <a:pathLst>
                <a:path w="67944" h="307340">
                  <a:moveTo>
                    <a:pt x="3311" y="306791"/>
                  </a:moveTo>
                  <a:lnTo>
                    <a:pt x="0" y="303695"/>
                  </a:lnTo>
                  <a:lnTo>
                    <a:pt x="61416" y="1547"/>
                  </a:lnTo>
                  <a:lnTo>
                    <a:pt x="65661" y="0"/>
                  </a:lnTo>
                  <a:lnTo>
                    <a:pt x="67680" y="1295"/>
                  </a:lnTo>
                  <a:lnTo>
                    <a:pt x="5652" y="306395"/>
                  </a:lnTo>
                  <a:lnTo>
                    <a:pt x="3311" y="306791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3052754" y="8943279"/>
              <a:ext cx="67945" cy="305435"/>
            </a:xfrm>
            <a:custGeom>
              <a:avLst/>
              <a:gdLst/>
              <a:ahLst/>
              <a:cxnLst/>
              <a:rect l="l" t="t" r="r" b="b"/>
              <a:pathLst>
                <a:path w="67944" h="305434">
                  <a:moveTo>
                    <a:pt x="0" y="305098"/>
                  </a:moveTo>
                  <a:lnTo>
                    <a:pt x="62027" y="0"/>
                  </a:lnTo>
                  <a:lnTo>
                    <a:pt x="67536" y="3526"/>
                  </a:lnTo>
                  <a:lnTo>
                    <a:pt x="6444" y="303982"/>
                  </a:lnTo>
                  <a:lnTo>
                    <a:pt x="0" y="305098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3059209" y="8946805"/>
              <a:ext cx="66675" cy="300990"/>
            </a:xfrm>
            <a:custGeom>
              <a:avLst/>
              <a:gdLst/>
              <a:ahLst/>
              <a:cxnLst/>
              <a:rect l="l" t="t" r="r" b="b"/>
              <a:pathLst>
                <a:path w="66675" h="300990">
                  <a:moveTo>
                    <a:pt x="0" y="300456"/>
                  </a:moveTo>
                  <a:lnTo>
                    <a:pt x="61092" y="0"/>
                  </a:lnTo>
                  <a:lnTo>
                    <a:pt x="66600" y="3528"/>
                  </a:lnTo>
                  <a:lnTo>
                    <a:pt x="6444" y="299410"/>
                  </a:lnTo>
                  <a:lnTo>
                    <a:pt x="0" y="300456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3065660" y="8950333"/>
              <a:ext cx="66040" cy="295910"/>
            </a:xfrm>
            <a:custGeom>
              <a:avLst/>
              <a:gdLst/>
              <a:ahLst/>
              <a:cxnLst/>
              <a:rect l="l" t="t" r="r" b="b"/>
              <a:pathLst>
                <a:path w="66039" h="295909">
                  <a:moveTo>
                    <a:pt x="0" y="295881"/>
                  </a:moveTo>
                  <a:lnTo>
                    <a:pt x="60155" y="0"/>
                  </a:lnTo>
                  <a:lnTo>
                    <a:pt x="65663" y="3492"/>
                  </a:lnTo>
                  <a:lnTo>
                    <a:pt x="6443" y="294768"/>
                  </a:lnTo>
                  <a:lnTo>
                    <a:pt x="0" y="295881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3072107" y="8953825"/>
              <a:ext cx="64769" cy="291465"/>
            </a:xfrm>
            <a:custGeom>
              <a:avLst/>
              <a:gdLst/>
              <a:ahLst/>
              <a:cxnLst/>
              <a:rect l="l" t="t" r="r" b="b"/>
              <a:pathLst>
                <a:path w="64769" h="291465">
                  <a:moveTo>
                    <a:pt x="0" y="291276"/>
                  </a:moveTo>
                  <a:lnTo>
                    <a:pt x="59220" y="0"/>
                  </a:lnTo>
                  <a:lnTo>
                    <a:pt x="64728" y="3528"/>
                  </a:lnTo>
                  <a:lnTo>
                    <a:pt x="6444" y="290196"/>
                  </a:lnTo>
                  <a:lnTo>
                    <a:pt x="0" y="291276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3078559" y="8957353"/>
              <a:ext cx="64135" cy="287020"/>
            </a:xfrm>
            <a:custGeom>
              <a:avLst/>
              <a:gdLst/>
              <a:ahLst/>
              <a:cxnLst/>
              <a:rect l="l" t="t" r="r" b="b"/>
              <a:pathLst>
                <a:path w="64135" h="287020">
                  <a:moveTo>
                    <a:pt x="0" y="286668"/>
                  </a:moveTo>
                  <a:lnTo>
                    <a:pt x="58284" y="0"/>
                  </a:lnTo>
                  <a:lnTo>
                    <a:pt x="63792" y="3492"/>
                  </a:lnTo>
                  <a:lnTo>
                    <a:pt x="6444" y="285588"/>
                  </a:lnTo>
                  <a:lnTo>
                    <a:pt x="0" y="286668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3085010" y="8960845"/>
              <a:ext cx="62865" cy="282575"/>
            </a:xfrm>
            <a:custGeom>
              <a:avLst/>
              <a:gdLst/>
              <a:ahLst/>
              <a:cxnLst/>
              <a:rect l="l" t="t" r="r" b="b"/>
              <a:pathLst>
                <a:path w="62864" h="282575">
                  <a:moveTo>
                    <a:pt x="0" y="282096"/>
                  </a:moveTo>
                  <a:lnTo>
                    <a:pt x="57348" y="0"/>
                  </a:lnTo>
                  <a:lnTo>
                    <a:pt x="62856" y="3528"/>
                  </a:lnTo>
                  <a:lnTo>
                    <a:pt x="6444" y="281016"/>
                  </a:lnTo>
                  <a:lnTo>
                    <a:pt x="0" y="282096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3091461" y="8964373"/>
              <a:ext cx="62230" cy="277495"/>
            </a:xfrm>
            <a:custGeom>
              <a:avLst/>
              <a:gdLst/>
              <a:ahLst/>
              <a:cxnLst/>
              <a:rect l="l" t="t" r="r" b="b"/>
              <a:pathLst>
                <a:path w="62230" h="277495">
                  <a:moveTo>
                    <a:pt x="0" y="277488"/>
                  </a:moveTo>
                  <a:lnTo>
                    <a:pt x="56412" y="0"/>
                  </a:lnTo>
                  <a:lnTo>
                    <a:pt x="61956" y="3528"/>
                  </a:lnTo>
                  <a:lnTo>
                    <a:pt x="6444" y="276408"/>
                  </a:lnTo>
                  <a:lnTo>
                    <a:pt x="0" y="277488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3097912" y="8967901"/>
              <a:ext cx="61594" cy="273050"/>
            </a:xfrm>
            <a:custGeom>
              <a:avLst/>
              <a:gdLst/>
              <a:ahLst/>
              <a:cxnLst/>
              <a:rect l="l" t="t" r="r" b="b"/>
              <a:pathLst>
                <a:path w="61594" h="273050">
                  <a:moveTo>
                    <a:pt x="0" y="272880"/>
                  </a:moveTo>
                  <a:lnTo>
                    <a:pt x="55476" y="0"/>
                  </a:lnTo>
                  <a:lnTo>
                    <a:pt x="61018" y="3500"/>
                  </a:lnTo>
                  <a:lnTo>
                    <a:pt x="6444" y="271800"/>
                  </a:lnTo>
                  <a:lnTo>
                    <a:pt x="0" y="272880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3104364" y="8971393"/>
              <a:ext cx="60325" cy="268605"/>
            </a:xfrm>
            <a:custGeom>
              <a:avLst/>
              <a:gdLst/>
              <a:ahLst/>
              <a:cxnLst/>
              <a:rect l="l" t="t" r="r" b="b"/>
              <a:pathLst>
                <a:path w="60325" h="268604">
                  <a:moveTo>
                    <a:pt x="0" y="268308"/>
                  </a:moveTo>
                  <a:lnTo>
                    <a:pt x="54540" y="0"/>
                  </a:lnTo>
                  <a:lnTo>
                    <a:pt x="60084" y="3528"/>
                  </a:lnTo>
                  <a:lnTo>
                    <a:pt x="6444" y="267228"/>
                  </a:lnTo>
                  <a:lnTo>
                    <a:pt x="0" y="268308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3110815" y="8974921"/>
              <a:ext cx="59690" cy="264160"/>
            </a:xfrm>
            <a:custGeom>
              <a:avLst/>
              <a:gdLst/>
              <a:ahLst/>
              <a:cxnLst/>
              <a:rect l="l" t="t" r="r" b="b"/>
              <a:pathLst>
                <a:path w="59689" h="264159">
                  <a:moveTo>
                    <a:pt x="0" y="263700"/>
                  </a:moveTo>
                  <a:lnTo>
                    <a:pt x="53640" y="0"/>
                  </a:lnTo>
                  <a:lnTo>
                    <a:pt x="59148" y="3528"/>
                  </a:lnTo>
                  <a:lnTo>
                    <a:pt x="6444" y="262620"/>
                  </a:lnTo>
                  <a:lnTo>
                    <a:pt x="0" y="263700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3117266" y="8978449"/>
              <a:ext cx="58419" cy="259715"/>
            </a:xfrm>
            <a:custGeom>
              <a:avLst/>
              <a:gdLst/>
              <a:ahLst/>
              <a:cxnLst/>
              <a:rect l="l" t="t" r="r" b="b"/>
              <a:pathLst>
                <a:path w="58419" h="259715">
                  <a:moveTo>
                    <a:pt x="0" y="259092"/>
                  </a:moveTo>
                  <a:lnTo>
                    <a:pt x="52704" y="0"/>
                  </a:lnTo>
                  <a:lnTo>
                    <a:pt x="58211" y="3492"/>
                  </a:lnTo>
                  <a:lnTo>
                    <a:pt x="6444" y="258012"/>
                  </a:lnTo>
                  <a:lnTo>
                    <a:pt x="0" y="259092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3123717" y="8981946"/>
              <a:ext cx="57785" cy="254635"/>
            </a:xfrm>
            <a:custGeom>
              <a:avLst/>
              <a:gdLst/>
              <a:ahLst/>
              <a:cxnLst/>
              <a:rect l="l" t="t" r="r" b="b"/>
              <a:pathLst>
                <a:path w="57785" h="254634">
                  <a:moveTo>
                    <a:pt x="0" y="254515"/>
                  </a:moveTo>
                  <a:lnTo>
                    <a:pt x="51767" y="0"/>
                  </a:lnTo>
                  <a:lnTo>
                    <a:pt x="57276" y="3523"/>
                  </a:lnTo>
                  <a:lnTo>
                    <a:pt x="6444" y="253435"/>
                  </a:lnTo>
                  <a:lnTo>
                    <a:pt x="0" y="254515"/>
                  </a:lnTo>
                  <a:close/>
                </a:path>
              </a:pathLst>
            </a:custGeom>
            <a:solidFill>
              <a:srgbClr val="004080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2" name="object 2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30168" y="8985469"/>
              <a:ext cx="350892" cy="249912"/>
            </a:xfrm>
            <a:prstGeom prst="rect">
              <a:avLst/>
            </a:prstGeom>
          </p:spPr>
        </p:pic>
      </p:grpSp>
      <p:sp>
        <p:nvSpPr>
          <p:cNvPr id="273" name="object 273"/>
          <p:cNvSpPr txBox="1"/>
          <p:nvPr/>
        </p:nvSpPr>
        <p:spPr>
          <a:xfrm>
            <a:off x="813695" y="6685232"/>
            <a:ext cx="158623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35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dirty="0" sz="1200" spc="-114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dirty="0" sz="1200" spc="-4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">
                <a:latin typeface="Microsoft Sans Serif"/>
                <a:cs typeface="Microsoft Sans Serif"/>
              </a:rPr>
              <a:t>27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0">
                <a:latin typeface="Georgia"/>
                <a:cs typeface="Georgia"/>
              </a:rPr>
              <a:t>Визуализация</a:t>
            </a:r>
            <a:r>
              <a:rPr dirty="0" sz="1050" spc="-35">
                <a:latin typeface="Georgia"/>
                <a:cs typeface="Georgia"/>
              </a:rPr>
              <a:t> </a:t>
            </a:r>
            <a:r>
              <a:rPr dirty="0" sz="1050" spc="10">
                <a:latin typeface="Georgia"/>
                <a:cs typeface="Georgia"/>
              </a:rPr>
              <a:t>8</a:t>
            </a:r>
            <a:endParaRPr sz="105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5751" y="1931115"/>
            <a:ext cx="10634234" cy="598515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3087844" y="9116186"/>
              <a:ext cx="80645" cy="5080"/>
            </a:xfrm>
            <a:custGeom>
              <a:avLst/>
              <a:gdLst/>
              <a:ahLst/>
              <a:cxnLst/>
              <a:rect l="l" t="t" r="r" b="b"/>
              <a:pathLst>
                <a:path w="80644" h="5079">
                  <a:moveTo>
                    <a:pt x="62160" y="4824"/>
                  </a:moveTo>
                  <a:lnTo>
                    <a:pt x="18437" y="4824"/>
                  </a:lnTo>
                  <a:lnTo>
                    <a:pt x="0" y="0"/>
                  </a:lnTo>
                  <a:lnTo>
                    <a:pt x="80579" y="0"/>
                  </a:lnTo>
                  <a:lnTo>
                    <a:pt x="62160" y="4824"/>
                  </a:lnTo>
                  <a:close/>
                </a:path>
              </a:pathLst>
            </a:custGeom>
            <a:solidFill>
              <a:srgbClr val="004080">
                <a:alpha val="2784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3064477" y="9110066"/>
              <a:ext cx="127635" cy="6350"/>
            </a:xfrm>
            <a:custGeom>
              <a:avLst/>
              <a:gdLst/>
              <a:ahLst/>
              <a:cxnLst/>
              <a:rect l="l" t="t" r="r" b="b"/>
              <a:pathLst>
                <a:path w="127635" h="6350">
                  <a:moveTo>
                    <a:pt x="103946" y="6120"/>
                  </a:moveTo>
                  <a:lnTo>
                    <a:pt x="23367" y="6120"/>
                  </a:lnTo>
                  <a:lnTo>
                    <a:pt x="0" y="0"/>
                  </a:lnTo>
                  <a:lnTo>
                    <a:pt x="127313" y="0"/>
                  </a:lnTo>
                  <a:lnTo>
                    <a:pt x="103946" y="6120"/>
                  </a:lnTo>
                  <a:close/>
                </a:path>
              </a:pathLst>
            </a:custGeom>
            <a:solidFill>
              <a:srgbClr val="004080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3053323" y="9103946"/>
              <a:ext cx="149860" cy="6350"/>
            </a:xfrm>
            <a:custGeom>
              <a:avLst/>
              <a:gdLst/>
              <a:ahLst/>
              <a:cxnLst/>
              <a:rect l="l" t="t" r="r" b="b"/>
              <a:pathLst>
                <a:path w="149860" h="6350">
                  <a:moveTo>
                    <a:pt x="138468" y="6120"/>
                  </a:moveTo>
                  <a:lnTo>
                    <a:pt x="11154" y="6120"/>
                  </a:lnTo>
                  <a:lnTo>
                    <a:pt x="10620" y="5976"/>
                  </a:lnTo>
                  <a:lnTo>
                    <a:pt x="0" y="0"/>
                  </a:lnTo>
                  <a:lnTo>
                    <a:pt x="149616" y="0"/>
                  </a:lnTo>
                  <a:lnTo>
                    <a:pt x="138996" y="5976"/>
                  </a:lnTo>
                  <a:lnTo>
                    <a:pt x="138468" y="6120"/>
                  </a:lnTo>
                  <a:close/>
                </a:path>
              </a:pathLst>
            </a:custGeom>
            <a:solidFill>
              <a:srgbClr val="004080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3042463" y="9097862"/>
              <a:ext cx="171450" cy="6350"/>
            </a:xfrm>
            <a:custGeom>
              <a:avLst/>
              <a:gdLst/>
              <a:ahLst/>
              <a:cxnLst/>
              <a:rect l="l" t="t" r="r" b="b"/>
              <a:pathLst>
                <a:path w="171450" h="6350">
                  <a:moveTo>
                    <a:pt x="160486" y="6084"/>
                  </a:moveTo>
                  <a:lnTo>
                    <a:pt x="10870" y="6084"/>
                  </a:lnTo>
                  <a:lnTo>
                    <a:pt x="0" y="0"/>
                  </a:lnTo>
                  <a:lnTo>
                    <a:pt x="171342" y="0"/>
                  </a:lnTo>
                  <a:lnTo>
                    <a:pt x="160486" y="6084"/>
                  </a:lnTo>
                  <a:close/>
                </a:path>
              </a:pathLst>
            </a:custGeom>
            <a:solidFill>
              <a:srgbClr val="004080">
                <a:alpha val="2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3031600" y="9091742"/>
              <a:ext cx="193675" cy="6350"/>
            </a:xfrm>
            <a:custGeom>
              <a:avLst/>
              <a:gdLst/>
              <a:ahLst/>
              <a:cxnLst/>
              <a:rect l="l" t="t" r="r" b="b"/>
              <a:pathLst>
                <a:path w="193675" h="6350">
                  <a:moveTo>
                    <a:pt x="182205" y="6120"/>
                  </a:moveTo>
                  <a:lnTo>
                    <a:pt x="10872" y="6120"/>
                  </a:lnTo>
                  <a:lnTo>
                    <a:pt x="0" y="0"/>
                  </a:lnTo>
                  <a:lnTo>
                    <a:pt x="193068" y="0"/>
                  </a:lnTo>
                  <a:lnTo>
                    <a:pt x="182205" y="6120"/>
                  </a:lnTo>
                  <a:close/>
                </a:path>
              </a:pathLst>
            </a:custGeom>
            <a:solidFill>
              <a:srgbClr val="004080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3022852" y="9085622"/>
              <a:ext cx="210820" cy="6350"/>
            </a:xfrm>
            <a:custGeom>
              <a:avLst/>
              <a:gdLst/>
              <a:ahLst/>
              <a:cxnLst/>
              <a:rect l="l" t="t" r="r" b="b"/>
              <a:pathLst>
                <a:path w="210819" h="6350">
                  <a:moveTo>
                    <a:pt x="201816" y="6120"/>
                  </a:moveTo>
                  <a:lnTo>
                    <a:pt x="8748" y="6120"/>
                  </a:lnTo>
                  <a:lnTo>
                    <a:pt x="2952" y="2880"/>
                  </a:lnTo>
                  <a:lnTo>
                    <a:pt x="0" y="0"/>
                  </a:lnTo>
                  <a:lnTo>
                    <a:pt x="210564" y="0"/>
                  </a:lnTo>
                  <a:lnTo>
                    <a:pt x="207612" y="2880"/>
                  </a:lnTo>
                  <a:lnTo>
                    <a:pt x="201816" y="6120"/>
                  </a:lnTo>
                  <a:close/>
                </a:path>
              </a:pathLst>
            </a:custGeom>
            <a:solidFill>
              <a:srgbClr val="004080">
                <a:alpha val="3137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3016541" y="9079538"/>
              <a:ext cx="223520" cy="6350"/>
            </a:xfrm>
            <a:custGeom>
              <a:avLst/>
              <a:gdLst/>
              <a:ahLst/>
              <a:cxnLst/>
              <a:rect l="l" t="t" r="r" b="b"/>
              <a:pathLst>
                <a:path w="223519" h="6350">
                  <a:moveTo>
                    <a:pt x="216864" y="6084"/>
                  </a:moveTo>
                  <a:lnTo>
                    <a:pt x="6300" y="6084"/>
                  </a:lnTo>
                  <a:lnTo>
                    <a:pt x="0" y="0"/>
                  </a:lnTo>
                  <a:lnTo>
                    <a:pt x="223195" y="0"/>
                  </a:lnTo>
                  <a:lnTo>
                    <a:pt x="216864" y="6084"/>
                  </a:lnTo>
                  <a:close/>
                </a:path>
              </a:pathLst>
            </a:custGeom>
            <a:solidFill>
              <a:srgbClr val="004080">
                <a:alpha val="3215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3010223" y="9073418"/>
              <a:ext cx="236220" cy="6350"/>
            </a:xfrm>
            <a:custGeom>
              <a:avLst/>
              <a:gdLst/>
              <a:ahLst/>
              <a:cxnLst/>
              <a:rect l="l" t="t" r="r" b="b"/>
              <a:pathLst>
                <a:path w="236219" h="6350">
                  <a:moveTo>
                    <a:pt x="229500" y="6120"/>
                  </a:moveTo>
                  <a:lnTo>
                    <a:pt x="6308" y="6120"/>
                  </a:lnTo>
                  <a:lnTo>
                    <a:pt x="0" y="0"/>
                  </a:lnTo>
                  <a:lnTo>
                    <a:pt x="235836" y="0"/>
                  </a:lnTo>
                  <a:lnTo>
                    <a:pt x="229500" y="6120"/>
                  </a:lnTo>
                  <a:close/>
                </a:path>
              </a:pathLst>
            </a:custGeom>
            <a:solidFill>
              <a:srgbClr val="004080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3003910" y="9067334"/>
              <a:ext cx="248920" cy="6350"/>
            </a:xfrm>
            <a:custGeom>
              <a:avLst/>
              <a:gdLst/>
              <a:ahLst/>
              <a:cxnLst/>
              <a:rect l="l" t="t" r="r" b="b"/>
              <a:pathLst>
                <a:path w="248920" h="6350">
                  <a:moveTo>
                    <a:pt x="242132" y="6084"/>
                  </a:moveTo>
                  <a:lnTo>
                    <a:pt x="6295" y="6084"/>
                  </a:lnTo>
                  <a:lnTo>
                    <a:pt x="0" y="0"/>
                  </a:lnTo>
                  <a:lnTo>
                    <a:pt x="248449" y="0"/>
                  </a:lnTo>
                  <a:lnTo>
                    <a:pt x="242132" y="6084"/>
                  </a:lnTo>
                  <a:close/>
                </a:path>
              </a:pathLst>
            </a:custGeom>
            <a:solidFill>
              <a:srgbClr val="004080">
                <a:alpha val="3333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2997584" y="9061213"/>
              <a:ext cx="261620" cy="6350"/>
            </a:xfrm>
            <a:custGeom>
              <a:avLst/>
              <a:gdLst/>
              <a:ahLst/>
              <a:cxnLst/>
              <a:rect l="l" t="t" r="r" b="b"/>
              <a:pathLst>
                <a:path w="261620" h="6350">
                  <a:moveTo>
                    <a:pt x="254772" y="6120"/>
                  </a:moveTo>
                  <a:lnTo>
                    <a:pt x="6336" y="6120"/>
                  </a:lnTo>
                  <a:lnTo>
                    <a:pt x="0" y="0"/>
                  </a:lnTo>
                  <a:lnTo>
                    <a:pt x="261105" y="0"/>
                  </a:lnTo>
                  <a:lnTo>
                    <a:pt x="254772" y="6120"/>
                  </a:lnTo>
                  <a:close/>
                </a:path>
              </a:pathLst>
            </a:custGeom>
            <a:solidFill>
              <a:srgbClr val="004080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2992551" y="9055093"/>
              <a:ext cx="271780" cy="6350"/>
            </a:xfrm>
            <a:custGeom>
              <a:avLst/>
              <a:gdLst/>
              <a:ahLst/>
              <a:cxnLst/>
              <a:rect l="l" t="t" r="r" b="b"/>
              <a:pathLst>
                <a:path w="271779" h="6350">
                  <a:moveTo>
                    <a:pt x="266138" y="6120"/>
                  </a:moveTo>
                  <a:lnTo>
                    <a:pt x="5040" y="6120"/>
                  </a:lnTo>
                  <a:lnTo>
                    <a:pt x="1800" y="2988"/>
                  </a:lnTo>
                  <a:lnTo>
                    <a:pt x="0" y="0"/>
                  </a:lnTo>
                  <a:lnTo>
                    <a:pt x="271188" y="0"/>
                  </a:lnTo>
                  <a:lnTo>
                    <a:pt x="269377" y="2988"/>
                  </a:lnTo>
                  <a:lnTo>
                    <a:pt x="266138" y="6120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2988825" y="9049009"/>
              <a:ext cx="278765" cy="6350"/>
            </a:xfrm>
            <a:custGeom>
              <a:avLst/>
              <a:gdLst/>
              <a:ahLst/>
              <a:cxnLst/>
              <a:rect l="l" t="t" r="r" b="b"/>
              <a:pathLst>
                <a:path w="278764" h="6350">
                  <a:moveTo>
                    <a:pt x="274917" y="6084"/>
                  </a:moveTo>
                  <a:lnTo>
                    <a:pt x="3729" y="6084"/>
                  </a:lnTo>
                  <a:lnTo>
                    <a:pt x="0" y="0"/>
                  </a:lnTo>
                  <a:lnTo>
                    <a:pt x="278618" y="0"/>
                  </a:lnTo>
                  <a:lnTo>
                    <a:pt x="274917" y="6084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2985110" y="9042889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2333" y="6120"/>
                  </a:moveTo>
                  <a:lnTo>
                    <a:pt x="3715" y="6120"/>
                  </a:lnTo>
                  <a:lnTo>
                    <a:pt x="0" y="0"/>
                  </a:lnTo>
                  <a:lnTo>
                    <a:pt x="286054" y="0"/>
                  </a:lnTo>
                  <a:lnTo>
                    <a:pt x="282333" y="6120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2981405" y="9036769"/>
              <a:ext cx="294005" cy="6350"/>
            </a:xfrm>
            <a:custGeom>
              <a:avLst/>
              <a:gdLst/>
              <a:ahLst/>
              <a:cxnLst/>
              <a:rect l="l" t="t" r="r" b="b"/>
              <a:pathLst>
                <a:path w="294004" h="6350">
                  <a:moveTo>
                    <a:pt x="289758" y="6120"/>
                  </a:moveTo>
                  <a:lnTo>
                    <a:pt x="3708" y="6120"/>
                  </a:lnTo>
                  <a:lnTo>
                    <a:pt x="0" y="0"/>
                  </a:lnTo>
                  <a:lnTo>
                    <a:pt x="293472" y="0"/>
                  </a:lnTo>
                  <a:lnTo>
                    <a:pt x="289758" y="6120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2977686" y="9030685"/>
              <a:ext cx="300990" cy="6350"/>
            </a:xfrm>
            <a:custGeom>
              <a:avLst/>
              <a:gdLst/>
              <a:ahLst/>
              <a:cxnLst/>
              <a:rect l="l" t="t" r="r" b="b"/>
              <a:pathLst>
                <a:path w="300989" h="6350">
                  <a:moveTo>
                    <a:pt x="297198" y="6084"/>
                  </a:moveTo>
                  <a:lnTo>
                    <a:pt x="3726" y="6084"/>
                  </a:lnTo>
                  <a:lnTo>
                    <a:pt x="0" y="0"/>
                  </a:lnTo>
                  <a:lnTo>
                    <a:pt x="300896" y="0"/>
                  </a:lnTo>
                  <a:lnTo>
                    <a:pt x="297198" y="6084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2973965" y="9024565"/>
              <a:ext cx="308610" cy="6350"/>
            </a:xfrm>
            <a:custGeom>
              <a:avLst/>
              <a:gdLst/>
              <a:ahLst/>
              <a:cxnLst/>
              <a:rect l="l" t="t" r="r" b="b"/>
              <a:pathLst>
                <a:path w="308610" h="6350">
                  <a:moveTo>
                    <a:pt x="304617" y="6120"/>
                  </a:moveTo>
                  <a:lnTo>
                    <a:pt x="3720" y="6120"/>
                  </a:lnTo>
                  <a:lnTo>
                    <a:pt x="0" y="0"/>
                  </a:lnTo>
                  <a:lnTo>
                    <a:pt x="308337" y="0"/>
                  </a:lnTo>
                  <a:lnTo>
                    <a:pt x="304617" y="6120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2971624" y="9018481"/>
              <a:ext cx="313055" cy="6350"/>
            </a:xfrm>
            <a:custGeom>
              <a:avLst/>
              <a:gdLst/>
              <a:ahLst/>
              <a:cxnLst/>
              <a:rect l="l" t="t" r="r" b="b"/>
              <a:pathLst>
                <a:path w="313054" h="6350">
                  <a:moveTo>
                    <a:pt x="310676" y="6084"/>
                  </a:moveTo>
                  <a:lnTo>
                    <a:pt x="2341" y="6084"/>
                  </a:lnTo>
                  <a:lnTo>
                    <a:pt x="0" y="2232"/>
                  </a:lnTo>
                  <a:lnTo>
                    <a:pt x="860" y="0"/>
                  </a:lnTo>
                  <a:lnTo>
                    <a:pt x="312163" y="0"/>
                  </a:lnTo>
                  <a:lnTo>
                    <a:pt x="313016" y="2232"/>
                  </a:lnTo>
                  <a:lnTo>
                    <a:pt x="310676" y="6084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2972481" y="9012361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30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308952" y="0"/>
                  </a:lnTo>
                  <a:lnTo>
                    <a:pt x="311306" y="6120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2974831" y="9006241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60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304258" y="0"/>
                  </a:lnTo>
                  <a:lnTo>
                    <a:pt x="306605" y="6120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2977181" y="9000157"/>
              <a:ext cx="302260" cy="6350"/>
            </a:xfrm>
            <a:custGeom>
              <a:avLst/>
              <a:gdLst/>
              <a:ahLst/>
              <a:cxnLst/>
              <a:rect l="l" t="t" r="r" b="b"/>
              <a:pathLst>
                <a:path w="302260" h="6350">
                  <a:moveTo>
                    <a:pt x="30190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99572" y="0"/>
                  </a:lnTo>
                  <a:lnTo>
                    <a:pt x="301908" y="6084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2979517" y="8994037"/>
              <a:ext cx="297815" cy="6350"/>
            </a:xfrm>
            <a:custGeom>
              <a:avLst/>
              <a:gdLst/>
              <a:ahLst/>
              <a:cxnLst/>
              <a:rect l="l" t="t" r="r" b="b"/>
              <a:pathLst>
                <a:path w="297814" h="6350">
                  <a:moveTo>
                    <a:pt x="29723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94887" y="0"/>
                  </a:lnTo>
                  <a:lnTo>
                    <a:pt x="297236" y="6120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2981867" y="8987917"/>
              <a:ext cx="292735" cy="6350"/>
            </a:xfrm>
            <a:custGeom>
              <a:avLst/>
              <a:gdLst/>
              <a:ahLst/>
              <a:cxnLst/>
              <a:rect l="l" t="t" r="r" b="b"/>
              <a:pathLst>
                <a:path w="292735" h="6350">
                  <a:moveTo>
                    <a:pt x="29253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90188" y="0"/>
                  </a:lnTo>
                  <a:lnTo>
                    <a:pt x="292537" y="6120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2984216" y="8981833"/>
              <a:ext cx="288290" cy="6350"/>
            </a:xfrm>
            <a:custGeom>
              <a:avLst/>
              <a:gdLst/>
              <a:ahLst/>
              <a:cxnLst/>
              <a:rect l="l" t="t" r="r" b="b"/>
              <a:pathLst>
                <a:path w="288289" h="6350">
                  <a:moveTo>
                    <a:pt x="28783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85502" y="0"/>
                  </a:lnTo>
                  <a:lnTo>
                    <a:pt x="287838" y="6084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986553" y="8975713"/>
              <a:ext cx="283210" cy="6350"/>
            </a:xfrm>
            <a:custGeom>
              <a:avLst/>
              <a:gdLst/>
              <a:ahLst/>
              <a:cxnLst/>
              <a:rect l="l" t="t" r="r" b="b"/>
              <a:pathLst>
                <a:path w="283210" h="6350">
                  <a:moveTo>
                    <a:pt x="28316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80817" y="0"/>
                  </a:lnTo>
                  <a:lnTo>
                    <a:pt x="283166" y="6120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988903" y="8969593"/>
              <a:ext cx="278765" cy="6350"/>
            </a:xfrm>
            <a:custGeom>
              <a:avLst/>
              <a:gdLst/>
              <a:ahLst/>
              <a:cxnLst/>
              <a:rect l="l" t="t" r="r" b="b"/>
              <a:pathLst>
                <a:path w="278764" h="6350">
                  <a:moveTo>
                    <a:pt x="27846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76118" y="0"/>
                  </a:lnTo>
                  <a:lnTo>
                    <a:pt x="278467" y="6120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991252" y="8963509"/>
              <a:ext cx="274320" cy="6350"/>
            </a:xfrm>
            <a:custGeom>
              <a:avLst/>
              <a:gdLst/>
              <a:ahLst/>
              <a:cxnLst/>
              <a:rect l="l" t="t" r="r" b="b"/>
              <a:pathLst>
                <a:path w="274320" h="6350">
                  <a:moveTo>
                    <a:pt x="27376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71425" y="0"/>
                  </a:lnTo>
                  <a:lnTo>
                    <a:pt x="273768" y="6084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993588" y="8957389"/>
              <a:ext cx="269240" cy="6350"/>
            </a:xfrm>
            <a:custGeom>
              <a:avLst/>
              <a:gdLst/>
              <a:ahLst/>
              <a:cxnLst/>
              <a:rect l="l" t="t" r="r" b="b"/>
              <a:pathLst>
                <a:path w="269239" h="6350">
                  <a:moveTo>
                    <a:pt x="26909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66747" y="0"/>
                  </a:lnTo>
                  <a:lnTo>
                    <a:pt x="269092" y="6120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2995938" y="8951305"/>
              <a:ext cx="264795" cy="6350"/>
            </a:xfrm>
            <a:custGeom>
              <a:avLst/>
              <a:gdLst/>
              <a:ahLst/>
              <a:cxnLst/>
              <a:rect l="l" t="t" r="r" b="b"/>
              <a:pathLst>
                <a:path w="264795" h="6350">
                  <a:moveTo>
                    <a:pt x="26439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62062" y="0"/>
                  </a:lnTo>
                  <a:lnTo>
                    <a:pt x="264397" y="6084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2998275" y="8945185"/>
              <a:ext cx="260350" cy="6350"/>
            </a:xfrm>
            <a:custGeom>
              <a:avLst/>
              <a:gdLst/>
              <a:ahLst/>
              <a:cxnLst/>
              <a:rect l="l" t="t" r="r" b="b"/>
              <a:pathLst>
                <a:path w="260350" h="6350">
                  <a:moveTo>
                    <a:pt x="25972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57376" y="0"/>
                  </a:lnTo>
                  <a:lnTo>
                    <a:pt x="259725" y="6120"/>
                  </a:lnTo>
                  <a:close/>
                </a:path>
              </a:pathLst>
            </a:custGeom>
            <a:solidFill>
              <a:srgbClr val="004080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3000624" y="8939065"/>
              <a:ext cx="255270" cy="6350"/>
            </a:xfrm>
            <a:custGeom>
              <a:avLst/>
              <a:gdLst/>
              <a:ahLst/>
              <a:cxnLst/>
              <a:rect l="l" t="t" r="r" b="b"/>
              <a:pathLst>
                <a:path w="255270" h="6350">
                  <a:moveTo>
                    <a:pt x="25502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52677" y="0"/>
                  </a:lnTo>
                  <a:lnTo>
                    <a:pt x="255022" y="6120"/>
                  </a:lnTo>
                  <a:close/>
                </a:path>
              </a:pathLst>
            </a:custGeom>
            <a:solidFill>
              <a:srgbClr val="004080">
                <a:alpha val="4901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3002974" y="8932981"/>
              <a:ext cx="250825" cy="6350"/>
            </a:xfrm>
            <a:custGeom>
              <a:avLst/>
              <a:gdLst/>
              <a:ahLst/>
              <a:cxnLst/>
              <a:rect l="l" t="t" r="r" b="b"/>
              <a:pathLst>
                <a:path w="250825" h="6350">
                  <a:moveTo>
                    <a:pt x="25032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47992" y="0"/>
                  </a:lnTo>
                  <a:lnTo>
                    <a:pt x="250327" y="6084"/>
                  </a:lnTo>
                  <a:close/>
                </a:path>
              </a:pathLst>
            </a:custGeom>
            <a:solidFill>
              <a:srgbClr val="004080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3005310" y="8926861"/>
              <a:ext cx="245745" cy="6350"/>
            </a:xfrm>
            <a:custGeom>
              <a:avLst/>
              <a:gdLst/>
              <a:ahLst/>
              <a:cxnLst/>
              <a:rect l="l" t="t" r="r" b="b"/>
              <a:pathLst>
                <a:path w="245744" h="6350">
                  <a:moveTo>
                    <a:pt x="24565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43307" y="0"/>
                  </a:lnTo>
                  <a:lnTo>
                    <a:pt x="245656" y="6120"/>
                  </a:lnTo>
                  <a:close/>
                </a:path>
              </a:pathLst>
            </a:custGeom>
            <a:solidFill>
              <a:srgbClr val="004080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3007660" y="8920741"/>
              <a:ext cx="241300" cy="6350"/>
            </a:xfrm>
            <a:custGeom>
              <a:avLst/>
              <a:gdLst/>
              <a:ahLst/>
              <a:cxnLst/>
              <a:rect l="l" t="t" r="r" b="b"/>
              <a:pathLst>
                <a:path w="241300" h="6350">
                  <a:moveTo>
                    <a:pt x="24095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38605" y="0"/>
                  </a:lnTo>
                  <a:lnTo>
                    <a:pt x="240957" y="6120"/>
                  </a:lnTo>
                  <a:close/>
                </a:path>
              </a:pathLst>
            </a:custGeom>
            <a:solidFill>
              <a:srgbClr val="004080">
                <a:alpha val="5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3010010" y="8914657"/>
              <a:ext cx="236854" cy="6350"/>
            </a:xfrm>
            <a:custGeom>
              <a:avLst/>
              <a:gdLst/>
              <a:ahLst/>
              <a:cxnLst/>
              <a:rect l="l" t="t" r="r" b="b"/>
              <a:pathLst>
                <a:path w="236855" h="6350">
                  <a:moveTo>
                    <a:pt x="23625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33918" y="0"/>
                  </a:lnTo>
                  <a:lnTo>
                    <a:pt x="236257" y="6084"/>
                  </a:lnTo>
                  <a:close/>
                </a:path>
              </a:pathLst>
            </a:custGeom>
            <a:solidFill>
              <a:srgbClr val="004080">
                <a:alpha val="5176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3012346" y="8908537"/>
              <a:ext cx="231775" cy="6350"/>
            </a:xfrm>
            <a:custGeom>
              <a:avLst/>
              <a:gdLst/>
              <a:ahLst/>
              <a:cxnLst/>
              <a:rect l="l" t="t" r="r" b="b"/>
              <a:pathLst>
                <a:path w="231775" h="6350">
                  <a:moveTo>
                    <a:pt x="23158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29237" y="0"/>
                  </a:lnTo>
                  <a:lnTo>
                    <a:pt x="231586" y="6120"/>
                  </a:lnTo>
                  <a:close/>
                </a:path>
              </a:pathLst>
            </a:custGeom>
            <a:solidFill>
              <a:srgbClr val="004080">
                <a:alpha val="5254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3014696" y="8902453"/>
              <a:ext cx="227329" cy="6350"/>
            </a:xfrm>
            <a:custGeom>
              <a:avLst/>
              <a:gdLst/>
              <a:ahLst/>
              <a:cxnLst/>
              <a:rect l="l" t="t" r="r" b="b"/>
              <a:pathLst>
                <a:path w="227330" h="6350">
                  <a:moveTo>
                    <a:pt x="22688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24551" y="0"/>
                  </a:lnTo>
                  <a:lnTo>
                    <a:pt x="226887" y="6084"/>
                  </a:lnTo>
                  <a:close/>
                </a:path>
              </a:pathLst>
            </a:custGeom>
            <a:solidFill>
              <a:srgbClr val="004080">
                <a:alpha val="5333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3017035" y="8896333"/>
              <a:ext cx="222250" cy="6350"/>
            </a:xfrm>
            <a:custGeom>
              <a:avLst/>
              <a:gdLst/>
              <a:ahLst/>
              <a:cxnLst/>
              <a:rect l="l" t="t" r="r" b="b"/>
              <a:pathLst>
                <a:path w="222250" h="6350">
                  <a:moveTo>
                    <a:pt x="222212" y="6120"/>
                  </a:moveTo>
                  <a:lnTo>
                    <a:pt x="0" y="6120"/>
                  </a:lnTo>
                  <a:lnTo>
                    <a:pt x="2347" y="0"/>
                  </a:lnTo>
                  <a:lnTo>
                    <a:pt x="219852" y="0"/>
                  </a:lnTo>
                  <a:lnTo>
                    <a:pt x="222212" y="6120"/>
                  </a:lnTo>
                  <a:close/>
                </a:path>
              </a:pathLst>
            </a:custGeom>
            <a:solidFill>
              <a:srgbClr val="004080">
                <a:alpha val="5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3019381" y="8890213"/>
              <a:ext cx="217804" cy="6350"/>
            </a:xfrm>
            <a:custGeom>
              <a:avLst/>
              <a:gdLst/>
              <a:ahLst/>
              <a:cxnLst/>
              <a:rect l="l" t="t" r="r" b="b"/>
              <a:pathLst>
                <a:path w="217805" h="6350">
                  <a:moveTo>
                    <a:pt x="21750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15167" y="0"/>
                  </a:lnTo>
                  <a:lnTo>
                    <a:pt x="217509" y="6120"/>
                  </a:lnTo>
                  <a:close/>
                </a:path>
              </a:pathLst>
            </a:custGeom>
            <a:solidFill>
              <a:srgbClr val="004080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3021731" y="8884129"/>
              <a:ext cx="213360" cy="6350"/>
            </a:xfrm>
            <a:custGeom>
              <a:avLst/>
              <a:gdLst/>
              <a:ahLst/>
              <a:cxnLst/>
              <a:rect l="l" t="t" r="r" b="b"/>
              <a:pathLst>
                <a:path w="213360" h="6350">
                  <a:moveTo>
                    <a:pt x="21281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10481" y="0"/>
                  </a:lnTo>
                  <a:lnTo>
                    <a:pt x="212817" y="6084"/>
                  </a:lnTo>
                  <a:close/>
                </a:path>
              </a:pathLst>
            </a:custGeom>
            <a:solidFill>
              <a:srgbClr val="004080">
                <a:alpha val="5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3024069" y="8878009"/>
              <a:ext cx="208279" cy="6350"/>
            </a:xfrm>
            <a:custGeom>
              <a:avLst/>
              <a:gdLst/>
              <a:ahLst/>
              <a:cxnLst/>
              <a:rect l="l" t="t" r="r" b="b"/>
              <a:pathLst>
                <a:path w="208280" h="6350">
                  <a:moveTo>
                    <a:pt x="208144" y="6120"/>
                  </a:moveTo>
                  <a:lnTo>
                    <a:pt x="0" y="6120"/>
                  </a:lnTo>
                  <a:lnTo>
                    <a:pt x="2348" y="0"/>
                  </a:lnTo>
                  <a:lnTo>
                    <a:pt x="205794" y="0"/>
                  </a:lnTo>
                  <a:lnTo>
                    <a:pt x="208144" y="6120"/>
                  </a:lnTo>
                  <a:close/>
                </a:path>
              </a:pathLst>
            </a:custGeom>
            <a:solidFill>
              <a:srgbClr val="004080">
                <a:alpha val="5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3026417" y="8871889"/>
              <a:ext cx="203835" cy="6350"/>
            </a:xfrm>
            <a:custGeom>
              <a:avLst/>
              <a:gdLst/>
              <a:ahLst/>
              <a:cxnLst/>
              <a:rect l="l" t="t" r="r" b="b"/>
              <a:pathLst>
                <a:path w="203835" h="6350">
                  <a:moveTo>
                    <a:pt x="20344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01088" y="0"/>
                  </a:lnTo>
                  <a:lnTo>
                    <a:pt x="203446" y="6120"/>
                  </a:lnTo>
                  <a:close/>
                </a:path>
              </a:pathLst>
            </a:custGeom>
            <a:solidFill>
              <a:srgbClr val="004080">
                <a:alpha val="5686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3028767" y="8865805"/>
              <a:ext cx="198755" cy="6350"/>
            </a:xfrm>
            <a:custGeom>
              <a:avLst/>
              <a:gdLst/>
              <a:ahLst/>
              <a:cxnLst/>
              <a:rect l="l" t="t" r="r" b="b"/>
              <a:pathLst>
                <a:path w="198755" h="6350">
                  <a:moveTo>
                    <a:pt x="198741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96401" y="0"/>
                  </a:lnTo>
                  <a:lnTo>
                    <a:pt x="198741" y="6084"/>
                  </a:lnTo>
                  <a:close/>
                </a:path>
              </a:pathLst>
            </a:custGeom>
            <a:solidFill>
              <a:srgbClr val="004080">
                <a:alpha val="5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3031103" y="8859685"/>
              <a:ext cx="194310" cy="6350"/>
            </a:xfrm>
            <a:custGeom>
              <a:avLst/>
              <a:gdLst/>
              <a:ahLst/>
              <a:cxnLst/>
              <a:rect l="l" t="t" r="r" b="b"/>
              <a:pathLst>
                <a:path w="194310" h="6350">
                  <a:moveTo>
                    <a:pt x="19406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91726" y="0"/>
                  </a:lnTo>
                  <a:lnTo>
                    <a:pt x="194069" y="6120"/>
                  </a:lnTo>
                  <a:close/>
                </a:path>
              </a:pathLst>
            </a:custGeom>
            <a:solidFill>
              <a:srgbClr val="004080">
                <a:alpha val="5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3033453" y="8853601"/>
              <a:ext cx="189865" cy="6350"/>
            </a:xfrm>
            <a:custGeom>
              <a:avLst/>
              <a:gdLst/>
              <a:ahLst/>
              <a:cxnLst/>
              <a:rect l="l" t="t" r="r" b="b"/>
              <a:pathLst>
                <a:path w="189864" h="6350">
                  <a:moveTo>
                    <a:pt x="189376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87041" y="0"/>
                  </a:lnTo>
                  <a:lnTo>
                    <a:pt x="189376" y="6084"/>
                  </a:lnTo>
                  <a:close/>
                </a:path>
              </a:pathLst>
            </a:custGeom>
            <a:solidFill>
              <a:srgbClr val="004080">
                <a:alpha val="5921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3035789" y="8847481"/>
              <a:ext cx="184785" cy="6350"/>
            </a:xfrm>
            <a:custGeom>
              <a:avLst/>
              <a:gdLst/>
              <a:ahLst/>
              <a:cxnLst/>
              <a:rect l="l" t="t" r="r" b="b"/>
              <a:pathLst>
                <a:path w="184785" h="6350">
                  <a:moveTo>
                    <a:pt x="18470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82338" y="0"/>
                  </a:lnTo>
                  <a:lnTo>
                    <a:pt x="184705" y="6120"/>
                  </a:lnTo>
                  <a:close/>
                </a:path>
              </a:pathLst>
            </a:custGeom>
            <a:solidFill>
              <a:srgbClr val="004080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3038139" y="884136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79991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77651" y="0"/>
                  </a:lnTo>
                  <a:lnTo>
                    <a:pt x="179991" y="6120"/>
                  </a:lnTo>
                  <a:close/>
                </a:path>
              </a:pathLst>
            </a:custGeom>
            <a:solidFill>
              <a:srgbClr val="004080">
                <a:alpha val="6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3040489" y="8835277"/>
              <a:ext cx="175895" cy="6350"/>
            </a:xfrm>
            <a:custGeom>
              <a:avLst/>
              <a:gdLst/>
              <a:ahLst/>
              <a:cxnLst/>
              <a:rect l="l" t="t" r="r" b="b"/>
              <a:pathLst>
                <a:path w="175894" h="6350">
                  <a:moveTo>
                    <a:pt x="17530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72965" y="0"/>
                  </a:lnTo>
                  <a:lnTo>
                    <a:pt x="175305" y="6084"/>
                  </a:lnTo>
                  <a:close/>
                </a:path>
              </a:pathLst>
            </a:custGeom>
            <a:solidFill>
              <a:srgbClr val="004080">
                <a:alpha val="6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3042825" y="8829157"/>
              <a:ext cx="170815" cy="6350"/>
            </a:xfrm>
            <a:custGeom>
              <a:avLst/>
              <a:gdLst/>
              <a:ahLst/>
              <a:cxnLst/>
              <a:rect l="l" t="t" r="r" b="b"/>
              <a:pathLst>
                <a:path w="170814" h="6350">
                  <a:moveTo>
                    <a:pt x="17063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68286" y="0"/>
                  </a:lnTo>
                  <a:lnTo>
                    <a:pt x="170635" y="6120"/>
                  </a:lnTo>
                  <a:close/>
                </a:path>
              </a:pathLst>
            </a:custGeom>
            <a:solidFill>
              <a:srgbClr val="004080">
                <a:alpha val="619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3045175" y="8823037"/>
              <a:ext cx="166370" cy="6350"/>
            </a:xfrm>
            <a:custGeom>
              <a:avLst/>
              <a:gdLst/>
              <a:ahLst/>
              <a:cxnLst/>
              <a:rect l="l" t="t" r="r" b="b"/>
              <a:pathLst>
                <a:path w="166369" h="6350">
                  <a:moveTo>
                    <a:pt x="16593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63586" y="0"/>
                  </a:lnTo>
                  <a:lnTo>
                    <a:pt x="165936" y="6120"/>
                  </a:lnTo>
                  <a:close/>
                </a:path>
              </a:pathLst>
            </a:custGeom>
            <a:solidFill>
              <a:srgbClr val="004080">
                <a:alpha val="6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3047525" y="8816953"/>
              <a:ext cx="161290" cy="6350"/>
            </a:xfrm>
            <a:custGeom>
              <a:avLst/>
              <a:gdLst/>
              <a:ahLst/>
              <a:cxnLst/>
              <a:rect l="l" t="t" r="r" b="b"/>
              <a:pathLst>
                <a:path w="161289" h="6350">
                  <a:moveTo>
                    <a:pt x="16122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58888" y="0"/>
                  </a:lnTo>
                  <a:lnTo>
                    <a:pt x="161228" y="6084"/>
                  </a:lnTo>
                  <a:close/>
                </a:path>
              </a:pathLst>
            </a:custGeom>
            <a:solidFill>
              <a:srgbClr val="004080">
                <a:alpha val="6352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3049860" y="8810833"/>
              <a:ext cx="156845" cy="6350"/>
            </a:xfrm>
            <a:custGeom>
              <a:avLst/>
              <a:gdLst/>
              <a:ahLst/>
              <a:cxnLst/>
              <a:rect l="l" t="t" r="r" b="b"/>
              <a:pathLst>
                <a:path w="156844" h="6350">
                  <a:moveTo>
                    <a:pt x="15655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54216" y="0"/>
                  </a:lnTo>
                  <a:lnTo>
                    <a:pt x="156559" y="6120"/>
                  </a:lnTo>
                  <a:close/>
                </a:path>
              </a:pathLst>
            </a:custGeom>
            <a:solidFill>
              <a:srgbClr val="004080">
                <a:alpha val="6431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3052210" y="8804749"/>
              <a:ext cx="152400" cy="6350"/>
            </a:xfrm>
            <a:custGeom>
              <a:avLst/>
              <a:gdLst/>
              <a:ahLst/>
              <a:cxnLst/>
              <a:rect l="l" t="t" r="r" b="b"/>
              <a:pathLst>
                <a:path w="152400" h="6350">
                  <a:moveTo>
                    <a:pt x="151866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49530" y="0"/>
                  </a:lnTo>
                  <a:lnTo>
                    <a:pt x="151866" y="6084"/>
                  </a:lnTo>
                  <a:close/>
                </a:path>
              </a:pathLst>
            </a:custGeom>
            <a:solidFill>
              <a:srgbClr val="004080">
                <a:alpha val="6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3054547" y="8798629"/>
              <a:ext cx="147320" cy="6350"/>
            </a:xfrm>
            <a:custGeom>
              <a:avLst/>
              <a:gdLst/>
              <a:ahLst/>
              <a:cxnLst/>
              <a:rect l="l" t="t" r="r" b="b"/>
              <a:pathLst>
                <a:path w="147319" h="6350">
                  <a:moveTo>
                    <a:pt x="147194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44824" y="0"/>
                  </a:lnTo>
                  <a:lnTo>
                    <a:pt x="147194" y="6120"/>
                  </a:lnTo>
                  <a:close/>
                </a:path>
              </a:pathLst>
            </a:custGeom>
            <a:solidFill>
              <a:srgbClr val="004080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3056896" y="8792509"/>
              <a:ext cx="142875" cy="6350"/>
            </a:xfrm>
            <a:custGeom>
              <a:avLst/>
              <a:gdLst/>
              <a:ahLst/>
              <a:cxnLst/>
              <a:rect l="l" t="t" r="r" b="b"/>
              <a:pathLst>
                <a:path w="142875" h="6350">
                  <a:moveTo>
                    <a:pt x="14248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40142" y="0"/>
                  </a:lnTo>
                  <a:lnTo>
                    <a:pt x="142482" y="6120"/>
                  </a:lnTo>
                  <a:close/>
                </a:path>
              </a:pathLst>
            </a:custGeom>
            <a:solidFill>
              <a:srgbClr val="004080">
                <a:alpha val="6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3059246" y="8786425"/>
              <a:ext cx="137795" cy="6350"/>
            </a:xfrm>
            <a:custGeom>
              <a:avLst/>
              <a:gdLst/>
              <a:ahLst/>
              <a:cxnLst/>
              <a:rect l="l" t="t" r="r" b="b"/>
              <a:pathLst>
                <a:path w="137794" h="6350">
                  <a:moveTo>
                    <a:pt x="13779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35455" y="0"/>
                  </a:lnTo>
                  <a:lnTo>
                    <a:pt x="137795" y="6084"/>
                  </a:lnTo>
                  <a:close/>
                </a:path>
              </a:pathLst>
            </a:custGeom>
            <a:solidFill>
              <a:srgbClr val="004080">
                <a:alpha val="6705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3061582" y="8780305"/>
              <a:ext cx="133350" cy="6350"/>
            </a:xfrm>
            <a:custGeom>
              <a:avLst/>
              <a:gdLst/>
              <a:ahLst/>
              <a:cxnLst/>
              <a:rect l="l" t="t" r="r" b="b"/>
              <a:pathLst>
                <a:path w="133350" h="6350">
                  <a:moveTo>
                    <a:pt x="133123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30775" y="0"/>
                  </a:lnTo>
                  <a:lnTo>
                    <a:pt x="133123" y="6120"/>
                  </a:lnTo>
                  <a:close/>
                </a:path>
              </a:pathLst>
            </a:custGeom>
            <a:solidFill>
              <a:srgbClr val="004080">
                <a:alpha val="6784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3063932" y="8774185"/>
              <a:ext cx="128905" cy="6350"/>
            </a:xfrm>
            <a:custGeom>
              <a:avLst/>
              <a:gdLst/>
              <a:ahLst/>
              <a:cxnLst/>
              <a:rect l="l" t="t" r="r" b="b"/>
              <a:pathLst>
                <a:path w="128905" h="6350">
                  <a:moveTo>
                    <a:pt x="12842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26061" y="0"/>
                  </a:lnTo>
                  <a:lnTo>
                    <a:pt x="128425" y="6120"/>
                  </a:lnTo>
                  <a:close/>
                </a:path>
              </a:pathLst>
            </a:custGeom>
            <a:solidFill>
              <a:srgbClr val="004080">
                <a:alpha val="6862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3066282" y="8768101"/>
              <a:ext cx="123825" cy="6350"/>
            </a:xfrm>
            <a:custGeom>
              <a:avLst/>
              <a:gdLst/>
              <a:ahLst/>
              <a:cxnLst/>
              <a:rect l="l" t="t" r="r" b="b"/>
              <a:pathLst>
                <a:path w="123825" h="6350">
                  <a:moveTo>
                    <a:pt x="123722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21382" y="0"/>
                  </a:lnTo>
                  <a:lnTo>
                    <a:pt x="123722" y="6084"/>
                  </a:lnTo>
                  <a:close/>
                </a:path>
              </a:pathLst>
            </a:custGeom>
            <a:solidFill>
              <a:srgbClr val="004080">
                <a:alpha val="6941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3068618" y="8761981"/>
              <a:ext cx="119380" cy="6350"/>
            </a:xfrm>
            <a:custGeom>
              <a:avLst/>
              <a:gdLst/>
              <a:ahLst/>
              <a:cxnLst/>
              <a:rect l="l" t="t" r="r" b="b"/>
              <a:pathLst>
                <a:path w="119380" h="6350">
                  <a:moveTo>
                    <a:pt x="11904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16705" y="0"/>
                  </a:lnTo>
                  <a:lnTo>
                    <a:pt x="119049" y="6120"/>
                  </a:lnTo>
                  <a:close/>
                </a:path>
              </a:pathLst>
            </a:custGeom>
            <a:solidFill>
              <a:srgbClr val="004080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3070968" y="8755897"/>
              <a:ext cx="114935" cy="6350"/>
            </a:xfrm>
            <a:custGeom>
              <a:avLst/>
              <a:gdLst/>
              <a:ahLst/>
              <a:cxnLst/>
              <a:rect l="l" t="t" r="r" b="b"/>
              <a:pathLst>
                <a:path w="114935" h="6350">
                  <a:moveTo>
                    <a:pt x="11435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11990" y="0"/>
                  </a:lnTo>
                  <a:lnTo>
                    <a:pt x="114355" y="6084"/>
                  </a:lnTo>
                  <a:close/>
                </a:path>
              </a:pathLst>
            </a:custGeom>
            <a:solidFill>
              <a:srgbClr val="004080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3073306" y="8749777"/>
              <a:ext cx="109855" cy="6350"/>
            </a:xfrm>
            <a:custGeom>
              <a:avLst/>
              <a:gdLst/>
              <a:ahLst/>
              <a:cxnLst/>
              <a:rect l="l" t="t" r="r" b="b"/>
              <a:pathLst>
                <a:path w="109855" h="6350">
                  <a:moveTo>
                    <a:pt x="109656" y="6120"/>
                  </a:moveTo>
                  <a:lnTo>
                    <a:pt x="0" y="6120"/>
                  </a:lnTo>
                  <a:lnTo>
                    <a:pt x="2347" y="0"/>
                  </a:lnTo>
                  <a:lnTo>
                    <a:pt x="107316" y="0"/>
                  </a:lnTo>
                  <a:lnTo>
                    <a:pt x="109656" y="6120"/>
                  </a:lnTo>
                  <a:close/>
                </a:path>
              </a:pathLst>
            </a:custGeom>
            <a:solidFill>
              <a:srgbClr val="004080">
                <a:alpha val="7176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3075654" y="8743657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497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02632" y="0"/>
                  </a:lnTo>
                  <a:lnTo>
                    <a:pt x="104972" y="6120"/>
                  </a:lnTo>
                  <a:close/>
                </a:path>
              </a:pathLst>
            </a:custGeom>
            <a:solidFill>
              <a:srgbClr val="004080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3078004" y="8737573"/>
              <a:ext cx="100330" cy="6350"/>
            </a:xfrm>
            <a:custGeom>
              <a:avLst/>
              <a:gdLst/>
              <a:ahLst/>
              <a:cxnLst/>
              <a:rect l="l" t="t" r="r" b="b"/>
              <a:pathLst>
                <a:path w="100330" h="6350">
                  <a:moveTo>
                    <a:pt x="10028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97949" y="0"/>
                  </a:lnTo>
                  <a:lnTo>
                    <a:pt x="100285" y="6084"/>
                  </a:lnTo>
                  <a:close/>
                </a:path>
              </a:pathLst>
            </a:custGeom>
            <a:solidFill>
              <a:srgbClr val="004080">
                <a:alpha val="7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3080341" y="8731453"/>
              <a:ext cx="95885" cy="6350"/>
            </a:xfrm>
            <a:custGeom>
              <a:avLst/>
              <a:gdLst/>
              <a:ahLst/>
              <a:cxnLst/>
              <a:rect l="l" t="t" r="r" b="b"/>
              <a:pathLst>
                <a:path w="95885" h="6350">
                  <a:moveTo>
                    <a:pt x="95613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93240" y="0"/>
                  </a:lnTo>
                  <a:lnTo>
                    <a:pt x="95613" y="6120"/>
                  </a:lnTo>
                  <a:close/>
                </a:path>
              </a:pathLst>
            </a:custGeom>
            <a:solidFill>
              <a:srgbClr val="004080">
                <a:alpha val="7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3082689" y="8725333"/>
              <a:ext cx="91440" cy="6350"/>
            </a:xfrm>
            <a:custGeom>
              <a:avLst/>
              <a:gdLst/>
              <a:ahLst/>
              <a:cxnLst/>
              <a:rect l="l" t="t" r="r" b="b"/>
              <a:pathLst>
                <a:path w="91439" h="6350">
                  <a:moveTo>
                    <a:pt x="90894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88554" y="0"/>
                  </a:lnTo>
                  <a:lnTo>
                    <a:pt x="90894" y="6120"/>
                  </a:lnTo>
                  <a:close/>
                </a:path>
              </a:pathLst>
            </a:custGeom>
            <a:solidFill>
              <a:srgbClr val="004080">
                <a:alpha val="7450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3085039" y="8719249"/>
              <a:ext cx="86360" cy="6350"/>
            </a:xfrm>
            <a:custGeom>
              <a:avLst/>
              <a:gdLst/>
              <a:ahLst/>
              <a:cxnLst/>
              <a:rect l="l" t="t" r="r" b="b"/>
              <a:pathLst>
                <a:path w="86360" h="6350">
                  <a:moveTo>
                    <a:pt x="8620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83868" y="0"/>
                  </a:lnTo>
                  <a:lnTo>
                    <a:pt x="86208" y="6084"/>
                  </a:lnTo>
                  <a:close/>
                </a:path>
              </a:pathLst>
            </a:custGeom>
            <a:solidFill>
              <a:srgbClr val="004080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3087375" y="8713129"/>
              <a:ext cx="81915" cy="6350"/>
            </a:xfrm>
            <a:custGeom>
              <a:avLst/>
              <a:gdLst/>
              <a:ahLst/>
              <a:cxnLst/>
              <a:rect l="l" t="t" r="r" b="b"/>
              <a:pathLst>
                <a:path w="81914" h="6350">
                  <a:moveTo>
                    <a:pt x="8153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79195" y="0"/>
                  </a:lnTo>
                  <a:lnTo>
                    <a:pt x="81539" y="6120"/>
                  </a:lnTo>
                  <a:close/>
                </a:path>
              </a:pathLst>
            </a:custGeom>
            <a:solidFill>
              <a:srgbClr val="004080">
                <a:alpha val="7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3089725" y="8707009"/>
              <a:ext cx="76835" cy="6350"/>
            </a:xfrm>
            <a:custGeom>
              <a:avLst/>
              <a:gdLst/>
              <a:ahLst/>
              <a:cxnLst/>
              <a:rect l="l" t="t" r="r" b="b"/>
              <a:pathLst>
                <a:path w="76835" h="6350">
                  <a:moveTo>
                    <a:pt x="7681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74477" y="0"/>
                  </a:lnTo>
                  <a:lnTo>
                    <a:pt x="76817" y="6120"/>
                  </a:lnTo>
                  <a:close/>
                </a:path>
              </a:pathLst>
            </a:custGeom>
            <a:solidFill>
              <a:srgbClr val="004080">
                <a:alpha val="7686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3092075" y="8700925"/>
              <a:ext cx="72390" cy="6350"/>
            </a:xfrm>
            <a:custGeom>
              <a:avLst/>
              <a:gdLst/>
              <a:ahLst/>
              <a:cxnLst/>
              <a:rect l="l" t="t" r="r" b="b"/>
              <a:pathLst>
                <a:path w="72389" h="6350">
                  <a:moveTo>
                    <a:pt x="72131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69791" y="0"/>
                  </a:lnTo>
                  <a:lnTo>
                    <a:pt x="72131" y="6084"/>
                  </a:lnTo>
                  <a:close/>
                </a:path>
              </a:pathLst>
            </a:custGeom>
            <a:solidFill>
              <a:srgbClr val="004080">
                <a:alpha val="7764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3094411" y="8694805"/>
              <a:ext cx="67945" cy="6350"/>
            </a:xfrm>
            <a:custGeom>
              <a:avLst/>
              <a:gdLst/>
              <a:ahLst/>
              <a:cxnLst/>
              <a:rect l="l" t="t" r="r" b="b"/>
              <a:pathLst>
                <a:path w="67944" h="6350">
                  <a:moveTo>
                    <a:pt x="6746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65122" y="0"/>
                  </a:lnTo>
                  <a:lnTo>
                    <a:pt x="67462" y="6120"/>
                  </a:lnTo>
                  <a:close/>
                </a:path>
              </a:pathLst>
            </a:custGeom>
            <a:solidFill>
              <a:srgbClr val="004080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3096761" y="8688721"/>
              <a:ext cx="62865" cy="6350"/>
            </a:xfrm>
            <a:custGeom>
              <a:avLst/>
              <a:gdLst/>
              <a:ahLst/>
              <a:cxnLst/>
              <a:rect l="l" t="t" r="r" b="b"/>
              <a:pathLst>
                <a:path w="62864" h="6350">
                  <a:moveTo>
                    <a:pt x="6277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60436" y="0"/>
                  </a:lnTo>
                  <a:lnTo>
                    <a:pt x="62775" y="6084"/>
                  </a:lnTo>
                  <a:close/>
                </a:path>
              </a:pathLst>
            </a:custGeom>
            <a:solidFill>
              <a:srgbClr val="004080">
                <a:alpha val="7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3099097" y="8682601"/>
              <a:ext cx="58419" cy="6350"/>
            </a:xfrm>
            <a:custGeom>
              <a:avLst/>
              <a:gdLst/>
              <a:ahLst/>
              <a:cxnLst/>
              <a:rect l="l" t="t" r="r" b="b"/>
              <a:pathLst>
                <a:path w="58419" h="6350">
                  <a:moveTo>
                    <a:pt x="58103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55727" y="0"/>
                  </a:lnTo>
                  <a:lnTo>
                    <a:pt x="58103" y="6120"/>
                  </a:lnTo>
                  <a:close/>
                </a:path>
              </a:pathLst>
            </a:custGeom>
            <a:solidFill>
              <a:srgbClr val="004080">
                <a:alpha val="7960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3101447" y="8676481"/>
              <a:ext cx="53975" cy="6350"/>
            </a:xfrm>
            <a:custGeom>
              <a:avLst/>
              <a:gdLst/>
              <a:ahLst/>
              <a:cxnLst/>
              <a:rect l="l" t="t" r="r" b="b"/>
              <a:pathLst>
                <a:path w="53975" h="6350">
                  <a:moveTo>
                    <a:pt x="53381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51041" y="0"/>
                  </a:lnTo>
                  <a:lnTo>
                    <a:pt x="53381" y="6120"/>
                  </a:lnTo>
                  <a:close/>
                </a:path>
              </a:pathLst>
            </a:custGeom>
            <a:solidFill>
              <a:srgbClr val="004080">
                <a:alpha val="803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3103797" y="8670397"/>
              <a:ext cx="48895" cy="6350"/>
            </a:xfrm>
            <a:custGeom>
              <a:avLst/>
              <a:gdLst/>
              <a:ahLst/>
              <a:cxnLst/>
              <a:rect l="l" t="t" r="r" b="b"/>
              <a:pathLst>
                <a:path w="48894" h="6350">
                  <a:moveTo>
                    <a:pt x="4869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46358" y="0"/>
                  </a:lnTo>
                  <a:lnTo>
                    <a:pt x="48698" y="6084"/>
                  </a:lnTo>
                  <a:close/>
                </a:path>
              </a:pathLst>
            </a:custGeom>
            <a:solidFill>
              <a:srgbClr val="004080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3106133" y="8664277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4402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41684" y="0"/>
                  </a:lnTo>
                  <a:lnTo>
                    <a:pt x="44026" y="6120"/>
                  </a:lnTo>
                  <a:close/>
                </a:path>
              </a:pathLst>
            </a:custGeom>
            <a:solidFill>
              <a:srgbClr val="004080">
                <a:alpha val="819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3108483" y="8658157"/>
              <a:ext cx="39370" cy="6350"/>
            </a:xfrm>
            <a:custGeom>
              <a:avLst/>
              <a:gdLst/>
              <a:ahLst/>
              <a:cxnLst/>
              <a:rect l="l" t="t" r="r" b="b"/>
              <a:pathLst>
                <a:path w="39369" h="6350">
                  <a:moveTo>
                    <a:pt x="39334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36985" y="0"/>
                  </a:lnTo>
                  <a:lnTo>
                    <a:pt x="39334" y="6120"/>
                  </a:lnTo>
                  <a:close/>
                </a:path>
              </a:pathLst>
            </a:custGeom>
            <a:solidFill>
              <a:srgbClr val="004080">
                <a:alpha val="8274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3110832" y="8652073"/>
              <a:ext cx="34925" cy="6350"/>
            </a:xfrm>
            <a:custGeom>
              <a:avLst/>
              <a:gdLst/>
              <a:ahLst/>
              <a:cxnLst/>
              <a:rect l="l" t="t" r="r" b="b"/>
              <a:pathLst>
                <a:path w="34925" h="6350">
                  <a:moveTo>
                    <a:pt x="34614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32274" y="0"/>
                  </a:lnTo>
                  <a:lnTo>
                    <a:pt x="34614" y="6084"/>
                  </a:lnTo>
                  <a:close/>
                </a:path>
              </a:pathLst>
            </a:custGeom>
            <a:solidFill>
              <a:srgbClr val="004080">
                <a:alpha val="8352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3113169" y="8645953"/>
              <a:ext cx="30480" cy="6350"/>
            </a:xfrm>
            <a:custGeom>
              <a:avLst/>
              <a:gdLst/>
              <a:ahLst/>
              <a:cxnLst/>
              <a:rect l="l" t="t" r="r" b="b"/>
              <a:pathLst>
                <a:path w="30480" h="6350">
                  <a:moveTo>
                    <a:pt x="2994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7605" y="0"/>
                  </a:lnTo>
                  <a:lnTo>
                    <a:pt x="29945" y="6120"/>
                  </a:lnTo>
                  <a:close/>
                </a:path>
              </a:pathLst>
            </a:custGeom>
            <a:solidFill>
              <a:srgbClr val="004080">
                <a:alpha val="8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3115518" y="8639869"/>
              <a:ext cx="25400" cy="6350"/>
            </a:xfrm>
            <a:custGeom>
              <a:avLst/>
              <a:gdLst/>
              <a:ahLst/>
              <a:cxnLst/>
              <a:rect l="l" t="t" r="r" b="b"/>
              <a:pathLst>
                <a:path w="25400" h="6350">
                  <a:moveTo>
                    <a:pt x="25259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2919" y="0"/>
                  </a:lnTo>
                  <a:lnTo>
                    <a:pt x="25259" y="6084"/>
                  </a:lnTo>
                  <a:close/>
                </a:path>
              </a:pathLst>
            </a:custGeom>
            <a:solidFill>
              <a:srgbClr val="004080">
                <a:alpha val="8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3117854" y="8633749"/>
              <a:ext cx="20955" cy="6350"/>
            </a:xfrm>
            <a:custGeom>
              <a:avLst/>
              <a:gdLst/>
              <a:ahLst/>
              <a:cxnLst/>
              <a:rect l="l" t="t" r="r" b="b"/>
              <a:pathLst>
                <a:path w="20955" h="6350">
                  <a:moveTo>
                    <a:pt x="2058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8210" y="0"/>
                  </a:lnTo>
                  <a:lnTo>
                    <a:pt x="20586" y="6120"/>
                  </a:lnTo>
                  <a:close/>
                </a:path>
              </a:pathLst>
            </a:custGeom>
            <a:solidFill>
              <a:srgbClr val="004080">
                <a:alpha val="8548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3120204" y="8627629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1586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3527" y="0"/>
                  </a:lnTo>
                  <a:lnTo>
                    <a:pt x="15867" y="6120"/>
                  </a:lnTo>
                  <a:close/>
                </a:path>
              </a:pathLst>
            </a:custGeom>
            <a:solidFill>
              <a:srgbClr val="004080">
                <a:alpha val="8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3122554" y="8621545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1181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8841" y="0"/>
                  </a:lnTo>
                  <a:lnTo>
                    <a:pt x="11181" y="6084"/>
                  </a:lnTo>
                  <a:close/>
                </a:path>
              </a:pathLst>
            </a:custGeom>
            <a:solidFill>
              <a:srgbClr val="004080">
                <a:alpha val="8705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3124890" y="86154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50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4169" y="0"/>
                  </a:lnTo>
                  <a:lnTo>
                    <a:pt x="6509" y="6120"/>
                  </a:lnTo>
                  <a:close/>
                </a:path>
              </a:pathLst>
            </a:custGeom>
            <a:solidFill>
              <a:srgbClr val="00408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3127240" y="861306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797" y="2356"/>
                  </a:moveTo>
                  <a:lnTo>
                    <a:pt x="0" y="2356"/>
                  </a:lnTo>
                  <a:lnTo>
                    <a:pt x="904" y="0"/>
                  </a:lnTo>
                  <a:lnTo>
                    <a:pt x="1797" y="2356"/>
                  </a:lnTo>
                  <a:close/>
                </a:path>
              </a:pathLst>
            </a:custGeom>
            <a:solidFill>
              <a:srgbClr val="004080">
                <a:alpha val="8862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5" name="object 335"/>
          <p:cNvSpPr txBox="1"/>
          <p:nvPr/>
        </p:nvSpPr>
        <p:spPr>
          <a:xfrm>
            <a:off x="813695" y="6685232"/>
            <a:ext cx="158623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35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dirty="0" sz="1200" spc="-114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dirty="0" sz="1200" spc="-4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0685" y="510745"/>
            <a:ext cx="17589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Microsoft Sans Serif"/>
                <a:cs typeface="Microsoft Sans Serif"/>
              </a:rPr>
              <a:t>28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Comic Sans MS"/>
                <a:cs typeface="Comic Sans MS"/>
              </a:rPr>
              <a:t>Визуализаци</a:t>
            </a:r>
            <a:r>
              <a:rPr dirty="0" sz="1050" spc="15">
                <a:latin typeface="Comic Sans MS"/>
                <a:cs typeface="Comic Sans MS"/>
              </a:rPr>
              <a:t>я</a:t>
            </a:r>
            <a:r>
              <a:rPr dirty="0" sz="1050" spc="-60">
                <a:latin typeface="Comic Sans MS"/>
                <a:cs typeface="Comic Sans MS"/>
              </a:rPr>
              <a:t> </a:t>
            </a:r>
            <a:r>
              <a:rPr dirty="0" sz="1050" spc="-5">
                <a:latin typeface="Comic Sans MS"/>
                <a:cs typeface="Comic Sans MS"/>
              </a:rPr>
              <a:t>9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 h="0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w="0"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0" h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 h="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 h="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 h="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 h="0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 h="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 h="0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 h="0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 h="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 h="0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 h="0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 h="0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 h="0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 h="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 h="0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3067482" y="9123998"/>
              <a:ext cx="80645" cy="7620"/>
            </a:xfrm>
            <a:custGeom>
              <a:avLst/>
              <a:gdLst/>
              <a:ahLst/>
              <a:cxnLst/>
              <a:rect l="l" t="t" r="r" b="b"/>
              <a:pathLst>
                <a:path w="80644" h="7620">
                  <a:moveTo>
                    <a:pt x="61967" y="7379"/>
                  </a:moveTo>
                  <a:lnTo>
                    <a:pt x="18266" y="5579"/>
                  </a:lnTo>
                  <a:lnTo>
                    <a:pt x="0" y="0"/>
                  </a:lnTo>
                  <a:lnTo>
                    <a:pt x="80612" y="3310"/>
                  </a:lnTo>
                  <a:lnTo>
                    <a:pt x="61967" y="7379"/>
                  </a:lnTo>
                  <a:close/>
                </a:path>
              </a:pathLst>
            </a:custGeom>
            <a:solidFill>
              <a:srgbClr val="004080">
                <a:alpha val="2784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3044413" y="9116942"/>
              <a:ext cx="127635" cy="10795"/>
            </a:xfrm>
            <a:custGeom>
              <a:avLst/>
              <a:gdLst/>
              <a:ahLst/>
              <a:cxnLst/>
              <a:rect l="l" t="t" r="r" b="b"/>
              <a:pathLst>
                <a:path w="127635" h="10795">
                  <a:moveTo>
                    <a:pt x="103685" y="10366"/>
                  </a:moveTo>
                  <a:lnTo>
                    <a:pt x="23070" y="7057"/>
                  </a:lnTo>
                  <a:lnTo>
                    <a:pt x="0" y="0"/>
                  </a:lnTo>
                  <a:lnTo>
                    <a:pt x="127260" y="5220"/>
                  </a:lnTo>
                  <a:lnTo>
                    <a:pt x="103685" y="10366"/>
                  </a:lnTo>
                  <a:close/>
                </a:path>
              </a:pathLst>
            </a:custGeom>
            <a:solidFill>
              <a:srgbClr val="004080">
                <a:alpha val="2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3033543" y="9110390"/>
              <a:ext cx="149860" cy="12065"/>
            </a:xfrm>
            <a:custGeom>
              <a:avLst/>
              <a:gdLst/>
              <a:ahLst/>
              <a:cxnLst/>
              <a:rect l="l" t="t" r="r" b="b"/>
              <a:pathLst>
                <a:path w="149860" h="12065">
                  <a:moveTo>
                    <a:pt x="138122" y="11771"/>
                  </a:moveTo>
                  <a:lnTo>
                    <a:pt x="10861" y="6551"/>
                  </a:lnTo>
                  <a:lnTo>
                    <a:pt x="10368" y="6407"/>
                  </a:lnTo>
                  <a:lnTo>
                    <a:pt x="0" y="0"/>
                  </a:lnTo>
                  <a:lnTo>
                    <a:pt x="149498" y="6119"/>
                  </a:lnTo>
                  <a:lnTo>
                    <a:pt x="138626" y="11663"/>
                  </a:lnTo>
                  <a:lnTo>
                    <a:pt x="138122" y="11771"/>
                  </a:lnTo>
                  <a:close/>
                </a:path>
              </a:pathLst>
            </a:custGeom>
            <a:solidFill>
              <a:srgbClr val="004080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3022941" y="9103838"/>
              <a:ext cx="171450" cy="12700"/>
            </a:xfrm>
            <a:custGeom>
              <a:avLst/>
              <a:gdLst/>
              <a:ahLst/>
              <a:cxnLst/>
              <a:rect l="l" t="t" r="r" b="b"/>
              <a:pathLst>
                <a:path w="171450" h="12700">
                  <a:moveTo>
                    <a:pt x="160086" y="12671"/>
                  </a:moveTo>
                  <a:lnTo>
                    <a:pt x="10603" y="6552"/>
                  </a:lnTo>
                  <a:lnTo>
                    <a:pt x="0" y="0"/>
                  </a:lnTo>
                  <a:lnTo>
                    <a:pt x="171210" y="7019"/>
                  </a:lnTo>
                  <a:lnTo>
                    <a:pt x="160086" y="12671"/>
                  </a:lnTo>
                  <a:close/>
                </a:path>
              </a:pathLst>
            </a:custGeom>
            <a:solidFill>
              <a:srgbClr val="004080">
                <a:alpha val="2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3012339" y="9097286"/>
              <a:ext cx="193040" cy="13970"/>
            </a:xfrm>
            <a:custGeom>
              <a:avLst/>
              <a:gdLst/>
              <a:ahLst/>
              <a:cxnLst/>
              <a:rect l="l" t="t" r="r" b="b"/>
              <a:pathLst>
                <a:path w="193039" h="13970">
                  <a:moveTo>
                    <a:pt x="181794" y="13571"/>
                  </a:moveTo>
                  <a:lnTo>
                    <a:pt x="10613" y="6551"/>
                  </a:lnTo>
                  <a:lnTo>
                    <a:pt x="0" y="0"/>
                  </a:lnTo>
                  <a:lnTo>
                    <a:pt x="192918" y="7919"/>
                  </a:lnTo>
                  <a:lnTo>
                    <a:pt x="181794" y="13571"/>
                  </a:lnTo>
                  <a:close/>
                </a:path>
              </a:pathLst>
            </a:custGeom>
            <a:solidFill>
              <a:srgbClr val="004080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3003874" y="9090843"/>
              <a:ext cx="210820" cy="14604"/>
            </a:xfrm>
            <a:custGeom>
              <a:avLst/>
              <a:gdLst/>
              <a:ahLst/>
              <a:cxnLst/>
              <a:rect l="l" t="t" r="r" b="b"/>
              <a:pathLst>
                <a:path w="210819" h="14604">
                  <a:moveTo>
                    <a:pt x="201389" y="14362"/>
                  </a:moveTo>
                  <a:lnTo>
                    <a:pt x="8465" y="6442"/>
                  </a:lnTo>
                  <a:lnTo>
                    <a:pt x="2787" y="2923"/>
                  </a:lnTo>
                  <a:lnTo>
                    <a:pt x="0" y="0"/>
                  </a:lnTo>
                  <a:lnTo>
                    <a:pt x="210353" y="8638"/>
                  </a:lnTo>
                  <a:lnTo>
                    <a:pt x="207293" y="11374"/>
                  </a:lnTo>
                  <a:lnTo>
                    <a:pt x="201389" y="14362"/>
                  </a:lnTo>
                  <a:close/>
                </a:path>
              </a:pathLst>
            </a:custGeom>
            <a:solidFill>
              <a:srgbClr val="004080">
                <a:alpha val="3137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2997799" y="9084470"/>
              <a:ext cx="223520" cy="15240"/>
            </a:xfrm>
            <a:custGeom>
              <a:avLst/>
              <a:gdLst/>
              <a:ahLst/>
              <a:cxnLst/>
              <a:rect l="l" t="t" r="r" b="b"/>
              <a:pathLst>
                <a:path w="223519" h="15240">
                  <a:moveTo>
                    <a:pt x="216422" y="15011"/>
                  </a:moveTo>
                  <a:lnTo>
                    <a:pt x="6076" y="6373"/>
                  </a:lnTo>
                  <a:lnTo>
                    <a:pt x="0" y="0"/>
                  </a:lnTo>
                  <a:lnTo>
                    <a:pt x="222998" y="9179"/>
                  </a:lnTo>
                  <a:lnTo>
                    <a:pt x="216422" y="15011"/>
                  </a:lnTo>
                  <a:close/>
                </a:path>
              </a:pathLst>
            </a:custGeom>
            <a:solidFill>
              <a:srgbClr val="004080">
                <a:alpha val="3215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2991726" y="9078098"/>
              <a:ext cx="236220" cy="15875"/>
            </a:xfrm>
            <a:custGeom>
              <a:avLst/>
              <a:gdLst/>
              <a:ahLst/>
              <a:cxnLst/>
              <a:rect l="l" t="t" r="r" b="b"/>
              <a:pathLst>
                <a:path w="236219" h="15875">
                  <a:moveTo>
                    <a:pt x="229068" y="15552"/>
                  </a:moveTo>
                  <a:lnTo>
                    <a:pt x="6072" y="6373"/>
                  </a:lnTo>
                  <a:lnTo>
                    <a:pt x="0" y="0"/>
                  </a:lnTo>
                  <a:lnTo>
                    <a:pt x="235620" y="9684"/>
                  </a:lnTo>
                  <a:lnTo>
                    <a:pt x="229068" y="15552"/>
                  </a:lnTo>
                  <a:close/>
                </a:path>
              </a:pathLst>
            </a:custGeom>
            <a:solidFill>
              <a:srgbClr val="004080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2985664" y="9071726"/>
              <a:ext cx="248285" cy="16510"/>
            </a:xfrm>
            <a:custGeom>
              <a:avLst/>
              <a:gdLst/>
              <a:ahLst/>
              <a:cxnLst/>
              <a:rect l="l" t="t" r="r" b="b"/>
              <a:pathLst>
                <a:path w="248285" h="16509">
                  <a:moveTo>
                    <a:pt x="241704" y="16056"/>
                  </a:moveTo>
                  <a:lnTo>
                    <a:pt x="6059" y="6372"/>
                  </a:lnTo>
                  <a:lnTo>
                    <a:pt x="0" y="0"/>
                  </a:lnTo>
                  <a:lnTo>
                    <a:pt x="248256" y="10224"/>
                  </a:lnTo>
                  <a:lnTo>
                    <a:pt x="241704" y="16056"/>
                  </a:lnTo>
                  <a:close/>
                </a:path>
              </a:pathLst>
            </a:custGeom>
            <a:solidFill>
              <a:srgbClr val="004080">
                <a:alpha val="3333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2979607" y="9065390"/>
              <a:ext cx="260985" cy="17145"/>
            </a:xfrm>
            <a:custGeom>
              <a:avLst/>
              <a:gdLst/>
              <a:ahLst/>
              <a:cxnLst/>
              <a:rect l="l" t="t" r="r" b="b"/>
              <a:pathLst>
                <a:path w="260985" h="17145">
                  <a:moveTo>
                    <a:pt x="254298" y="16559"/>
                  </a:moveTo>
                  <a:lnTo>
                    <a:pt x="6042" y="6335"/>
                  </a:lnTo>
                  <a:lnTo>
                    <a:pt x="0" y="0"/>
                  </a:lnTo>
                  <a:lnTo>
                    <a:pt x="260886" y="10727"/>
                  </a:lnTo>
                  <a:lnTo>
                    <a:pt x="254298" y="16559"/>
                  </a:lnTo>
                  <a:close/>
                </a:path>
              </a:pathLst>
            </a:custGeom>
            <a:solidFill>
              <a:srgbClr val="004080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2974806" y="9059054"/>
              <a:ext cx="271145" cy="17145"/>
            </a:xfrm>
            <a:custGeom>
              <a:avLst/>
              <a:gdLst/>
              <a:ahLst/>
              <a:cxnLst/>
              <a:rect l="l" t="t" r="r" b="b"/>
              <a:pathLst>
                <a:path w="271144" h="17145">
                  <a:moveTo>
                    <a:pt x="265680" y="17064"/>
                  </a:moveTo>
                  <a:lnTo>
                    <a:pt x="4801" y="6336"/>
                  </a:lnTo>
                  <a:lnTo>
                    <a:pt x="1692" y="3060"/>
                  </a:lnTo>
                  <a:lnTo>
                    <a:pt x="0" y="0"/>
                  </a:lnTo>
                  <a:lnTo>
                    <a:pt x="270972" y="11160"/>
                  </a:lnTo>
                  <a:lnTo>
                    <a:pt x="269028" y="14076"/>
                  </a:lnTo>
                  <a:lnTo>
                    <a:pt x="265680" y="17064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2971354" y="9052826"/>
              <a:ext cx="278765" cy="17780"/>
            </a:xfrm>
            <a:custGeom>
              <a:avLst/>
              <a:gdLst/>
              <a:ahLst/>
              <a:cxnLst/>
              <a:rect l="l" t="t" r="r" b="b"/>
              <a:pathLst>
                <a:path w="278764" h="17779">
                  <a:moveTo>
                    <a:pt x="274428" y="17388"/>
                  </a:moveTo>
                  <a:lnTo>
                    <a:pt x="3456" y="6228"/>
                  </a:lnTo>
                  <a:lnTo>
                    <a:pt x="0" y="0"/>
                  </a:lnTo>
                  <a:lnTo>
                    <a:pt x="278388" y="11448"/>
                  </a:lnTo>
                  <a:lnTo>
                    <a:pt x="274428" y="17388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2967898" y="9046561"/>
              <a:ext cx="286385" cy="17780"/>
            </a:xfrm>
            <a:custGeom>
              <a:avLst/>
              <a:gdLst/>
              <a:ahLst/>
              <a:cxnLst/>
              <a:rect l="l" t="t" r="r" b="b"/>
              <a:pathLst>
                <a:path w="286385" h="17779">
                  <a:moveTo>
                    <a:pt x="281844" y="17712"/>
                  </a:moveTo>
                  <a:lnTo>
                    <a:pt x="3456" y="6264"/>
                  </a:lnTo>
                  <a:lnTo>
                    <a:pt x="0" y="0"/>
                  </a:lnTo>
                  <a:lnTo>
                    <a:pt x="285804" y="11736"/>
                  </a:lnTo>
                  <a:lnTo>
                    <a:pt x="281844" y="17712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2964442" y="9040297"/>
              <a:ext cx="293370" cy="18415"/>
            </a:xfrm>
            <a:custGeom>
              <a:avLst/>
              <a:gdLst/>
              <a:ahLst/>
              <a:cxnLst/>
              <a:rect l="l" t="t" r="r" b="b"/>
              <a:pathLst>
                <a:path w="293370" h="18415">
                  <a:moveTo>
                    <a:pt x="289260" y="18000"/>
                  </a:moveTo>
                  <a:lnTo>
                    <a:pt x="3456" y="6264"/>
                  </a:lnTo>
                  <a:lnTo>
                    <a:pt x="0" y="0"/>
                  </a:lnTo>
                  <a:lnTo>
                    <a:pt x="293220" y="12060"/>
                  </a:lnTo>
                  <a:lnTo>
                    <a:pt x="289260" y="18000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2960972" y="9034070"/>
              <a:ext cx="300990" cy="18415"/>
            </a:xfrm>
            <a:custGeom>
              <a:avLst/>
              <a:gdLst/>
              <a:ahLst/>
              <a:cxnLst/>
              <a:rect l="l" t="t" r="r" b="b"/>
              <a:pathLst>
                <a:path w="300989" h="18415">
                  <a:moveTo>
                    <a:pt x="296694" y="18287"/>
                  </a:moveTo>
                  <a:lnTo>
                    <a:pt x="3473" y="6227"/>
                  </a:lnTo>
                  <a:lnTo>
                    <a:pt x="0" y="0"/>
                  </a:lnTo>
                  <a:lnTo>
                    <a:pt x="300649" y="12347"/>
                  </a:lnTo>
                  <a:lnTo>
                    <a:pt x="296694" y="18287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2957506" y="9027806"/>
              <a:ext cx="308610" cy="19050"/>
            </a:xfrm>
            <a:custGeom>
              <a:avLst/>
              <a:gdLst/>
              <a:ahLst/>
              <a:cxnLst/>
              <a:rect l="l" t="t" r="r" b="b"/>
              <a:pathLst>
                <a:path w="308610" h="19050">
                  <a:moveTo>
                    <a:pt x="304114" y="18611"/>
                  </a:moveTo>
                  <a:lnTo>
                    <a:pt x="3465" y="6264"/>
                  </a:lnTo>
                  <a:lnTo>
                    <a:pt x="0" y="0"/>
                  </a:lnTo>
                  <a:lnTo>
                    <a:pt x="308064" y="12671"/>
                  </a:lnTo>
                  <a:lnTo>
                    <a:pt x="304114" y="18611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2955323" y="9021650"/>
              <a:ext cx="313055" cy="19050"/>
            </a:xfrm>
            <a:custGeom>
              <a:avLst/>
              <a:gdLst/>
              <a:ahLst/>
              <a:cxnLst/>
              <a:rect l="l" t="t" r="r" b="b"/>
              <a:pathLst>
                <a:path w="313054" h="19050">
                  <a:moveTo>
                    <a:pt x="310247" y="18827"/>
                  </a:moveTo>
                  <a:lnTo>
                    <a:pt x="2196" y="6155"/>
                  </a:lnTo>
                  <a:lnTo>
                    <a:pt x="0" y="2195"/>
                  </a:lnTo>
                  <a:lnTo>
                    <a:pt x="941" y="0"/>
                  </a:lnTo>
                  <a:lnTo>
                    <a:pt x="311995" y="12779"/>
                  </a:lnTo>
                  <a:lnTo>
                    <a:pt x="312761" y="15047"/>
                  </a:lnTo>
                  <a:lnTo>
                    <a:pt x="310247" y="18827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2956274" y="9015637"/>
              <a:ext cx="311150" cy="19050"/>
            </a:xfrm>
            <a:custGeom>
              <a:avLst/>
              <a:gdLst/>
              <a:ahLst/>
              <a:cxnLst/>
              <a:rect l="l" t="t" r="r" b="b"/>
              <a:pathLst>
                <a:path w="311150" h="19050">
                  <a:moveTo>
                    <a:pt x="311040" y="18792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08952" y="12600"/>
                  </a:lnTo>
                  <a:lnTo>
                    <a:pt x="311040" y="18792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2958869" y="9009625"/>
              <a:ext cx="306705" cy="19050"/>
            </a:xfrm>
            <a:custGeom>
              <a:avLst/>
              <a:gdLst/>
              <a:ahLst/>
              <a:cxnLst/>
              <a:rect l="l" t="t" r="r" b="b"/>
              <a:pathLst>
                <a:path w="306704" h="19050">
                  <a:moveTo>
                    <a:pt x="306359" y="186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04269" y="12419"/>
                  </a:lnTo>
                  <a:lnTo>
                    <a:pt x="306359" y="18611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2961461" y="9003613"/>
              <a:ext cx="302260" cy="19050"/>
            </a:xfrm>
            <a:custGeom>
              <a:avLst/>
              <a:gdLst/>
              <a:ahLst/>
              <a:cxnLst/>
              <a:rect l="l" t="t" r="r" b="b"/>
              <a:pathLst>
                <a:path w="302260" h="19050">
                  <a:moveTo>
                    <a:pt x="301677" y="18431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99575" y="12203"/>
                  </a:lnTo>
                  <a:lnTo>
                    <a:pt x="301677" y="18431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2964054" y="8997602"/>
              <a:ext cx="297180" cy="18415"/>
            </a:xfrm>
            <a:custGeom>
              <a:avLst/>
              <a:gdLst/>
              <a:ahLst/>
              <a:cxnLst/>
              <a:rect l="l" t="t" r="r" b="b"/>
              <a:pathLst>
                <a:path w="297179" h="18415">
                  <a:moveTo>
                    <a:pt x="296982" y="18215"/>
                  </a:moveTo>
                  <a:lnTo>
                    <a:pt x="0" y="6011"/>
                  </a:lnTo>
                  <a:lnTo>
                    <a:pt x="2596" y="0"/>
                  </a:lnTo>
                  <a:lnTo>
                    <a:pt x="294892" y="12023"/>
                  </a:lnTo>
                  <a:lnTo>
                    <a:pt x="296982" y="18215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2966650" y="8991625"/>
              <a:ext cx="292735" cy="18415"/>
            </a:xfrm>
            <a:custGeom>
              <a:avLst/>
              <a:gdLst/>
              <a:ahLst/>
              <a:cxnLst/>
              <a:rect l="l" t="t" r="r" b="b"/>
              <a:pathLst>
                <a:path w="292735" h="18415">
                  <a:moveTo>
                    <a:pt x="292295" y="17999"/>
                  </a:moveTo>
                  <a:lnTo>
                    <a:pt x="0" y="5976"/>
                  </a:lnTo>
                  <a:lnTo>
                    <a:pt x="2590" y="0"/>
                  </a:lnTo>
                  <a:lnTo>
                    <a:pt x="290205" y="11806"/>
                  </a:lnTo>
                  <a:lnTo>
                    <a:pt x="292295" y="17999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2969241" y="8985613"/>
              <a:ext cx="287655" cy="18415"/>
            </a:xfrm>
            <a:custGeom>
              <a:avLst/>
              <a:gdLst/>
              <a:ahLst/>
              <a:cxnLst/>
              <a:rect l="l" t="t" r="r" b="b"/>
              <a:pathLst>
                <a:path w="287654" h="18415">
                  <a:moveTo>
                    <a:pt x="287615" y="1781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85525" y="11626"/>
                  </a:lnTo>
                  <a:lnTo>
                    <a:pt x="287615" y="17818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2971837" y="8979601"/>
              <a:ext cx="283210" cy="17780"/>
            </a:xfrm>
            <a:custGeom>
              <a:avLst/>
              <a:gdLst/>
              <a:ahLst/>
              <a:cxnLst/>
              <a:rect l="l" t="t" r="r" b="b"/>
              <a:pathLst>
                <a:path w="283210" h="17779">
                  <a:moveTo>
                    <a:pt x="282924" y="1764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80836" y="11448"/>
                  </a:lnTo>
                  <a:lnTo>
                    <a:pt x="282924" y="17640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2974428" y="8973589"/>
              <a:ext cx="278765" cy="17780"/>
            </a:xfrm>
            <a:custGeom>
              <a:avLst/>
              <a:gdLst/>
              <a:ahLst/>
              <a:cxnLst/>
              <a:rect l="l" t="t" r="r" b="b"/>
              <a:pathLst>
                <a:path w="278764" h="17779">
                  <a:moveTo>
                    <a:pt x="278244" y="17460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76156" y="11268"/>
                  </a:lnTo>
                  <a:lnTo>
                    <a:pt x="278244" y="17460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2977024" y="8967577"/>
              <a:ext cx="273685" cy="17780"/>
            </a:xfrm>
            <a:custGeom>
              <a:avLst/>
              <a:gdLst/>
              <a:ahLst/>
              <a:cxnLst/>
              <a:rect l="l" t="t" r="r" b="b"/>
              <a:pathLst>
                <a:path w="273685" h="17779">
                  <a:moveTo>
                    <a:pt x="273562" y="17279"/>
                  </a:moveTo>
                  <a:lnTo>
                    <a:pt x="0" y="6011"/>
                  </a:lnTo>
                  <a:lnTo>
                    <a:pt x="2593" y="0"/>
                  </a:lnTo>
                  <a:lnTo>
                    <a:pt x="271459" y="11051"/>
                  </a:lnTo>
                  <a:lnTo>
                    <a:pt x="273562" y="17279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2979617" y="8961601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866" y="17027"/>
                  </a:moveTo>
                  <a:lnTo>
                    <a:pt x="0" y="5976"/>
                  </a:lnTo>
                  <a:lnTo>
                    <a:pt x="2590" y="0"/>
                  </a:lnTo>
                  <a:lnTo>
                    <a:pt x="266776" y="10835"/>
                  </a:lnTo>
                  <a:lnTo>
                    <a:pt x="268866" y="17027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2982212" y="8955589"/>
              <a:ext cx="264795" cy="17145"/>
            </a:xfrm>
            <a:custGeom>
              <a:avLst/>
              <a:gdLst/>
              <a:ahLst/>
              <a:cxnLst/>
              <a:rect l="l" t="t" r="r" b="b"/>
              <a:pathLst>
                <a:path w="264794" h="17145">
                  <a:moveTo>
                    <a:pt x="264181" y="1684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62091" y="10655"/>
                  </a:lnTo>
                  <a:lnTo>
                    <a:pt x="264181" y="16847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2984804" y="8949577"/>
              <a:ext cx="259715" cy="17145"/>
            </a:xfrm>
            <a:custGeom>
              <a:avLst/>
              <a:gdLst/>
              <a:ahLst/>
              <a:cxnLst/>
              <a:rect l="l" t="t" r="r" b="b"/>
              <a:pathLst>
                <a:path w="259714" h="17145">
                  <a:moveTo>
                    <a:pt x="259500" y="1666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57410" y="10474"/>
                  </a:lnTo>
                  <a:lnTo>
                    <a:pt x="259500" y="16667"/>
                  </a:lnTo>
                  <a:close/>
                </a:path>
              </a:pathLst>
            </a:custGeom>
            <a:solidFill>
              <a:srgbClr val="004080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2987399" y="8943565"/>
              <a:ext cx="255270" cy="16510"/>
            </a:xfrm>
            <a:custGeom>
              <a:avLst/>
              <a:gdLst/>
              <a:ahLst/>
              <a:cxnLst/>
              <a:rect l="l" t="t" r="r" b="b"/>
              <a:pathLst>
                <a:path w="255269" h="16509">
                  <a:moveTo>
                    <a:pt x="254814" y="1648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52720" y="10296"/>
                  </a:lnTo>
                  <a:lnTo>
                    <a:pt x="254814" y="16486"/>
                  </a:lnTo>
                  <a:close/>
                </a:path>
              </a:pathLst>
            </a:custGeom>
            <a:solidFill>
              <a:srgbClr val="004080">
                <a:alpha val="4901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2989991" y="8937553"/>
              <a:ext cx="250190" cy="16510"/>
            </a:xfrm>
            <a:custGeom>
              <a:avLst/>
              <a:gdLst/>
              <a:ahLst/>
              <a:cxnLst/>
              <a:rect l="l" t="t" r="r" b="b"/>
              <a:pathLst>
                <a:path w="250189" h="16509">
                  <a:moveTo>
                    <a:pt x="250128" y="16307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48040" y="10115"/>
                  </a:lnTo>
                  <a:lnTo>
                    <a:pt x="250128" y="16307"/>
                  </a:lnTo>
                  <a:close/>
                </a:path>
              </a:pathLst>
            </a:custGeom>
            <a:solidFill>
              <a:srgbClr val="004080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2992584" y="8931577"/>
              <a:ext cx="245745" cy="16510"/>
            </a:xfrm>
            <a:custGeom>
              <a:avLst/>
              <a:gdLst/>
              <a:ahLst/>
              <a:cxnLst/>
              <a:rect l="l" t="t" r="r" b="b"/>
              <a:pathLst>
                <a:path w="245744" h="16509">
                  <a:moveTo>
                    <a:pt x="245447" y="16092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243359" y="9900"/>
                  </a:lnTo>
                  <a:lnTo>
                    <a:pt x="245447" y="16092"/>
                  </a:lnTo>
                  <a:close/>
                </a:path>
              </a:pathLst>
            </a:custGeom>
            <a:solidFill>
              <a:srgbClr val="004080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2995179" y="8925565"/>
              <a:ext cx="241300" cy="16510"/>
            </a:xfrm>
            <a:custGeom>
              <a:avLst/>
              <a:gdLst/>
              <a:ahLst/>
              <a:cxnLst/>
              <a:rect l="l" t="t" r="r" b="b"/>
              <a:pathLst>
                <a:path w="241300" h="16509">
                  <a:moveTo>
                    <a:pt x="240764" y="159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38662" y="9683"/>
                  </a:lnTo>
                  <a:lnTo>
                    <a:pt x="240764" y="15911"/>
                  </a:lnTo>
                  <a:close/>
                </a:path>
              </a:pathLst>
            </a:custGeom>
            <a:solidFill>
              <a:srgbClr val="004080">
                <a:alpha val="5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2997771" y="8919553"/>
              <a:ext cx="236220" cy="15875"/>
            </a:xfrm>
            <a:custGeom>
              <a:avLst/>
              <a:gdLst/>
              <a:ahLst/>
              <a:cxnLst/>
              <a:rect l="l" t="t" r="r" b="b"/>
              <a:pathLst>
                <a:path w="236219" h="15875">
                  <a:moveTo>
                    <a:pt x="236070" y="1569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33980" y="9503"/>
                  </a:lnTo>
                  <a:lnTo>
                    <a:pt x="236070" y="15695"/>
                  </a:lnTo>
                  <a:close/>
                </a:path>
              </a:pathLst>
            </a:custGeom>
            <a:solidFill>
              <a:srgbClr val="004080">
                <a:alpha val="5176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3000367" y="8913541"/>
              <a:ext cx="231775" cy="15875"/>
            </a:xfrm>
            <a:custGeom>
              <a:avLst/>
              <a:gdLst/>
              <a:ahLst/>
              <a:cxnLst/>
              <a:rect l="l" t="t" r="r" b="b"/>
              <a:pathLst>
                <a:path w="231775" h="15875">
                  <a:moveTo>
                    <a:pt x="231384" y="1551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29294" y="9322"/>
                  </a:lnTo>
                  <a:lnTo>
                    <a:pt x="231384" y="15515"/>
                  </a:lnTo>
                  <a:close/>
                </a:path>
              </a:pathLst>
            </a:custGeom>
            <a:solidFill>
              <a:srgbClr val="004080">
                <a:alpha val="5254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3002958" y="8907529"/>
              <a:ext cx="227329" cy="15875"/>
            </a:xfrm>
            <a:custGeom>
              <a:avLst/>
              <a:gdLst/>
              <a:ahLst/>
              <a:cxnLst/>
              <a:rect l="l" t="t" r="r" b="b"/>
              <a:pathLst>
                <a:path w="227330" h="15875">
                  <a:moveTo>
                    <a:pt x="226702" y="15334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24612" y="9142"/>
                  </a:lnTo>
                  <a:lnTo>
                    <a:pt x="226702" y="15334"/>
                  </a:lnTo>
                  <a:close/>
                </a:path>
              </a:pathLst>
            </a:custGeom>
            <a:solidFill>
              <a:srgbClr val="004080">
                <a:alpha val="5333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3005554" y="8901517"/>
              <a:ext cx="222250" cy="15240"/>
            </a:xfrm>
            <a:custGeom>
              <a:avLst/>
              <a:gdLst/>
              <a:ahLst/>
              <a:cxnLst/>
              <a:rect l="l" t="t" r="r" b="b"/>
              <a:pathLst>
                <a:path w="222250" h="15240">
                  <a:moveTo>
                    <a:pt x="222012" y="15155"/>
                  </a:moveTo>
                  <a:lnTo>
                    <a:pt x="0" y="6011"/>
                  </a:lnTo>
                  <a:lnTo>
                    <a:pt x="2593" y="0"/>
                  </a:lnTo>
                  <a:lnTo>
                    <a:pt x="219924" y="8963"/>
                  </a:lnTo>
                  <a:lnTo>
                    <a:pt x="222012" y="15155"/>
                  </a:lnTo>
                  <a:close/>
                </a:path>
              </a:pathLst>
            </a:custGeom>
            <a:solidFill>
              <a:srgbClr val="004080">
                <a:alpha val="5411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3008147" y="8895541"/>
              <a:ext cx="217804" cy="15240"/>
            </a:xfrm>
            <a:custGeom>
              <a:avLst/>
              <a:gdLst/>
              <a:ahLst/>
              <a:cxnLst/>
              <a:rect l="l" t="t" r="r" b="b"/>
              <a:pathLst>
                <a:path w="217805" h="15240">
                  <a:moveTo>
                    <a:pt x="217331" y="14940"/>
                  </a:moveTo>
                  <a:lnTo>
                    <a:pt x="0" y="5976"/>
                  </a:lnTo>
                  <a:lnTo>
                    <a:pt x="2590" y="0"/>
                  </a:lnTo>
                  <a:lnTo>
                    <a:pt x="215243" y="8748"/>
                  </a:lnTo>
                  <a:lnTo>
                    <a:pt x="217331" y="14940"/>
                  </a:lnTo>
                  <a:close/>
                </a:path>
              </a:pathLst>
            </a:custGeom>
            <a:solidFill>
              <a:srgbClr val="004080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3010738" y="8889529"/>
              <a:ext cx="212725" cy="15240"/>
            </a:xfrm>
            <a:custGeom>
              <a:avLst/>
              <a:gdLst/>
              <a:ahLst/>
              <a:cxnLst/>
              <a:rect l="l" t="t" r="r" b="b"/>
              <a:pathLst>
                <a:path w="212725" h="15240">
                  <a:moveTo>
                    <a:pt x="212652" y="1476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10551" y="8531"/>
                  </a:lnTo>
                  <a:lnTo>
                    <a:pt x="212652" y="14760"/>
                  </a:lnTo>
                  <a:close/>
                </a:path>
              </a:pathLst>
            </a:custGeom>
            <a:solidFill>
              <a:srgbClr val="004080">
                <a:alpha val="5568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3013334" y="8883517"/>
              <a:ext cx="208279" cy="14604"/>
            </a:xfrm>
            <a:custGeom>
              <a:avLst/>
              <a:gdLst/>
              <a:ahLst/>
              <a:cxnLst/>
              <a:rect l="l" t="t" r="r" b="b"/>
              <a:pathLst>
                <a:path w="208280" h="14604">
                  <a:moveTo>
                    <a:pt x="207955" y="1454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05865" y="8351"/>
                  </a:lnTo>
                  <a:lnTo>
                    <a:pt x="207955" y="14543"/>
                  </a:lnTo>
                  <a:close/>
                </a:path>
              </a:pathLst>
            </a:custGeom>
            <a:solidFill>
              <a:srgbClr val="004080">
                <a:alpha val="5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3015926" y="8877505"/>
              <a:ext cx="203835" cy="14604"/>
            </a:xfrm>
            <a:custGeom>
              <a:avLst/>
              <a:gdLst/>
              <a:ahLst/>
              <a:cxnLst/>
              <a:rect l="l" t="t" r="r" b="b"/>
              <a:pathLst>
                <a:path w="203835" h="14604">
                  <a:moveTo>
                    <a:pt x="203273" y="1436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01183" y="8171"/>
                  </a:lnTo>
                  <a:lnTo>
                    <a:pt x="203273" y="14363"/>
                  </a:lnTo>
                  <a:close/>
                </a:path>
              </a:pathLst>
            </a:custGeom>
            <a:solidFill>
              <a:srgbClr val="004080">
                <a:alpha val="5686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3018518" y="8871493"/>
              <a:ext cx="198755" cy="14604"/>
            </a:xfrm>
            <a:custGeom>
              <a:avLst/>
              <a:gdLst/>
              <a:ahLst/>
              <a:cxnLst/>
              <a:rect l="l" t="t" r="r" b="b"/>
              <a:pathLst>
                <a:path w="198755" h="14604">
                  <a:moveTo>
                    <a:pt x="198591" y="14182"/>
                  </a:moveTo>
                  <a:lnTo>
                    <a:pt x="0" y="6011"/>
                  </a:lnTo>
                  <a:lnTo>
                    <a:pt x="2596" y="0"/>
                  </a:lnTo>
                  <a:lnTo>
                    <a:pt x="196501" y="7990"/>
                  </a:lnTo>
                  <a:lnTo>
                    <a:pt x="198591" y="14182"/>
                  </a:lnTo>
                  <a:close/>
                </a:path>
              </a:pathLst>
            </a:custGeom>
            <a:solidFill>
              <a:srgbClr val="004080">
                <a:alpha val="5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3021114" y="8865517"/>
              <a:ext cx="194310" cy="13970"/>
            </a:xfrm>
            <a:custGeom>
              <a:avLst/>
              <a:gdLst/>
              <a:ahLst/>
              <a:cxnLst/>
              <a:rect l="l" t="t" r="r" b="b"/>
              <a:pathLst>
                <a:path w="194310" h="13970">
                  <a:moveTo>
                    <a:pt x="193904" y="13966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191807" y="7776"/>
                  </a:lnTo>
                  <a:lnTo>
                    <a:pt x="193904" y="13966"/>
                  </a:lnTo>
                  <a:close/>
                </a:path>
              </a:pathLst>
            </a:custGeom>
            <a:solidFill>
              <a:srgbClr val="004080">
                <a:alpha val="5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3023705" y="8859505"/>
              <a:ext cx="189230" cy="13970"/>
            </a:xfrm>
            <a:custGeom>
              <a:avLst/>
              <a:gdLst/>
              <a:ahLst/>
              <a:cxnLst/>
              <a:rect l="l" t="t" r="r" b="b"/>
              <a:pathLst>
                <a:path w="189230" h="13970">
                  <a:moveTo>
                    <a:pt x="189223" y="1378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87128" y="7596"/>
                  </a:lnTo>
                  <a:lnTo>
                    <a:pt x="189223" y="13786"/>
                  </a:lnTo>
                  <a:close/>
                </a:path>
              </a:pathLst>
            </a:custGeom>
            <a:solidFill>
              <a:srgbClr val="004080">
                <a:alpha val="5921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3026301" y="8853493"/>
              <a:ext cx="184785" cy="13970"/>
            </a:xfrm>
            <a:custGeom>
              <a:avLst/>
              <a:gdLst/>
              <a:ahLst/>
              <a:cxnLst/>
              <a:rect l="l" t="t" r="r" b="b"/>
              <a:pathLst>
                <a:path w="184785" h="13970">
                  <a:moveTo>
                    <a:pt x="184536" y="1360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82435" y="7379"/>
                  </a:lnTo>
                  <a:lnTo>
                    <a:pt x="184536" y="13608"/>
                  </a:lnTo>
                  <a:close/>
                </a:path>
              </a:pathLst>
            </a:custGeom>
            <a:solidFill>
              <a:srgbClr val="004080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3028893" y="8847481"/>
              <a:ext cx="180340" cy="13970"/>
            </a:xfrm>
            <a:custGeom>
              <a:avLst/>
              <a:gdLst/>
              <a:ahLst/>
              <a:cxnLst/>
              <a:rect l="l" t="t" r="r" b="b"/>
              <a:pathLst>
                <a:path w="180339" h="13970">
                  <a:moveTo>
                    <a:pt x="179843" y="1339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77753" y="7199"/>
                  </a:lnTo>
                  <a:lnTo>
                    <a:pt x="179843" y="13391"/>
                  </a:lnTo>
                  <a:close/>
                </a:path>
              </a:pathLst>
            </a:custGeom>
            <a:solidFill>
              <a:srgbClr val="004080">
                <a:alpha val="6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3031488" y="8841469"/>
              <a:ext cx="175260" cy="13335"/>
            </a:xfrm>
            <a:custGeom>
              <a:avLst/>
              <a:gdLst/>
              <a:ahLst/>
              <a:cxnLst/>
              <a:rect l="l" t="t" r="r" b="b"/>
              <a:pathLst>
                <a:path w="175260" h="13334">
                  <a:moveTo>
                    <a:pt x="175158" y="13211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173067" y="7019"/>
                  </a:lnTo>
                  <a:lnTo>
                    <a:pt x="175158" y="13211"/>
                  </a:lnTo>
                  <a:close/>
                </a:path>
              </a:pathLst>
            </a:custGeom>
            <a:solidFill>
              <a:srgbClr val="004080">
                <a:alpha val="6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3034081" y="8835493"/>
              <a:ext cx="170815" cy="13335"/>
            </a:xfrm>
            <a:custGeom>
              <a:avLst/>
              <a:gdLst/>
              <a:ahLst/>
              <a:cxnLst/>
              <a:rect l="l" t="t" r="r" b="b"/>
              <a:pathLst>
                <a:path w="170814" h="13334">
                  <a:moveTo>
                    <a:pt x="170475" y="12995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168385" y="6803"/>
                  </a:lnTo>
                  <a:lnTo>
                    <a:pt x="170475" y="12995"/>
                  </a:lnTo>
                  <a:close/>
                </a:path>
              </a:pathLst>
            </a:custGeom>
            <a:solidFill>
              <a:srgbClr val="004080">
                <a:alpha val="619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3036672" y="8829481"/>
              <a:ext cx="166370" cy="13335"/>
            </a:xfrm>
            <a:custGeom>
              <a:avLst/>
              <a:gdLst/>
              <a:ahLst/>
              <a:cxnLst/>
              <a:rect l="l" t="t" r="r" b="b"/>
              <a:pathLst>
                <a:path w="166369" h="13334">
                  <a:moveTo>
                    <a:pt x="165794" y="1281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63703" y="6623"/>
                  </a:lnTo>
                  <a:lnTo>
                    <a:pt x="165794" y="12815"/>
                  </a:lnTo>
                  <a:close/>
                </a:path>
              </a:pathLst>
            </a:custGeom>
            <a:solidFill>
              <a:srgbClr val="004080">
                <a:alpha val="6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3039268" y="8823469"/>
              <a:ext cx="161290" cy="12700"/>
            </a:xfrm>
            <a:custGeom>
              <a:avLst/>
              <a:gdLst/>
              <a:ahLst/>
              <a:cxnLst/>
              <a:rect l="l" t="t" r="r" b="b"/>
              <a:pathLst>
                <a:path w="161289" h="12700">
                  <a:moveTo>
                    <a:pt x="161100" y="1263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59012" y="6444"/>
                  </a:lnTo>
                  <a:lnTo>
                    <a:pt x="161100" y="12636"/>
                  </a:lnTo>
                  <a:close/>
                </a:path>
              </a:pathLst>
            </a:custGeom>
            <a:solidFill>
              <a:srgbClr val="004080">
                <a:alpha val="6352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3041860" y="8817457"/>
              <a:ext cx="156845" cy="12700"/>
            </a:xfrm>
            <a:custGeom>
              <a:avLst/>
              <a:gdLst/>
              <a:ahLst/>
              <a:cxnLst/>
              <a:rect l="l" t="t" r="r" b="b"/>
              <a:pathLst>
                <a:path w="156844" h="12700">
                  <a:moveTo>
                    <a:pt x="156420" y="1245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54324" y="6227"/>
                  </a:lnTo>
                  <a:lnTo>
                    <a:pt x="156420" y="12456"/>
                  </a:lnTo>
                  <a:close/>
                </a:path>
              </a:pathLst>
            </a:custGeom>
            <a:solidFill>
              <a:srgbClr val="004080">
                <a:alpha val="6431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3044456" y="8811445"/>
              <a:ext cx="151765" cy="12700"/>
            </a:xfrm>
            <a:custGeom>
              <a:avLst/>
              <a:gdLst/>
              <a:ahLst/>
              <a:cxnLst/>
              <a:rect l="l" t="t" r="r" b="b"/>
              <a:pathLst>
                <a:path w="151764" h="12700">
                  <a:moveTo>
                    <a:pt x="151728" y="1223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49638" y="6047"/>
                  </a:lnTo>
                  <a:lnTo>
                    <a:pt x="151728" y="12239"/>
                  </a:lnTo>
                  <a:close/>
                </a:path>
              </a:pathLst>
            </a:custGeom>
            <a:solidFill>
              <a:srgbClr val="004080">
                <a:alpha val="6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3047051" y="8805469"/>
              <a:ext cx="147320" cy="12065"/>
            </a:xfrm>
            <a:custGeom>
              <a:avLst/>
              <a:gdLst/>
              <a:ahLst/>
              <a:cxnLst/>
              <a:rect l="l" t="t" r="r" b="b"/>
              <a:pathLst>
                <a:path w="147319" h="12065">
                  <a:moveTo>
                    <a:pt x="147042" y="12023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144952" y="5831"/>
                  </a:lnTo>
                  <a:lnTo>
                    <a:pt x="147042" y="12023"/>
                  </a:lnTo>
                  <a:close/>
                </a:path>
              </a:pathLst>
            </a:custGeom>
            <a:solidFill>
              <a:srgbClr val="004080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3049643" y="8799457"/>
              <a:ext cx="142875" cy="12065"/>
            </a:xfrm>
            <a:custGeom>
              <a:avLst/>
              <a:gdLst/>
              <a:ahLst/>
              <a:cxnLst/>
              <a:rect l="l" t="t" r="r" b="b"/>
              <a:pathLst>
                <a:path w="142875" h="12065">
                  <a:moveTo>
                    <a:pt x="142360" y="1184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40270" y="5651"/>
                  </a:lnTo>
                  <a:lnTo>
                    <a:pt x="142360" y="11843"/>
                  </a:lnTo>
                  <a:close/>
                </a:path>
              </a:pathLst>
            </a:custGeom>
            <a:solidFill>
              <a:srgbClr val="004080">
                <a:alpha val="6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3052235" y="8793445"/>
              <a:ext cx="137795" cy="12065"/>
            </a:xfrm>
            <a:custGeom>
              <a:avLst/>
              <a:gdLst/>
              <a:ahLst/>
              <a:cxnLst/>
              <a:rect l="l" t="t" r="r" b="b"/>
              <a:pathLst>
                <a:path w="137794" h="12065">
                  <a:moveTo>
                    <a:pt x="137678" y="1166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35588" y="5471"/>
                  </a:lnTo>
                  <a:lnTo>
                    <a:pt x="137678" y="11663"/>
                  </a:lnTo>
                  <a:close/>
                </a:path>
              </a:pathLst>
            </a:custGeom>
            <a:solidFill>
              <a:srgbClr val="004080">
                <a:alpha val="6705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3054831" y="8787433"/>
              <a:ext cx="133350" cy="12065"/>
            </a:xfrm>
            <a:custGeom>
              <a:avLst/>
              <a:gdLst/>
              <a:ahLst/>
              <a:cxnLst/>
              <a:rect l="l" t="t" r="r" b="b"/>
              <a:pathLst>
                <a:path w="133350" h="12065">
                  <a:moveTo>
                    <a:pt x="132992" y="11482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30896" y="5292"/>
                  </a:lnTo>
                  <a:lnTo>
                    <a:pt x="132992" y="11482"/>
                  </a:lnTo>
                  <a:close/>
                </a:path>
              </a:pathLst>
            </a:custGeom>
            <a:solidFill>
              <a:srgbClr val="004080">
                <a:alpha val="6784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3057423" y="8781421"/>
              <a:ext cx="128905" cy="11430"/>
            </a:xfrm>
            <a:custGeom>
              <a:avLst/>
              <a:gdLst/>
              <a:ahLst/>
              <a:cxnLst/>
              <a:rect l="l" t="t" r="r" b="b"/>
              <a:pathLst>
                <a:path w="128905" h="11429">
                  <a:moveTo>
                    <a:pt x="128310" y="11302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26216" y="5112"/>
                  </a:lnTo>
                  <a:lnTo>
                    <a:pt x="128310" y="11302"/>
                  </a:lnTo>
                  <a:close/>
                </a:path>
              </a:pathLst>
            </a:custGeom>
            <a:solidFill>
              <a:srgbClr val="004080">
                <a:alpha val="6862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3060019" y="8775445"/>
              <a:ext cx="123825" cy="11430"/>
            </a:xfrm>
            <a:custGeom>
              <a:avLst/>
              <a:gdLst/>
              <a:ahLst/>
              <a:cxnLst/>
              <a:rect l="l" t="t" r="r" b="b"/>
              <a:pathLst>
                <a:path w="123825" h="11429">
                  <a:moveTo>
                    <a:pt x="123624" y="11088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121523" y="4859"/>
                  </a:lnTo>
                  <a:lnTo>
                    <a:pt x="123624" y="11088"/>
                  </a:lnTo>
                  <a:close/>
                </a:path>
              </a:pathLst>
            </a:custGeom>
            <a:solidFill>
              <a:srgbClr val="004080">
                <a:alpha val="6941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3062611" y="8769433"/>
              <a:ext cx="119380" cy="11430"/>
            </a:xfrm>
            <a:custGeom>
              <a:avLst/>
              <a:gdLst/>
              <a:ahLst/>
              <a:cxnLst/>
              <a:rect l="l" t="t" r="r" b="b"/>
              <a:pathLst>
                <a:path w="119380" h="11429">
                  <a:moveTo>
                    <a:pt x="118931" y="1087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16841" y="4679"/>
                  </a:lnTo>
                  <a:lnTo>
                    <a:pt x="118931" y="10871"/>
                  </a:lnTo>
                  <a:close/>
                </a:path>
              </a:pathLst>
            </a:custGeom>
            <a:solidFill>
              <a:srgbClr val="004080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3065206" y="8763421"/>
              <a:ext cx="114300" cy="10795"/>
            </a:xfrm>
            <a:custGeom>
              <a:avLst/>
              <a:gdLst/>
              <a:ahLst/>
              <a:cxnLst/>
              <a:rect l="l" t="t" r="r" b="b"/>
              <a:pathLst>
                <a:path w="114300" h="10795">
                  <a:moveTo>
                    <a:pt x="114245" y="1069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12155" y="4499"/>
                  </a:lnTo>
                  <a:lnTo>
                    <a:pt x="114245" y="10691"/>
                  </a:lnTo>
                  <a:close/>
                </a:path>
              </a:pathLst>
            </a:custGeom>
            <a:solidFill>
              <a:srgbClr val="004080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3067798" y="8757409"/>
              <a:ext cx="109855" cy="10795"/>
            </a:xfrm>
            <a:custGeom>
              <a:avLst/>
              <a:gdLst/>
              <a:ahLst/>
              <a:cxnLst/>
              <a:rect l="l" t="t" r="r" b="b"/>
              <a:pathLst>
                <a:path w="109855" h="10795">
                  <a:moveTo>
                    <a:pt x="109563" y="105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07473" y="4319"/>
                  </a:lnTo>
                  <a:lnTo>
                    <a:pt x="109563" y="10511"/>
                  </a:lnTo>
                  <a:close/>
                </a:path>
              </a:pathLst>
            </a:custGeom>
            <a:solidFill>
              <a:srgbClr val="004080">
                <a:alpha val="7176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3070394" y="8751397"/>
              <a:ext cx="105410" cy="10795"/>
            </a:xfrm>
            <a:custGeom>
              <a:avLst/>
              <a:gdLst/>
              <a:ahLst/>
              <a:cxnLst/>
              <a:rect l="l" t="t" r="r" b="b"/>
              <a:pathLst>
                <a:path w="105410" h="10795">
                  <a:moveTo>
                    <a:pt x="104877" y="1033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02787" y="4138"/>
                  </a:lnTo>
                  <a:lnTo>
                    <a:pt x="104877" y="10330"/>
                  </a:lnTo>
                  <a:close/>
                </a:path>
              </a:pathLst>
            </a:custGeom>
            <a:solidFill>
              <a:srgbClr val="004080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3072986" y="8745385"/>
              <a:ext cx="100330" cy="10160"/>
            </a:xfrm>
            <a:custGeom>
              <a:avLst/>
              <a:gdLst/>
              <a:ahLst/>
              <a:cxnLst/>
              <a:rect l="l" t="t" r="r" b="b"/>
              <a:pathLst>
                <a:path w="100330" h="10159">
                  <a:moveTo>
                    <a:pt x="100195" y="1015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98100" y="3959"/>
                  </a:lnTo>
                  <a:lnTo>
                    <a:pt x="100195" y="10150"/>
                  </a:lnTo>
                  <a:close/>
                </a:path>
              </a:pathLst>
            </a:custGeom>
            <a:solidFill>
              <a:srgbClr val="004080">
                <a:alpha val="7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3075578" y="8739409"/>
              <a:ext cx="95885" cy="10160"/>
            </a:xfrm>
            <a:custGeom>
              <a:avLst/>
              <a:gdLst/>
              <a:ahLst/>
              <a:cxnLst/>
              <a:rect l="l" t="t" r="r" b="b"/>
              <a:pathLst>
                <a:path w="95885" h="10159">
                  <a:moveTo>
                    <a:pt x="95508" y="9936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93411" y="3707"/>
                  </a:lnTo>
                  <a:lnTo>
                    <a:pt x="95508" y="9936"/>
                  </a:lnTo>
                  <a:close/>
                </a:path>
              </a:pathLst>
            </a:custGeom>
            <a:solidFill>
              <a:srgbClr val="004080">
                <a:alpha val="7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3078173" y="8733397"/>
              <a:ext cx="91440" cy="10160"/>
            </a:xfrm>
            <a:custGeom>
              <a:avLst/>
              <a:gdLst/>
              <a:ahLst/>
              <a:cxnLst/>
              <a:rect l="l" t="t" r="r" b="b"/>
              <a:pathLst>
                <a:path w="91439" h="10159">
                  <a:moveTo>
                    <a:pt x="90815" y="971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88725" y="3527"/>
                  </a:lnTo>
                  <a:lnTo>
                    <a:pt x="90815" y="9719"/>
                  </a:lnTo>
                  <a:close/>
                </a:path>
              </a:pathLst>
            </a:custGeom>
            <a:solidFill>
              <a:srgbClr val="004080">
                <a:alpha val="7450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3080765" y="8727385"/>
              <a:ext cx="86360" cy="10160"/>
            </a:xfrm>
            <a:custGeom>
              <a:avLst/>
              <a:gdLst/>
              <a:ahLst/>
              <a:cxnLst/>
              <a:rect l="l" t="t" r="r" b="b"/>
              <a:pathLst>
                <a:path w="86360" h="10159">
                  <a:moveTo>
                    <a:pt x="86133" y="953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84043" y="3347"/>
                  </a:lnTo>
                  <a:lnTo>
                    <a:pt x="86133" y="9539"/>
                  </a:lnTo>
                  <a:close/>
                </a:path>
              </a:pathLst>
            </a:custGeom>
            <a:solidFill>
              <a:srgbClr val="004080">
                <a:alpha val="7529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3083361" y="8721373"/>
              <a:ext cx="81915" cy="9525"/>
            </a:xfrm>
            <a:custGeom>
              <a:avLst/>
              <a:gdLst/>
              <a:ahLst/>
              <a:cxnLst/>
              <a:rect l="l" t="t" r="r" b="b"/>
              <a:pathLst>
                <a:path w="81914" h="9525">
                  <a:moveTo>
                    <a:pt x="81448" y="935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79358" y="3167"/>
                  </a:lnTo>
                  <a:lnTo>
                    <a:pt x="81448" y="9359"/>
                  </a:lnTo>
                  <a:close/>
                </a:path>
              </a:pathLst>
            </a:custGeom>
            <a:solidFill>
              <a:srgbClr val="004080">
                <a:alpha val="7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3085953" y="8715361"/>
              <a:ext cx="76835" cy="9525"/>
            </a:xfrm>
            <a:custGeom>
              <a:avLst/>
              <a:gdLst/>
              <a:ahLst/>
              <a:cxnLst/>
              <a:rect l="l" t="t" r="r" b="b"/>
              <a:pathLst>
                <a:path w="76835" h="9525">
                  <a:moveTo>
                    <a:pt x="76766" y="917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74676" y="2987"/>
                  </a:lnTo>
                  <a:lnTo>
                    <a:pt x="76766" y="9179"/>
                  </a:lnTo>
                  <a:close/>
                </a:path>
              </a:pathLst>
            </a:custGeom>
            <a:solidFill>
              <a:srgbClr val="004080">
                <a:alpha val="7686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3088545" y="8709385"/>
              <a:ext cx="72390" cy="9525"/>
            </a:xfrm>
            <a:custGeom>
              <a:avLst/>
              <a:gdLst/>
              <a:ahLst/>
              <a:cxnLst/>
              <a:rect l="l" t="t" r="r" b="b"/>
              <a:pathLst>
                <a:path w="72389" h="9525">
                  <a:moveTo>
                    <a:pt x="72083" y="8963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69993" y="2770"/>
                  </a:lnTo>
                  <a:lnTo>
                    <a:pt x="72083" y="8963"/>
                  </a:lnTo>
                  <a:close/>
                </a:path>
              </a:pathLst>
            </a:custGeom>
            <a:solidFill>
              <a:srgbClr val="004080">
                <a:alpha val="7764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3091141" y="8703373"/>
              <a:ext cx="67945" cy="8890"/>
            </a:xfrm>
            <a:custGeom>
              <a:avLst/>
              <a:gdLst/>
              <a:ahLst/>
              <a:cxnLst/>
              <a:rect l="l" t="t" r="r" b="b"/>
              <a:pathLst>
                <a:path w="67944" h="8890">
                  <a:moveTo>
                    <a:pt x="67392" y="8784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65296" y="2555"/>
                  </a:lnTo>
                  <a:lnTo>
                    <a:pt x="67392" y="8784"/>
                  </a:lnTo>
                  <a:close/>
                </a:path>
              </a:pathLst>
            </a:custGeom>
            <a:solidFill>
              <a:srgbClr val="004080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3093733" y="8697361"/>
              <a:ext cx="62865" cy="8890"/>
            </a:xfrm>
            <a:custGeom>
              <a:avLst/>
              <a:gdLst/>
              <a:ahLst/>
              <a:cxnLst/>
              <a:rect l="l" t="t" r="r" b="b"/>
              <a:pathLst>
                <a:path w="62864" h="8890">
                  <a:moveTo>
                    <a:pt x="62704" y="856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60614" y="2375"/>
                  </a:lnTo>
                  <a:lnTo>
                    <a:pt x="62704" y="8567"/>
                  </a:lnTo>
                  <a:close/>
                </a:path>
              </a:pathLst>
            </a:custGeom>
            <a:solidFill>
              <a:srgbClr val="004080">
                <a:alpha val="7882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3096325" y="8691349"/>
              <a:ext cx="58419" cy="8890"/>
            </a:xfrm>
            <a:custGeom>
              <a:avLst/>
              <a:gdLst/>
              <a:ahLst/>
              <a:cxnLst/>
              <a:rect l="l" t="t" r="r" b="b"/>
              <a:pathLst>
                <a:path w="58419" h="8890">
                  <a:moveTo>
                    <a:pt x="58022" y="838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55932" y="2195"/>
                  </a:lnTo>
                  <a:lnTo>
                    <a:pt x="58022" y="8387"/>
                  </a:lnTo>
                  <a:close/>
                </a:path>
              </a:pathLst>
            </a:custGeom>
            <a:solidFill>
              <a:srgbClr val="004080">
                <a:alpha val="7960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3098920" y="8685337"/>
              <a:ext cx="53340" cy="8255"/>
            </a:xfrm>
            <a:custGeom>
              <a:avLst/>
              <a:gdLst/>
              <a:ahLst/>
              <a:cxnLst/>
              <a:rect l="l" t="t" r="r" b="b"/>
              <a:pathLst>
                <a:path w="53339" h="8254">
                  <a:moveTo>
                    <a:pt x="53336" y="820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51246" y="2015"/>
                  </a:lnTo>
                  <a:lnTo>
                    <a:pt x="53336" y="8207"/>
                  </a:lnTo>
                  <a:close/>
                </a:path>
              </a:pathLst>
            </a:custGeom>
            <a:solidFill>
              <a:srgbClr val="004080">
                <a:alpha val="803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3101512" y="8679361"/>
              <a:ext cx="48895" cy="8255"/>
            </a:xfrm>
            <a:custGeom>
              <a:avLst/>
              <a:gdLst/>
              <a:ahLst/>
              <a:cxnLst/>
              <a:rect l="l" t="t" r="r" b="b"/>
              <a:pathLst>
                <a:path w="48894" h="8254">
                  <a:moveTo>
                    <a:pt x="48654" y="7991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46564" y="1799"/>
                  </a:lnTo>
                  <a:lnTo>
                    <a:pt x="48654" y="7991"/>
                  </a:lnTo>
                  <a:close/>
                </a:path>
              </a:pathLst>
            </a:custGeom>
            <a:solidFill>
              <a:srgbClr val="004080">
                <a:alpha val="8117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3104108" y="8673349"/>
              <a:ext cx="44450" cy="8255"/>
            </a:xfrm>
            <a:custGeom>
              <a:avLst/>
              <a:gdLst/>
              <a:ahLst/>
              <a:cxnLst/>
              <a:rect l="l" t="t" r="r" b="b"/>
              <a:pathLst>
                <a:path w="44450" h="8254">
                  <a:moveTo>
                    <a:pt x="43968" y="78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41878" y="1618"/>
                  </a:lnTo>
                  <a:lnTo>
                    <a:pt x="43968" y="7811"/>
                  </a:lnTo>
                  <a:close/>
                </a:path>
              </a:pathLst>
            </a:custGeom>
            <a:solidFill>
              <a:srgbClr val="004080">
                <a:alpha val="819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3106700" y="8667337"/>
              <a:ext cx="39370" cy="8255"/>
            </a:xfrm>
            <a:custGeom>
              <a:avLst/>
              <a:gdLst/>
              <a:ahLst/>
              <a:cxnLst/>
              <a:rect l="l" t="t" r="r" b="b"/>
              <a:pathLst>
                <a:path w="39369" h="8254">
                  <a:moveTo>
                    <a:pt x="39286" y="763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7184" y="1402"/>
                  </a:lnTo>
                  <a:lnTo>
                    <a:pt x="39286" y="7630"/>
                  </a:lnTo>
                  <a:close/>
                </a:path>
              </a:pathLst>
            </a:custGeom>
            <a:solidFill>
              <a:srgbClr val="004080">
                <a:alpha val="8274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3109295" y="8661325"/>
              <a:ext cx="34925" cy="7620"/>
            </a:xfrm>
            <a:custGeom>
              <a:avLst/>
              <a:gdLst/>
              <a:ahLst/>
              <a:cxnLst/>
              <a:rect l="l" t="t" r="r" b="b"/>
              <a:pathLst>
                <a:path w="34925" h="7620">
                  <a:moveTo>
                    <a:pt x="34588" y="7414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2499" y="1223"/>
                  </a:lnTo>
                  <a:lnTo>
                    <a:pt x="34588" y="7414"/>
                  </a:lnTo>
                  <a:close/>
                </a:path>
              </a:pathLst>
            </a:custGeom>
            <a:solidFill>
              <a:srgbClr val="004080">
                <a:alpha val="8352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3111887" y="8655313"/>
              <a:ext cx="30480" cy="7620"/>
            </a:xfrm>
            <a:custGeom>
              <a:avLst/>
              <a:gdLst/>
              <a:ahLst/>
              <a:cxnLst/>
              <a:rect l="l" t="t" r="r" b="b"/>
              <a:pathLst>
                <a:path w="30480" h="7620">
                  <a:moveTo>
                    <a:pt x="29906" y="723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7816" y="1043"/>
                  </a:lnTo>
                  <a:lnTo>
                    <a:pt x="29906" y="7235"/>
                  </a:lnTo>
                  <a:close/>
                </a:path>
              </a:pathLst>
            </a:custGeom>
            <a:solidFill>
              <a:srgbClr val="004080">
                <a:alpha val="8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3114483" y="8649337"/>
              <a:ext cx="25400" cy="7620"/>
            </a:xfrm>
            <a:custGeom>
              <a:avLst/>
              <a:gdLst/>
              <a:ahLst/>
              <a:cxnLst/>
              <a:rect l="l" t="t" r="r" b="b"/>
              <a:pathLst>
                <a:path w="25400" h="7620">
                  <a:moveTo>
                    <a:pt x="25221" y="7019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23131" y="827"/>
                  </a:lnTo>
                  <a:lnTo>
                    <a:pt x="25221" y="7019"/>
                  </a:lnTo>
                  <a:close/>
                </a:path>
              </a:pathLst>
            </a:custGeom>
            <a:solidFill>
              <a:srgbClr val="004080">
                <a:alpha val="8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3117075" y="8643325"/>
              <a:ext cx="20955" cy="6985"/>
            </a:xfrm>
            <a:custGeom>
              <a:avLst/>
              <a:gdLst/>
              <a:ahLst/>
              <a:cxnLst/>
              <a:rect l="l" t="t" r="r" b="b"/>
              <a:pathLst>
                <a:path w="20955" h="6984">
                  <a:moveTo>
                    <a:pt x="20539" y="683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8448" y="647"/>
                  </a:lnTo>
                  <a:lnTo>
                    <a:pt x="20539" y="6839"/>
                  </a:lnTo>
                  <a:close/>
                </a:path>
              </a:pathLst>
            </a:custGeom>
            <a:solidFill>
              <a:srgbClr val="004080">
                <a:alpha val="8548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3119667" y="8637313"/>
              <a:ext cx="15875" cy="6985"/>
            </a:xfrm>
            <a:custGeom>
              <a:avLst/>
              <a:gdLst/>
              <a:ahLst/>
              <a:cxnLst/>
              <a:rect l="l" t="t" r="r" b="b"/>
              <a:pathLst>
                <a:path w="15875" h="6984">
                  <a:moveTo>
                    <a:pt x="15857" y="665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3767" y="467"/>
                  </a:lnTo>
                  <a:lnTo>
                    <a:pt x="15857" y="6659"/>
                  </a:lnTo>
                  <a:close/>
                </a:path>
              </a:pathLst>
            </a:custGeom>
            <a:solidFill>
              <a:srgbClr val="004080">
                <a:alpha val="8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3122263" y="8631301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4">
                  <a:moveTo>
                    <a:pt x="11171" y="647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9081" y="286"/>
                  </a:lnTo>
                  <a:lnTo>
                    <a:pt x="11171" y="6478"/>
                  </a:lnTo>
                  <a:close/>
                </a:path>
              </a:pathLst>
            </a:custGeom>
            <a:solidFill>
              <a:srgbClr val="004080">
                <a:alpha val="8705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3124855" y="8625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89" y="629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4387" y="71"/>
                  </a:lnTo>
                  <a:lnTo>
                    <a:pt x="6489" y="6298"/>
                  </a:lnTo>
                  <a:close/>
                </a:path>
              </a:pathLst>
            </a:custGeom>
            <a:solidFill>
              <a:srgbClr val="004080">
                <a:alpha val="8784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3127447" y="862300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795" y="2357"/>
                  </a:moveTo>
                  <a:lnTo>
                    <a:pt x="0" y="2285"/>
                  </a:lnTo>
                  <a:lnTo>
                    <a:pt x="999" y="0"/>
                  </a:lnTo>
                  <a:lnTo>
                    <a:pt x="1795" y="2357"/>
                  </a:lnTo>
                  <a:close/>
                </a:path>
              </a:pathLst>
            </a:custGeom>
            <a:solidFill>
              <a:srgbClr val="004080">
                <a:alpha val="8862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5" name="object 335"/>
          <p:cNvSpPr txBox="1"/>
          <p:nvPr/>
        </p:nvSpPr>
        <p:spPr>
          <a:xfrm>
            <a:off x="813695" y="6685232"/>
            <a:ext cx="208280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0">
                <a:solidFill>
                  <a:srgbClr val="5F5F5F"/>
                </a:solidFill>
                <a:latin typeface="Microsoft Sans Serif"/>
                <a:cs typeface="Microsoft Sans Serif"/>
              </a:rPr>
              <a:t>Ночно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й</a:t>
            </a:r>
            <a:r>
              <a:rPr dirty="0" sz="1200" spc="-5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5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dirty="0" sz="1200" spc="-105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dirty="0" sz="120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200" spc="-4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dirty="0" sz="1200" spc="-7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dirty="0" sz="1200" spc="-4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2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37795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25">
                <a:latin typeface="Lucida Sans Unicode"/>
                <a:cs typeface="Lucida Sans Unicode"/>
              </a:rPr>
              <a:t>Ситуационна</a:t>
            </a:r>
            <a:r>
              <a:rPr dirty="0" sz="1050" spc="-10">
                <a:latin typeface="Lucida Sans Unicode"/>
                <a:cs typeface="Lucida Sans Unicode"/>
              </a:rPr>
              <a:t>я</a:t>
            </a:r>
            <a:r>
              <a:rPr dirty="0" sz="1050" spc="-65">
                <a:latin typeface="Lucida Sans Unicode"/>
                <a:cs typeface="Lucida Sans Unicode"/>
              </a:rPr>
              <a:t> </a:t>
            </a:r>
            <a:r>
              <a:rPr dirty="0" sz="1050" spc="-10">
                <a:latin typeface="Lucida Sans Unicode"/>
                <a:cs typeface="Lucida Sans Unicode"/>
              </a:rPr>
              <a:t>схема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6062" y="1905000"/>
            <a:ext cx="7923288" cy="792211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580000">
            <a:off x="10255862" y="5468974"/>
            <a:ext cx="445859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5"/>
              </a:lnSpc>
            </a:pPr>
            <a:r>
              <a:rPr dirty="0" sz="850" spc="-65">
                <a:latin typeface="Microsoft Sans Serif"/>
                <a:cs typeface="Microsoft Sans Serif"/>
              </a:rPr>
              <a:t>Нова</a:t>
            </a:r>
            <a:r>
              <a:rPr dirty="0" sz="850" spc="-55">
                <a:latin typeface="Microsoft Sans Serif"/>
                <a:cs typeface="Microsoft Sans Serif"/>
              </a:rPr>
              <a:t>я</a:t>
            </a:r>
            <a:r>
              <a:rPr dirty="0" sz="850" spc="-40">
                <a:latin typeface="Microsoft Sans Serif"/>
                <a:cs typeface="Microsoft Sans Serif"/>
              </a:rPr>
              <a:t> </a:t>
            </a:r>
            <a:r>
              <a:rPr dirty="0" sz="850" spc="-55">
                <a:latin typeface="Microsoft Sans Serif"/>
                <a:cs typeface="Microsoft Sans Serif"/>
              </a:rPr>
              <a:t>у</a:t>
            </a:r>
            <a:r>
              <a:rPr dirty="0" sz="850" spc="-65">
                <a:latin typeface="Microsoft Sans Serif"/>
                <a:cs typeface="Microsoft Sans Serif"/>
              </a:rPr>
              <a:t>л</a:t>
            </a:r>
            <a:r>
              <a:rPr dirty="0" sz="850" spc="-25">
                <a:latin typeface="Microsoft Sans Serif"/>
                <a:cs typeface="Microsoft Sans Serif"/>
              </a:rPr>
              <a:t>.</a:t>
            </a:r>
            <a:endParaRPr sz="8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 rot="19200000">
            <a:off x="8642595" y="7053772"/>
            <a:ext cx="908844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-60">
                <a:latin typeface="Microsoft Sans Serif"/>
                <a:cs typeface="Microsoft Sans Serif"/>
              </a:rPr>
              <a:t>Дзержинско</a:t>
            </a:r>
            <a:r>
              <a:rPr dirty="0" sz="850" spc="-55">
                <a:latin typeface="Microsoft Sans Serif"/>
                <a:cs typeface="Microsoft Sans Serif"/>
              </a:rPr>
              <a:t>е</a:t>
            </a:r>
            <a:r>
              <a:rPr dirty="0" sz="850" spc="-45">
                <a:latin typeface="Microsoft Sans Serif"/>
                <a:cs typeface="Microsoft Sans Serif"/>
              </a:rPr>
              <a:t> </a:t>
            </a:r>
            <a:r>
              <a:rPr dirty="0" baseline="3267" sz="1275" spc="-104">
                <a:latin typeface="Microsoft Sans Serif"/>
                <a:cs typeface="Microsoft Sans Serif"/>
              </a:rPr>
              <a:t>шоссе</a:t>
            </a:r>
            <a:endParaRPr baseline="3267" sz="1275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 rot="18720000">
            <a:off x="11667141" y="6120932"/>
            <a:ext cx="1081156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25"/>
              </a:lnSpc>
            </a:pPr>
            <a:r>
              <a:rPr dirty="0" sz="850" spc="-60">
                <a:latin typeface="Microsoft Sans Serif"/>
                <a:cs typeface="Microsoft Sans Serif"/>
              </a:rPr>
              <a:t>Новоегорьевско</a:t>
            </a:r>
            <a:r>
              <a:rPr dirty="0" sz="850" spc="-55">
                <a:latin typeface="Microsoft Sans Serif"/>
                <a:cs typeface="Microsoft Sans Serif"/>
              </a:rPr>
              <a:t>е</a:t>
            </a:r>
            <a:r>
              <a:rPr dirty="0" sz="850" spc="-35">
                <a:latin typeface="Microsoft Sans Serif"/>
                <a:cs typeface="Microsoft Sans Serif"/>
              </a:rPr>
              <a:t> </a:t>
            </a:r>
            <a:r>
              <a:rPr dirty="0" baseline="3267" sz="1275" spc="-104">
                <a:latin typeface="Microsoft Sans Serif"/>
                <a:cs typeface="Microsoft Sans Serif"/>
              </a:rPr>
              <a:t>шоссе</a:t>
            </a:r>
            <a:endParaRPr baseline="3267" sz="1275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66853" y="7079122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D2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216370" y="7032450"/>
            <a:ext cx="16325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п</a:t>
            </a:r>
            <a:r>
              <a:rPr dirty="0" sz="1250" spc="-75">
                <a:latin typeface="Microsoft Sans Serif"/>
                <a:cs typeface="Microsoft Sans Serif"/>
              </a:rPr>
              <a:t>роектируемы</a:t>
            </a:r>
            <a:r>
              <a:rPr dirty="0" sz="1250" spc="-70">
                <a:latin typeface="Microsoft Sans Serif"/>
                <a:cs typeface="Microsoft Sans Serif"/>
              </a:rPr>
              <a:t>й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участок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">
                <a:latin typeface="Microsoft Sans Serif"/>
                <a:cs typeface="Microsoft Sans Serif"/>
              </a:rPr>
              <a:t>29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155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25">
                <a:latin typeface="Lucida Sans Unicode"/>
                <a:cs typeface="Lucida Sans Unicode"/>
              </a:rPr>
              <a:t>Ведомост</a:t>
            </a:r>
            <a:r>
              <a:rPr dirty="0" sz="1050" spc="-20">
                <a:latin typeface="Lucida Sans Unicode"/>
                <a:cs typeface="Lucida Sans Unicode"/>
              </a:rPr>
              <a:t>ь</a:t>
            </a:r>
            <a:r>
              <a:rPr dirty="0" sz="1050" spc="-70">
                <a:latin typeface="Lucida Sans Unicode"/>
                <a:cs typeface="Lucida Sans Unicode"/>
              </a:rPr>
              <a:t> </a:t>
            </a:r>
            <a:r>
              <a:rPr dirty="0" sz="1050" spc="15">
                <a:latin typeface="Lucida Sans Unicode"/>
                <a:cs typeface="Lucida Sans Unicode"/>
              </a:rPr>
              <a:t>малы</a:t>
            </a:r>
            <a:r>
              <a:rPr dirty="0" sz="1050" spc="20">
                <a:latin typeface="Lucida Sans Unicode"/>
                <a:cs typeface="Lucida Sans Unicode"/>
              </a:rPr>
              <a:t>х</a:t>
            </a:r>
            <a:r>
              <a:rPr dirty="0" sz="1050" spc="-90">
                <a:latin typeface="Lucida Sans Unicode"/>
                <a:cs typeface="Lucida Sans Unicode"/>
              </a:rPr>
              <a:t> </a:t>
            </a:r>
            <a:r>
              <a:rPr dirty="0" sz="1050">
                <a:latin typeface="Lucida Sans Unicode"/>
                <a:cs typeface="Lucida Sans Unicode"/>
              </a:rPr>
              <a:t>архитектурны</a:t>
            </a:r>
            <a:r>
              <a:rPr dirty="0" sz="1050" spc="5">
                <a:latin typeface="Lucida Sans Unicode"/>
                <a:cs typeface="Lucida Sans Unicode"/>
              </a:rPr>
              <a:t>х</a:t>
            </a:r>
            <a:r>
              <a:rPr dirty="0" sz="1050" spc="-125">
                <a:latin typeface="Lucida Sans Unicode"/>
                <a:cs typeface="Lucida Sans Unicode"/>
              </a:rPr>
              <a:t> </a:t>
            </a:r>
            <a:r>
              <a:rPr dirty="0" sz="1050" spc="-30">
                <a:latin typeface="Lucida Sans Unicode"/>
                <a:cs typeface="Lucida Sans Unicode"/>
              </a:rPr>
              <a:t>форм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2852" y="3352598"/>
            <a:ext cx="13661390" cy="2533650"/>
            <a:chOff x="902852" y="3352598"/>
            <a:chExt cx="13661390" cy="25336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3767" y="3352598"/>
              <a:ext cx="582256" cy="1177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5454" y="4602319"/>
              <a:ext cx="1788410" cy="12456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02852" y="4566319"/>
              <a:ext cx="13661390" cy="1317625"/>
            </a:xfrm>
            <a:custGeom>
              <a:avLst/>
              <a:gdLst/>
              <a:ahLst/>
              <a:cxnLst/>
              <a:rect l="l" t="t" r="r" b="b"/>
              <a:pathLst>
                <a:path w="13661390" h="1317625">
                  <a:moveTo>
                    <a:pt x="0" y="0"/>
                  </a:moveTo>
                  <a:lnTo>
                    <a:pt x="13660825" y="0"/>
                  </a:lnTo>
                </a:path>
                <a:path w="13661390" h="1317625">
                  <a:moveTo>
                    <a:pt x="0" y="1317602"/>
                  </a:moveTo>
                  <a:lnTo>
                    <a:pt x="13660825" y="13176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902852" y="1929311"/>
            <a:ext cx="13661390" cy="1321435"/>
            <a:chOff x="902852" y="1929311"/>
            <a:chExt cx="13661390" cy="13214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2074" y="1967115"/>
              <a:ext cx="1707453" cy="12456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02852" y="1931111"/>
              <a:ext cx="13661390" cy="1317625"/>
            </a:xfrm>
            <a:custGeom>
              <a:avLst/>
              <a:gdLst/>
              <a:ahLst/>
              <a:cxnLst/>
              <a:rect l="l" t="t" r="r" b="b"/>
              <a:pathLst>
                <a:path w="13661390" h="1317625">
                  <a:moveTo>
                    <a:pt x="0" y="0"/>
                  </a:moveTo>
                  <a:lnTo>
                    <a:pt x="13660825" y="0"/>
                  </a:lnTo>
                </a:path>
                <a:path w="13661390" h="1317625">
                  <a:moveTo>
                    <a:pt x="0" y="1317602"/>
                  </a:moveTo>
                  <a:lnTo>
                    <a:pt x="13660825" y="13176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0982" y="8579234"/>
            <a:ext cx="1277389" cy="121209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30182" y="7430335"/>
            <a:ext cx="1317699" cy="97553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4430" y="6029289"/>
            <a:ext cx="2001135" cy="102974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02852" y="9851127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02852" y="7201523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02852" y="8519124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05763" y="3763477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8156" y="3763477"/>
            <a:ext cx="33909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0">
                <a:latin typeface="Microsoft Sans Serif"/>
                <a:cs typeface="Microsoft Sans Serif"/>
              </a:rPr>
              <a:t>Урна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85801" y="3730558"/>
            <a:ext cx="4591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89611" y="3730558"/>
            <a:ext cx="41148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Microsoft Sans Serif"/>
                <a:cs typeface="Microsoft Sans Serif"/>
              </a:rPr>
              <a:t>1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r>
              <a:rPr dirty="0" sz="1200" spc="-120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32563" y="3670551"/>
            <a:ext cx="1039494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49225" marR="5080" indent="-137160">
              <a:lnSpc>
                <a:spcPct val="101600"/>
              </a:lnSpc>
              <a:spcBef>
                <a:spcPts val="65"/>
              </a:spcBef>
            </a:pP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93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5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5">
                <a:latin typeface="Microsoft Sans Serif"/>
                <a:cs typeface="Microsoft Sans Serif"/>
              </a:rPr>
              <a:t>Ø</a:t>
            </a:r>
            <a:r>
              <a:rPr dirty="0" sz="1200" spc="204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60">
                <a:latin typeface="Microsoft Sans Serif"/>
                <a:cs typeface="Microsoft Sans Serif"/>
              </a:rPr>
              <a:t> </a:t>
            </a:r>
            <a:r>
              <a:rPr dirty="0" sz="1200">
                <a:latin typeface="Microsoft Sans Serif"/>
                <a:cs typeface="Microsoft Sans Serif"/>
              </a:rPr>
              <a:t>496</a:t>
            </a:r>
            <a:r>
              <a:rPr dirty="0" sz="1200" spc="-6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5763" y="2445873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1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78156" y="2445873"/>
            <a:ext cx="47752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latin typeface="Microsoft Sans Serif"/>
                <a:cs typeface="Microsoft Sans Serif"/>
              </a:rPr>
              <a:t>Скамья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24307" y="2320029"/>
            <a:ext cx="5816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 indent="60960">
              <a:lnSpc>
                <a:spcPct val="101600"/>
              </a:lnSpc>
              <a:spcBef>
                <a:spcPts val="65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 </a:t>
            </a:r>
            <a:r>
              <a:rPr dirty="0" sz="1200" spc="-120">
                <a:latin typeface="Microsoft Sans Serif"/>
                <a:cs typeface="Microsoft Sans Serif"/>
              </a:rPr>
              <a:t> </a:t>
            </a:r>
            <a:r>
              <a:rPr dirty="0" sz="1200" spc="-65">
                <a:latin typeface="Microsoft Sans Serif"/>
                <a:cs typeface="Microsoft Sans Serif"/>
              </a:rPr>
              <a:t>и</a:t>
            </a:r>
            <a:r>
              <a:rPr dirty="0" sz="1200" spc="-50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22873" y="2412955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7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95276" y="2313374"/>
            <a:ext cx="1113790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just" marL="24130" marR="5080" indent="-12065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80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40">
                <a:latin typeface="Microsoft Sans Serif"/>
                <a:cs typeface="Microsoft Sans Serif"/>
              </a:rPr>
              <a:t>75</a:t>
            </a:r>
            <a:r>
              <a:rPr dirty="0" sz="1200" spc="10">
                <a:latin typeface="Microsoft Sans Serif"/>
                <a:cs typeface="Microsoft Sans Serif"/>
              </a:rPr>
              <a:t>5</a:t>
            </a:r>
            <a:r>
              <a:rPr dirty="0" sz="1200" spc="-90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5">
                <a:latin typeface="Microsoft Sans Serif"/>
                <a:cs typeface="Microsoft Sans Serif"/>
              </a:rPr>
              <a:t>85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78156" y="9057622"/>
            <a:ext cx="175768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0">
                <a:latin typeface="Microsoft Sans Serif"/>
                <a:cs typeface="Microsoft Sans Serif"/>
              </a:rPr>
              <a:t>Игрово</a:t>
            </a:r>
            <a:r>
              <a:rPr dirty="0" sz="1250" spc="-40">
                <a:latin typeface="Microsoft Sans Serif"/>
                <a:cs typeface="Microsoft Sans Serif"/>
              </a:rPr>
              <a:t>й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комплек</a:t>
            </a:r>
            <a:r>
              <a:rPr dirty="0" sz="1250" spc="-75">
                <a:latin typeface="Microsoft Sans Serif"/>
                <a:cs typeface="Microsoft Sans Serif"/>
              </a:rPr>
              <a:t>с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Гнёзда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5763" y="9033886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6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91288" y="8808472"/>
            <a:ext cx="1229360" cy="5791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75565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4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20">
                <a:latin typeface="Microsoft Sans Serif"/>
                <a:cs typeface="Microsoft Sans Serif"/>
              </a:rPr>
              <a:t>10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8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marL="66040" marR="5080" indent="-53975">
              <a:lnSpc>
                <a:spcPct val="101600"/>
              </a:lnSpc>
            </a:pP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30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5">
                <a:latin typeface="Microsoft Sans Serif"/>
                <a:cs typeface="Microsoft Sans Serif"/>
              </a:rPr>
              <a:t>345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6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24307" y="8908053"/>
            <a:ext cx="5816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 indent="60960">
              <a:lnSpc>
                <a:spcPct val="101600"/>
              </a:lnSpc>
              <a:spcBef>
                <a:spcPts val="65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 </a:t>
            </a:r>
            <a:r>
              <a:rPr dirty="0" sz="1200" spc="-120">
                <a:latin typeface="Microsoft Sans Serif"/>
                <a:cs typeface="Microsoft Sans Serif"/>
              </a:rPr>
              <a:t> </a:t>
            </a:r>
            <a:r>
              <a:rPr dirty="0" sz="1200" spc="-65">
                <a:latin typeface="Microsoft Sans Serif"/>
                <a:cs typeface="Microsoft Sans Serif"/>
              </a:rPr>
              <a:t>и</a:t>
            </a:r>
            <a:r>
              <a:rPr dirty="0" sz="1200" spc="-50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22873" y="9000980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78156" y="7740019"/>
            <a:ext cx="51117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75">
                <a:latin typeface="Microsoft Sans Serif"/>
                <a:cs typeface="Microsoft Sans Serif"/>
              </a:rPr>
              <a:t>Брёвна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05763" y="7716283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5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1288" y="7490870"/>
            <a:ext cx="1229360" cy="5791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4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90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4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40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marL="51435">
              <a:lnSpc>
                <a:spcPct val="100000"/>
              </a:lnSpc>
              <a:spcBef>
                <a:spcPts val="20"/>
              </a:spcBef>
            </a:pP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25">
                <a:latin typeface="Microsoft Sans Serif"/>
                <a:cs typeface="Microsoft Sans Serif"/>
              </a:rPr>
              <a:t>13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10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80251" y="7683377"/>
            <a:ext cx="4705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078156" y="6422417"/>
            <a:ext cx="59245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65">
                <a:latin typeface="Microsoft Sans Serif"/>
                <a:cs typeface="Microsoft Sans Serif"/>
              </a:rPr>
              <a:t>Пергола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05763" y="6398680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4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622873" y="6365775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78156" y="5104815"/>
            <a:ext cx="156400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85">
                <a:latin typeface="Microsoft Sans Serif"/>
                <a:cs typeface="Microsoft Sans Serif"/>
              </a:rPr>
              <a:t>Приствольна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решётка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5763" y="5081079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3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85801" y="5048160"/>
            <a:ext cx="4591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622873" y="5048160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6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97918" y="4988178"/>
            <a:ext cx="1744345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 indent="97155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Microsoft Sans Serif"/>
                <a:cs typeface="Microsoft Sans Serif"/>
              </a:rPr>
              <a:t>наружны</a:t>
            </a:r>
            <a:r>
              <a:rPr dirty="0" sz="1200" spc="-70">
                <a:latin typeface="Microsoft Sans Serif"/>
                <a:cs typeface="Microsoft Sans Serif"/>
              </a:rPr>
              <a:t>й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Ø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150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7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5">
                <a:latin typeface="Microsoft Sans Serif"/>
                <a:cs typeface="Microsoft Sans Serif"/>
              </a:rPr>
              <a:t>Ø</a:t>
            </a:r>
            <a:r>
              <a:rPr dirty="0" sz="1200" spc="-50">
                <a:latin typeface="Microsoft Sans Serif"/>
                <a:cs typeface="Microsoft Sans Serif"/>
              </a:rPr>
              <a:t> </a:t>
            </a:r>
            <a:r>
              <a:rPr dirty="0" sz="1200" spc="-85">
                <a:latin typeface="Microsoft Sans Serif"/>
                <a:cs typeface="Microsoft Sans Serif"/>
              </a:rPr>
              <a:t>приствольног</a:t>
            </a:r>
            <a:r>
              <a:rPr dirty="0" sz="1200" spc="-85">
                <a:latin typeface="Microsoft Sans Serif"/>
                <a:cs typeface="Microsoft Sans Serif"/>
              </a:rPr>
              <a:t>о</a:t>
            </a:r>
            <a:r>
              <a:rPr dirty="0" sz="1200" spc="-60">
                <a:latin typeface="Microsoft Sans Serif"/>
                <a:cs typeface="Microsoft Sans Serif"/>
              </a:rPr>
              <a:t> </a:t>
            </a:r>
            <a:r>
              <a:rPr dirty="0" sz="1200" spc="-105">
                <a:latin typeface="Microsoft Sans Serif"/>
                <a:cs typeface="Microsoft Sans Serif"/>
              </a:rPr>
              <a:t>отвести</a:t>
            </a:r>
            <a:r>
              <a:rPr dirty="0" sz="1200" spc="-105">
                <a:latin typeface="Microsoft Sans Serif"/>
                <a:cs typeface="Microsoft Sans Serif"/>
              </a:rPr>
              <a:t>я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endParaRPr sz="1200">
              <a:latin typeface="Microsoft Sans Serif"/>
              <a:cs typeface="Microsoft Sans Serif"/>
            </a:endParaRPr>
          </a:p>
          <a:p>
            <a:pPr marL="628015">
              <a:lnSpc>
                <a:spcPct val="100000"/>
              </a:lnSpc>
              <a:spcBef>
                <a:spcPts val="25"/>
              </a:spcBef>
            </a:pPr>
            <a:r>
              <a:rPr dirty="0" sz="1200" spc="-40">
                <a:latin typeface="Microsoft Sans Serif"/>
                <a:cs typeface="Microsoft Sans Serif"/>
              </a:rPr>
              <a:t>57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9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175640" y="6305755"/>
            <a:ext cx="1109345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40335" marR="5080" indent="-128270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Microsoft Sans Serif"/>
                <a:cs typeface="Microsoft Sans Serif"/>
              </a:rPr>
              <a:t>индивидуального  </a:t>
            </a:r>
            <a:r>
              <a:rPr dirty="0" sz="1200" spc="-95">
                <a:latin typeface="Microsoft Sans Serif"/>
                <a:cs typeface="Microsoft Sans Serif"/>
              </a:rPr>
              <a:t>изготовления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67963" y="1736831"/>
            <a:ext cx="1860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65">
                <a:latin typeface="Microsoft Sans Serif"/>
                <a:cs typeface="Microsoft Sans Serif"/>
              </a:rPr>
              <a:t>№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33286" y="1736831"/>
            <a:ext cx="6242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latin typeface="Microsoft Sans Serif"/>
                <a:cs typeface="Microsoft Sans Serif"/>
              </a:rPr>
              <a:t>название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42736" y="1736831"/>
            <a:ext cx="619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latin typeface="Microsoft Sans Serif"/>
                <a:cs typeface="Microsoft Sans Serif"/>
              </a:rPr>
              <a:t>габариты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572974" y="1736831"/>
            <a:ext cx="4451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5">
                <a:latin typeface="Microsoft Sans Serif"/>
                <a:cs typeface="Microsoft Sans Serif"/>
              </a:rPr>
              <a:t>кол-во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42354" y="1736831"/>
            <a:ext cx="8896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Microsoft Sans Serif"/>
                <a:cs typeface="Microsoft Sans Serif"/>
              </a:rPr>
              <a:t>изображение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499111" y="1736831"/>
            <a:ext cx="6324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материал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331852" y="1736831"/>
            <a:ext cx="79692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примечание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30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155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25">
                <a:latin typeface="Lucida Sans Unicode"/>
                <a:cs typeface="Lucida Sans Unicode"/>
              </a:rPr>
              <a:t>Ведомост</a:t>
            </a:r>
            <a:r>
              <a:rPr dirty="0" sz="1050" spc="-20">
                <a:latin typeface="Lucida Sans Unicode"/>
                <a:cs typeface="Lucida Sans Unicode"/>
              </a:rPr>
              <a:t>ь</a:t>
            </a:r>
            <a:r>
              <a:rPr dirty="0" sz="1050" spc="-70">
                <a:latin typeface="Lucida Sans Unicode"/>
                <a:cs typeface="Lucida Sans Unicode"/>
              </a:rPr>
              <a:t> </a:t>
            </a:r>
            <a:r>
              <a:rPr dirty="0" sz="1050" spc="15">
                <a:latin typeface="Lucida Sans Unicode"/>
                <a:cs typeface="Lucida Sans Unicode"/>
              </a:rPr>
              <a:t>малы</a:t>
            </a:r>
            <a:r>
              <a:rPr dirty="0" sz="1050" spc="20">
                <a:latin typeface="Lucida Sans Unicode"/>
                <a:cs typeface="Lucida Sans Unicode"/>
              </a:rPr>
              <a:t>х</a:t>
            </a:r>
            <a:r>
              <a:rPr dirty="0" sz="1050" spc="-90">
                <a:latin typeface="Lucida Sans Unicode"/>
                <a:cs typeface="Lucida Sans Unicode"/>
              </a:rPr>
              <a:t> </a:t>
            </a:r>
            <a:r>
              <a:rPr dirty="0" sz="1050">
                <a:latin typeface="Lucida Sans Unicode"/>
                <a:cs typeface="Lucida Sans Unicode"/>
              </a:rPr>
              <a:t>архитектурны</a:t>
            </a:r>
            <a:r>
              <a:rPr dirty="0" sz="1050" spc="5">
                <a:latin typeface="Lucida Sans Unicode"/>
                <a:cs typeface="Lucida Sans Unicode"/>
              </a:rPr>
              <a:t>х</a:t>
            </a:r>
            <a:r>
              <a:rPr dirty="0" sz="1050" spc="-125">
                <a:latin typeface="Lucida Sans Unicode"/>
                <a:cs typeface="Lucida Sans Unicode"/>
              </a:rPr>
              <a:t> </a:t>
            </a:r>
            <a:r>
              <a:rPr dirty="0" sz="1050" spc="-30">
                <a:latin typeface="Lucida Sans Unicode"/>
                <a:cs typeface="Lucida Sans Unicode"/>
              </a:rPr>
              <a:t>форм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2852" y="5882121"/>
            <a:ext cx="13661390" cy="2639060"/>
            <a:chOff x="902852" y="5882121"/>
            <a:chExt cx="13661390" cy="26390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2947" y="5919921"/>
              <a:ext cx="777197" cy="12456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2852" y="5883921"/>
              <a:ext cx="13661390" cy="0"/>
            </a:xfrm>
            <a:custGeom>
              <a:avLst/>
              <a:gdLst/>
              <a:ahLst/>
              <a:cxnLst/>
              <a:rect l="l" t="t" r="r" b="b"/>
              <a:pathLst>
                <a:path w="13661390" h="0">
                  <a:moveTo>
                    <a:pt x="0" y="0"/>
                  </a:moveTo>
                  <a:lnTo>
                    <a:pt x="13660825" y="0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2827" y="7237523"/>
              <a:ext cx="1180765" cy="12600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02852" y="7201523"/>
              <a:ext cx="13661390" cy="1317625"/>
            </a:xfrm>
            <a:custGeom>
              <a:avLst/>
              <a:gdLst/>
              <a:ahLst/>
              <a:cxnLst/>
              <a:rect l="l" t="t" r="r" b="b"/>
              <a:pathLst>
                <a:path w="13661390" h="1317625">
                  <a:moveTo>
                    <a:pt x="0" y="0"/>
                  </a:moveTo>
                  <a:lnTo>
                    <a:pt x="13660825" y="0"/>
                  </a:lnTo>
                </a:path>
                <a:path w="13661390" h="1317625">
                  <a:moveTo>
                    <a:pt x="0" y="1317602"/>
                  </a:moveTo>
                  <a:lnTo>
                    <a:pt x="13660825" y="13176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5822" y="2232879"/>
            <a:ext cx="1597980" cy="7098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6302" y="3514772"/>
            <a:ext cx="1661366" cy="90153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5802" y="4721639"/>
            <a:ext cx="1816778" cy="9891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25802" y="8591125"/>
            <a:ext cx="1816778" cy="118800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902852" y="9851127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02852" y="3248713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02852" y="4566319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02852" y="1931111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 h="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068467" y="6398680"/>
            <a:ext cx="1860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1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8156" y="6387758"/>
            <a:ext cx="15519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Информационны</a:t>
            </a:r>
            <a:r>
              <a:rPr dirty="0" sz="1200" spc="-75">
                <a:latin typeface="Microsoft Sans Serif"/>
                <a:cs typeface="Microsoft Sans Serif"/>
              </a:rPr>
              <a:t>й</a:t>
            </a:r>
            <a:r>
              <a:rPr dirty="0" sz="1200" spc="-55">
                <a:latin typeface="Microsoft Sans Serif"/>
                <a:cs typeface="Microsoft Sans Serif"/>
              </a:rPr>
              <a:t> </a:t>
            </a:r>
            <a:r>
              <a:rPr dirty="0" sz="1200" spc="-110">
                <a:latin typeface="Microsoft Sans Serif"/>
                <a:cs typeface="Microsoft Sans Serif"/>
              </a:rPr>
              <a:t>стенд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95771" y="6266181"/>
            <a:ext cx="1113155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just" marL="12700" marR="5080" indent="60960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5">
                <a:latin typeface="Microsoft Sans Serif"/>
                <a:cs typeface="Microsoft Sans Serif"/>
              </a:rPr>
              <a:t>85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50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8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180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7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22873" y="6365775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75640" y="4988152"/>
            <a:ext cx="1109345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40335" marR="5080" indent="-128270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Microsoft Sans Serif"/>
                <a:cs typeface="Microsoft Sans Serif"/>
              </a:rPr>
              <a:t>индивидуального  </a:t>
            </a:r>
            <a:r>
              <a:rPr dirty="0" sz="1200" spc="-95">
                <a:latin typeface="Microsoft Sans Serif"/>
                <a:cs typeface="Microsoft Sans Serif"/>
              </a:rPr>
              <a:t>изготовления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85801" y="6365762"/>
            <a:ext cx="4591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9051" y="7716283"/>
            <a:ext cx="16891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0">
                <a:latin typeface="Microsoft Sans Serif"/>
                <a:cs typeface="Microsoft Sans Serif"/>
              </a:rPr>
              <a:t>11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78156" y="7612435"/>
            <a:ext cx="1322705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95">
                <a:latin typeface="Microsoft Sans Serif"/>
                <a:cs typeface="Microsoft Sans Serif"/>
              </a:rPr>
              <a:t>Столби</a:t>
            </a:r>
            <a:r>
              <a:rPr dirty="0" sz="1200" spc="-80">
                <a:latin typeface="Microsoft Sans Serif"/>
                <a:cs typeface="Microsoft Sans Serif"/>
              </a:rPr>
              <a:t>к</a:t>
            </a:r>
            <a:r>
              <a:rPr dirty="0" sz="1200" spc="-70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ограждения  </a:t>
            </a:r>
            <a:r>
              <a:rPr dirty="0" sz="1200" spc="-70">
                <a:latin typeface="Microsoft Sans Serif"/>
                <a:cs typeface="Microsoft Sans Serif"/>
              </a:rPr>
              <a:t>"Променад"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85903" y="7530431"/>
            <a:ext cx="1332865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104775" marR="97155">
              <a:lnSpc>
                <a:spcPct val="101600"/>
              </a:lnSpc>
              <a:spcBef>
                <a:spcPts val="65"/>
              </a:spcBef>
            </a:pP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6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15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11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200" spc="5">
                <a:latin typeface="Microsoft Sans Serif"/>
                <a:cs typeface="Microsoft Sans Serif"/>
              </a:rPr>
              <a:t>Ø</a:t>
            </a:r>
            <a:r>
              <a:rPr dirty="0" sz="1200" spc="-50">
                <a:latin typeface="Microsoft Sans Serif"/>
                <a:cs typeface="Microsoft Sans Serif"/>
              </a:rPr>
              <a:t> </a:t>
            </a:r>
            <a:r>
              <a:rPr dirty="0" sz="1200" spc="-85">
                <a:latin typeface="Microsoft Sans Serif"/>
                <a:cs typeface="Microsoft Sans Serif"/>
              </a:rPr>
              <a:t>основани</a:t>
            </a:r>
            <a:r>
              <a:rPr dirty="0" sz="1200" spc="-80">
                <a:latin typeface="Microsoft Sans Serif"/>
                <a:cs typeface="Microsoft Sans Serif"/>
              </a:rPr>
              <a:t>я</a:t>
            </a:r>
            <a:r>
              <a:rPr dirty="0" sz="1200" spc="-3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7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r>
              <a:rPr dirty="0" sz="1200" spc="-8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85801" y="7736387"/>
            <a:ext cx="4591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78156" y="2469610"/>
            <a:ext cx="42227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105">
                <a:latin typeface="Microsoft Sans Serif"/>
                <a:cs typeface="Microsoft Sans Serif"/>
              </a:rPr>
              <a:t>Гамак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5763" y="2445873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7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60999" y="2220461"/>
            <a:ext cx="1183005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12700" marR="5080" indent="-635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01</a:t>
            </a:r>
            <a:r>
              <a:rPr dirty="0" sz="1200" spc="10">
                <a:latin typeface="Microsoft Sans Serif"/>
                <a:cs typeface="Microsoft Sans Serif"/>
              </a:rPr>
              <a:t>5</a:t>
            </a:r>
            <a:r>
              <a:rPr dirty="0" sz="1200" spc="-12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25">
                <a:latin typeface="Microsoft Sans Serif"/>
                <a:cs typeface="Microsoft Sans Serif"/>
              </a:rPr>
              <a:t>100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9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72009" y="2227115"/>
            <a:ext cx="1285240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396240" marR="387350">
              <a:lnSpc>
                <a:spcPct val="101600"/>
              </a:lnSpc>
              <a:spcBef>
                <a:spcPts val="65"/>
              </a:spcBef>
            </a:pPr>
            <a:r>
              <a:rPr dirty="0" sz="1200" spc="-55">
                <a:latin typeface="Microsoft Sans Serif"/>
                <a:cs typeface="Microsoft Sans Serif"/>
              </a:rPr>
              <a:t>канат, </a:t>
            </a:r>
            <a:r>
              <a:rPr dirty="0" sz="1200" spc="-50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дерево</a:t>
            </a:r>
            <a:r>
              <a:rPr dirty="0" sz="1200" spc="45">
                <a:latin typeface="Microsoft Sans Serif"/>
                <a:cs typeface="Microsoft Sans Serif"/>
              </a:rPr>
              <a:t>,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200" spc="-95">
                <a:latin typeface="Microsoft Sans Serif"/>
                <a:cs typeface="Microsoft Sans Serif"/>
              </a:rPr>
              <a:t>нержавеюща</a:t>
            </a:r>
            <a:r>
              <a:rPr dirty="0" sz="1200" spc="-80">
                <a:latin typeface="Microsoft Sans Serif"/>
                <a:cs typeface="Microsoft Sans Serif"/>
              </a:rPr>
              <a:t>я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14">
                <a:latin typeface="Microsoft Sans Serif"/>
                <a:cs typeface="Microsoft Sans Serif"/>
              </a:rPr>
              <a:t>сталь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22873" y="2412955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78156" y="3787213"/>
            <a:ext cx="140017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Бревн</a:t>
            </a:r>
            <a:r>
              <a:rPr dirty="0" sz="1250" spc="-70">
                <a:latin typeface="Microsoft Sans Serif"/>
                <a:cs typeface="Microsoft Sans Serif"/>
              </a:rPr>
              <a:t>о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лиственницы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05763" y="3763477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5276" y="3538063"/>
            <a:ext cx="111379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4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00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98299" y="3723915"/>
            <a:ext cx="1108075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43815" marR="5080" indent="-31750">
              <a:lnSpc>
                <a:spcPct val="101600"/>
              </a:lnSpc>
              <a:spcBef>
                <a:spcPts val="65"/>
              </a:spcBef>
            </a:pP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50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40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80251" y="3823484"/>
            <a:ext cx="4705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622873" y="3730558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1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78156" y="5104815"/>
            <a:ext cx="45910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45">
                <a:latin typeface="Microsoft Sans Serif"/>
                <a:cs typeface="Microsoft Sans Serif"/>
              </a:rPr>
              <a:t>Забор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05763" y="5081079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69571" y="4948592"/>
            <a:ext cx="11658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74</a:t>
            </a:r>
            <a:r>
              <a:rPr dirty="0" sz="1200" spc="40">
                <a:latin typeface="Microsoft Sans Serif"/>
                <a:cs typeface="Microsoft Sans Serif"/>
              </a:rPr>
              <a:t>,</a:t>
            </a:r>
            <a:r>
              <a:rPr dirty="0" sz="1200" spc="-10">
                <a:latin typeface="Microsoft Sans Serif"/>
                <a:cs typeface="Microsoft Sans Serif"/>
              </a:rPr>
              <a:t>2</a:t>
            </a:r>
            <a:r>
              <a:rPr dirty="0" sz="1200" spc="10">
                <a:latin typeface="Microsoft Sans Serif"/>
                <a:cs typeface="Microsoft Sans Serif"/>
              </a:rPr>
              <a:t>5</a:t>
            </a:r>
            <a:r>
              <a:rPr dirty="0" sz="1200" spc="-55">
                <a:latin typeface="Microsoft Sans Serif"/>
                <a:cs typeface="Microsoft Sans Serif"/>
              </a:rPr>
              <a:t> </a:t>
            </a:r>
            <a:r>
              <a:rPr dirty="0" sz="1200" spc="-95">
                <a:latin typeface="Microsoft Sans Serif"/>
                <a:cs typeface="Microsoft Sans Serif"/>
              </a:rPr>
              <a:t>п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r>
              <a:rPr dirty="0" sz="1200" spc="-170">
                <a:latin typeface="Microsoft Sans Serif"/>
                <a:cs typeface="Microsoft Sans Serif"/>
              </a:rPr>
              <a:t>м</a:t>
            </a:r>
            <a:r>
              <a:rPr dirty="0" sz="1200" spc="-35">
                <a:latin typeface="Microsoft Sans Serif"/>
                <a:cs typeface="Microsoft Sans Serif"/>
              </a:rPr>
              <a:t>.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50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80251" y="5141086"/>
            <a:ext cx="4705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2499" y="9033886"/>
            <a:ext cx="1784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45">
                <a:latin typeface="Microsoft Sans Serif"/>
                <a:cs typeface="Microsoft Sans Serif"/>
              </a:rPr>
              <a:t>1</a:t>
            </a:r>
            <a:r>
              <a:rPr dirty="0" sz="1200" spc="10"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78156" y="9022963"/>
            <a:ext cx="91884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Велопарковка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22873" y="9124043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4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585801" y="9124043"/>
            <a:ext cx="4591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25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30049" y="8938190"/>
            <a:ext cx="1044575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just" marL="12700" marR="5080" indent="10795">
              <a:lnSpc>
                <a:spcPct val="101600"/>
              </a:lnSpc>
              <a:spcBef>
                <a:spcPts val="65"/>
              </a:spcBef>
            </a:pPr>
            <a:r>
              <a:rPr dirty="0" sz="1200" spc="-75">
                <a:latin typeface="Microsoft Sans Serif"/>
                <a:cs typeface="Microsoft Sans Serif"/>
              </a:rPr>
              <a:t>ширин</a:t>
            </a:r>
            <a:r>
              <a:rPr dirty="0" sz="1200" spc="-65">
                <a:latin typeface="Microsoft Sans Serif"/>
                <a:cs typeface="Microsoft Sans Serif"/>
              </a:rPr>
              <a:t>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6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105">
                <a:latin typeface="Microsoft Sans Serif"/>
                <a:cs typeface="Microsoft Sans Serif"/>
              </a:rPr>
              <a:t>высот</a:t>
            </a:r>
            <a:r>
              <a:rPr dirty="0" sz="1200" spc="-95">
                <a:latin typeface="Microsoft Sans Serif"/>
                <a:cs typeface="Microsoft Sans Serif"/>
              </a:rPr>
              <a:t>а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80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0">
                <a:latin typeface="Microsoft Sans Serif"/>
                <a:cs typeface="Microsoft Sans Serif"/>
              </a:rPr>
              <a:t>мм  </a:t>
            </a:r>
            <a:r>
              <a:rPr dirty="0" sz="1200" spc="-85">
                <a:latin typeface="Microsoft Sans Serif"/>
                <a:cs typeface="Microsoft Sans Serif"/>
              </a:rPr>
              <a:t>длина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5">
                <a:latin typeface="Microsoft Sans Serif"/>
                <a:cs typeface="Microsoft Sans Serif"/>
              </a:rPr>
              <a:t>-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5">
                <a:latin typeface="Microsoft Sans Serif"/>
                <a:cs typeface="Microsoft Sans Serif"/>
              </a:rPr>
              <a:t>54</a:t>
            </a:r>
            <a:r>
              <a:rPr dirty="0" sz="1200" spc="10">
                <a:latin typeface="Microsoft Sans Serif"/>
                <a:cs typeface="Microsoft Sans Serif"/>
              </a:rPr>
              <a:t>0</a:t>
            </a:r>
            <a:r>
              <a:rPr dirty="0" sz="1200" spc="-55">
                <a:latin typeface="Microsoft Sans Serif"/>
                <a:cs typeface="Microsoft Sans Serif"/>
              </a:rPr>
              <a:t> </a:t>
            </a:r>
            <a:r>
              <a:rPr dirty="0" sz="1200" spc="-17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622873" y="7683377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latin typeface="Microsoft Sans Serif"/>
                <a:cs typeface="Microsoft Sans Serif"/>
              </a:rPr>
              <a:t>9</a:t>
            </a:r>
            <a:r>
              <a:rPr dirty="0" sz="1200" spc="-45">
                <a:latin typeface="Microsoft Sans Serif"/>
                <a:cs typeface="Microsoft Sans Serif"/>
              </a:rPr>
              <a:t> </a:t>
            </a:r>
            <a:r>
              <a:rPr dirty="0" sz="1200" spc="-125">
                <a:latin typeface="Microsoft Sans Serif"/>
                <a:cs typeface="Microsoft Sans Serif"/>
              </a:rPr>
              <a:t>шт</a:t>
            </a:r>
            <a:r>
              <a:rPr dirty="0" sz="1200" spc="-35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67963" y="1736831"/>
            <a:ext cx="1860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65">
                <a:latin typeface="Microsoft Sans Serif"/>
                <a:cs typeface="Microsoft Sans Serif"/>
              </a:rPr>
              <a:t>№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977152" y="1736831"/>
            <a:ext cx="6242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latin typeface="Microsoft Sans Serif"/>
                <a:cs typeface="Microsoft Sans Serif"/>
              </a:rPr>
              <a:t>название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142736" y="1736831"/>
            <a:ext cx="619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latin typeface="Microsoft Sans Serif"/>
                <a:cs typeface="Microsoft Sans Serif"/>
              </a:rPr>
              <a:t>габариты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572974" y="1736831"/>
            <a:ext cx="4451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5">
                <a:latin typeface="Microsoft Sans Serif"/>
                <a:cs typeface="Microsoft Sans Serif"/>
              </a:rPr>
              <a:t>кол-во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842354" y="1736831"/>
            <a:ext cx="8896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Microsoft Sans Serif"/>
                <a:cs typeface="Microsoft Sans Serif"/>
              </a:rPr>
              <a:t>изображение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99111" y="1736831"/>
            <a:ext cx="6324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материал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331852" y="1736831"/>
            <a:ext cx="79692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Microsoft Sans Serif"/>
                <a:cs typeface="Microsoft Sans Serif"/>
              </a:rPr>
              <a:t>примечание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Благоустройств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о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сквер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а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2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dirty="0" sz="1050" spc="-85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95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0">
                <a:latin typeface="Tahoma"/>
                <a:cs typeface="Tahoma"/>
              </a:rPr>
              <a:t>31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71208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25">
                <a:latin typeface="Lucida Sans Unicode"/>
                <a:cs typeface="Lucida Sans Unicode"/>
              </a:rPr>
              <a:t>Ведомост</a:t>
            </a:r>
            <a:r>
              <a:rPr dirty="0" sz="1050" spc="-20">
                <a:latin typeface="Lucida Sans Unicode"/>
                <a:cs typeface="Lucida Sans Unicode"/>
              </a:rPr>
              <a:t>ь</a:t>
            </a:r>
            <a:r>
              <a:rPr dirty="0" sz="1050" spc="-60">
                <a:latin typeface="Lucida Sans Unicode"/>
                <a:cs typeface="Lucida Sans Unicode"/>
              </a:rPr>
              <a:t> </a:t>
            </a:r>
            <a:r>
              <a:rPr dirty="0" sz="1050" spc="-30">
                <a:latin typeface="Lucida Sans Unicode"/>
                <a:cs typeface="Lucida Sans Unicode"/>
              </a:rPr>
              <a:t>осветительног</a:t>
            </a:r>
            <a:r>
              <a:rPr dirty="0" sz="1050" spc="-30">
                <a:latin typeface="Lucida Sans Unicode"/>
                <a:cs typeface="Lucida Sans Unicode"/>
              </a:rPr>
              <a:t>о</a:t>
            </a:r>
            <a:r>
              <a:rPr dirty="0" sz="1050" spc="-85">
                <a:latin typeface="Lucida Sans Unicode"/>
                <a:cs typeface="Lucida Sans Unicode"/>
              </a:rPr>
              <a:t> </a:t>
            </a:r>
            <a:r>
              <a:rPr dirty="0" sz="1050">
                <a:latin typeface="Lucida Sans Unicode"/>
                <a:cs typeface="Lucida Sans Unicode"/>
              </a:rPr>
              <a:t>оборудования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74852" y="1929311"/>
            <a:ext cx="13589000" cy="1443990"/>
            <a:chOff x="974852" y="1929311"/>
            <a:chExt cx="13589000" cy="14439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003" y="1967115"/>
              <a:ext cx="900667" cy="136800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4852" y="1931111"/>
              <a:ext cx="13589000" cy="1440180"/>
            </a:xfrm>
            <a:custGeom>
              <a:avLst/>
              <a:gdLst/>
              <a:ahLst/>
              <a:cxnLst/>
              <a:rect l="l" t="t" r="r" b="b"/>
              <a:pathLst>
                <a:path w="13589000" h="1440179">
                  <a:moveTo>
                    <a:pt x="0" y="0"/>
                  </a:moveTo>
                  <a:lnTo>
                    <a:pt x="13588825" y="0"/>
                  </a:lnTo>
                </a:path>
                <a:path w="13589000" h="1440179">
                  <a:moveTo>
                    <a:pt x="0" y="1440002"/>
                  </a:moveTo>
                  <a:lnTo>
                    <a:pt x="13588825" y="14400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3429" y="3486149"/>
            <a:ext cx="270226" cy="122646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74852" y="4809319"/>
            <a:ext cx="13589000" cy="2884170"/>
            <a:chOff x="974852" y="4809319"/>
            <a:chExt cx="13589000" cy="28841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7003" y="4847119"/>
              <a:ext cx="917907" cy="13680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74852" y="4811119"/>
              <a:ext cx="13589000" cy="0"/>
            </a:xfrm>
            <a:custGeom>
              <a:avLst/>
              <a:gdLst/>
              <a:ahLst/>
              <a:cxnLst/>
              <a:rect l="l" t="t" r="r" b="b"/>
              <a:pathLst>
                <a:path w="13589000" h="0">
                  <a:moveTo>
                    <a:pt x="0" y="0"/>
                  </a:moveTo>
                  <a:lnTo>
                    <a:pt x="13588825" y="0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7003" y="6287121"/>
              <a:ext cx="917929" cy="13680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74852" y="6251121"/>
              <a:ext cx="13589000" cy="1440180"/>
            </a:xfrm>
            <a:custGeom>
              <a:avLst/>
              <a:gdLst/>
              <a:ahLst/>
              <a:cxnLst/>
              <a:rect l="l" t="t" r="r" b="b"/>
              <a:pathLst>
                <a:path w="13589000" h="1440179">
                  <a:moveTo>
                    <a:pt x="0" y="0"/>
                  </a:moveTo>
                  <a:lnTo>
                    <a:pt x="13588825" y="0"/>
                  </a:lnTo>
                </a:path>
                <a:path w="13589000" h="1440179">
                  <a:moveTo>
                    <a:pt x="0" y="1440002"/>
                  </a:moveTo>
                  <a:lnTo>
                    <a:pt x="13588825" y="14400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50607" y="2490008"/>
            <a:ext cx="359086" cy="3585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37221" y="3924618"/>
            <a:ext cx="359094" cy="35856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477806" y="5304068"/>
            <a:ext cx="584200" cy="447040"/>
            <a:chOff x="9477806" y="5304068"/>
            <a:chExt cx="584200" cy="447040"/>
          </a:xfrm>
        </p:grpSpPr>
        <p:sp>
          <p:nvSpPr>
            <p:cNvPr id="17" name="object 17"/>
            <p:cNvSpPr/>
            <p:nvPr/>
          </p:nvSpPr>
          <p:spPr>
            <a:xfrm>
              <a:off x="10055463" y="5331932"/>
              <a:ext cx="6350" cy="391795"/>
            </a:xfrm>
            <a:custGeom>
              <a:avLst/>
              <a:gdLst/>
              <a:ahLst/>
              <a:cxnLst/>
              <a:rect l="l" t="t" r="r" b="b"/>
              <a:pathLst>
                <a:path w="6350" h="391795">
                  <a:moveTo>
                    <a:pt x="0" y="391284"/>
                  </a:moveTo>
                  <a:lnTo>
                    <a:pt x="0" y="0"/>
                  </a:lnTo>
                  <a:lnTo>
                    <a:pt x="5435" y="3960"/>
                  </a:lnTo>
                  <a:lnTo>
                    <a:pt x="6120" y="4724"/>
                  </a:lnTo>
                  <a:lnTo>
                    <a:pt x="6120" y="386532"/>
                  </a:lnTo>
                  <a:lnTo>
                    <a:pt x="5435" y="387324"/>
                  </a:lnTo>
                  <a:lnTo>
                    <a:pt x="0" y="391284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049343" y="5327435"/>
              <a:ext cx="6350" cy="400685"/>
            </a:xfrm>
            <a:custGeom>
              <a:avLst/>
              <a:gdLst/>
              <a:ahLst/>
              <a:cxnLst/>
              <a:rect l="l" t="t" r="r" b="b"/>
              <a:pathLst>
                <a:path w="6350" h="400685">
                  <a:moveTo>
                    <a:pt x="0" y="400278"/>
                  </a:moveTo>
                  <a:lnTo>
                    <a:pt x="0" y="0"/>
                  </a:lnTo>
                  <a:lnTo>
                    <a:pt x="6120" y="4496"/>
                  </a:lnTo>
                  <a:lnTo>
                    <a:pt x="6120" y="395781"/>
                  </a:lnTo>
                  <a:lnTo>
                    <a:pt x="0" y="400278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043223" y="5322968"/>
              <a:ext cx="6350" cy="409575"/>
            </a:xfrm>
            <a:custGeom>
              <a:avLst/>
              <a:gdLst/>
              <a:ahLst/>
              <a:cxnLst/>
              <a:rect l="l" t="t" r="r" b="b"/>
              <a:pathLst>
                <a:path w="6350" h="409575">
                  <a:moveTo>
                    <a:pt x="0" y="409212"/>
                  </a:moveTo>
                  <a:lnTo>
                    <a:pt x="0" y="0"/>
                  </a:lnTo>
                  <a:lnTo>
                    <a:pt x="6120" y="4468"/>
                  </a:lnTo>
                  <a:lnTo>
                    <a:pt x="6120" y="404744"/>
                  </a:lnTo>
                  <a:lnTo>
                    <a:pt x="0" y="409212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037103" y="5318479"/>
              <a:ext cx="6350" cy="418465"/>
            </a:xfrm>
            <a:custGeom>
              <a:avLst/>
              <a:gdLst/>
              <a:ahLst/>
              <a:cxnLst/>
              <a:rect l="l" t="t" r="r" b="b"/>
              <a:pathLst>
                <a:path w="6350" h="418464">
                  <a:moveTo>
                    <a:pt x="0" y="418190"/>
                  </a:moveTo>
                  <a:lnTo>
                    <a:pt x="0" y="0"/>
                  </a:lnTo>
                  <a:lnTo>
                    <a:pt x="6120" y="4489"/>
                  </a:lnTo>
                  <a:lnTo>
                    <a:pt x="6120" y="413701"/>
                  </a:lnTo>
                  <a:lnTo>
                    <a:pt x="0" y="41819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030983" y="5314004"/>
              <a:ext cx="6350" cy="427355"/>
            </a:xfrm>
            <a:custGeom>
              <a:avLst/>
              <a:gdLst/>
              <a:ahLst/>
              <a:cxnLst/>
              <a:rect l="l" t="t" r="r" b="b"/>
              <a:pathLst>
                <a:path w="6350" h="427354">
                  <a:moveTo>
                    <a:pt x="0" y="427140"/>
                  </a:moveTo>
                  <a:lnTo>
                    <a:pt x="0" y="0"/>
                  </a:lnTo>
                  <a:lnTo>
                    <a:pt x="6120" y="4474"/>
                  </a:lnTo>
                  <a:lnTo>
                    <a:pt x="6120" y="422666"/>
                  </a:lnTo>
                  <a:lnTo>
                    <a:pt x="0" y="42714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024863" y="5309521"/>
              <a:ext cx="6350" cy="436245"/>
            </a:xfrm>
            <a:custGeom>
              <a:avLst/>
              <a:gdLst/>
              <a:ahLst/>
              <a:cxnLst/>
              <a:rect l="l" t="t" r="r" b="b"/>
              <a:pathLst>
                <a:path w="6350" h="436245">
                  <a:moveTo>
                    <a:pt x="0" y="436087"/>
                  </a:moveTo>
                  <a:lnTo>
                    <a:pt x="0" y="0"/>
                  </a:lnTo>
                  <a:lnTo>
                    <a:pt x="6120" y="4482"/>
                  </a:lnTo>
                  <a:lnTo>
                    <a:pt x="6120" y="431623"/>
                  </a:lnTo>
                  <a:lnTo>
                    <a:pt x="0" y="436087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018743" y="5305043"/>
              <a:ext cx="6350" cy="445134"/>
            </a:xfrm>
            <a:custGeom>
              <a:avLst/>
              <a:gdLst/>
              <a:ahLst/>
              <a:cxnLst/>
              <a:rect l="l" t="t" r="r" b="b"/>
              <a:pathLst>
                <a:path w="6350" h="445135">
                  <a:moveTo>
                    <a:pt x="0" y="445063"/>
                  </a:moveTo>
                  <a:lnTo>
                    <a:pt x="0" y="0"/>
                  </a:lnTo>
                  <a:lnTo>
                    <a:pt x="6120" y="4478"/>
                  </a:lnTo>
                  <a:lnTo>
                    <a:pt x="6120" y="440565"/>
                  </a:lnTo>
                  <a:lnTo>
                    <a:pt x="0" y="445063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012617" y="5304078"/>
              <a:ext cx="6350" cy="447040"/>
            </a:xfrm>
            <a:custGeom>
              <a:avLst/>
              <a:gdLst/>
              <a:ahLst/>
              <a:cxnLst/>
              <a:rect l="l" t="t" r="r" b="b"/>
              <a:pathLst>
                <a:path w="6350" h="447039">
                  <a:moveTo>
                    <a:pt x="6121" y="1270"/>
                  </a:moveTo>
                  <a:lnTo>
                    <a:pt x="5651" y="1270"/>
                  </a:lnTo>
                  <a:lnTo>
                    <a:pt x="5651" y="0"/>
                  </a:lnTo>
                  <a:lnTo>
                    <a:pt x="3251" y="0"/>
                  </a:lnTo>
                  <a:lnTo>
                    <a:pt x="3251" y="1270"/>
                  </a:lnTo>
                  <a:lnTo>
                    <a:pt x="190" y="1270"/>
                  </a:lnTo>
                  <a:lnTo>
                    <a:pt x="190" y="2540"/>
                  </a:lnTo>
                  <a:lnTo>
                    <a:pt x="0" y="2540"/>
                  </a:lnTo>
                  <a:lnTo>
                    <a:pt x="0" y="444500"/>
                  </a:lnTo>
                  <a:lnTo>
                    <a:pt x="254" y="444500"/>
                  </a:lnTo>
                  <a:lnTo>
                    <a:pt x="254" y="445770"/>
                  </a:lnTo>
                  <a:lnTo>
                    <a:pt x="3327" y="445770"/>
                  </a:lnTo>
                  <a:lnTo>
                    <a:pt x="3327" y="447040"/>
                  </a:lnTo>
                  <a:lnTo>
                    <a:pt x="5613" y="447040"/>
                  </a:lnTo>
                  <a:lnTo>
                    <a:pt x="5613" y="445770"/>
                  </a:lnTo>
                  <a:lnTo>
                    <a:pt x="6121" y="445770"/>
                  </a:lnTo>
                  <a:lnTo>
                    <a:pt x="6121" y="444500"/>
                  </a:lnTo>
                  <a:lnTo>
                    <a:pt x="6121" y="2540"/>
                  </a:lnTo>
                  <a:lnTo>
                    <a:pt x="6121" y="127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006503" y="5306051"/>
              <a:ext cx="6350" cy="443230"/>
            </a:xfrm>
            <a:custGeom>
              <a:avLst/>
              <a:gdLst/>
              <a:ahLst/>
              <a:cxnLst/>
              <a:rect l="l" t="t" r="r" b="b"/>
              <a:pathLst>
                <a:path w="6350" h="443229">
                  <a:moveTo>
                    <a:pt x="6120" y="443046"/>
                  </a:moveTo>
                  <a:lnTo>
                    <a:pt x="0" y="440493"/>
                  </a:lnTo>
                  <a:lnTo>
                    <a:pt x="0" y="2534"/>
                  </a:lnTo>
                  <a:lnTo>
                    <a:pt x="6120" y="0"/>
                  </a:lnTo>
                  <a:lnTo>
                    <a:pt x="6120" y="443046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000383" y="5308586"/>
              <a:ext cx="6350" cy="438150"/>
            </a:xfrm>
            <a:custGeom>
              <a:avLst/>
              <a:gdLst/>
              <a:ahLst/>
              <a:cxnLst/>
              <a:rect l="l" t="t" r="r" b="b"/>
              <a:pathLst>
                <a:path w="6350" h="438150">
                  <a:moveTo>
                    <a:pt x="6120" y="437958"/>
                  </a:moveTo>
                  <a:lnTo>
                    <a:pt x="0" y="435438"/>
                  </a:lnTo>
                  <a:lnTo>
                    <a:pt x="0" y="2537"/>
                  </a:lnTo>
                  <a:lnTo>
                    <a:pt x="6120" y="0"/>
                  </a:lnTo>
                  <a:lnTo>
                    <a:pt x="6120" y="437958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994263" y="5311124"/>
              <a:ext cx="6350" cy="433070"/>
            </a:xfrm>
            <a:custGeom>
              <a:avLst/>
              <a:gdLst/>
              <a:ahLst/>
              <a:cxnLst/>
              <a:rect l="l" t="t" r="r" b="b"/>
              <a:pathLst>
                <a:path w="6350" h="433070">
                  <a:moveTo>
                    <a:pt x="6120" y="432900"/>
                  </a:moveTo>
                  <a:lnTo>
                    <a:pt x="0" y="430368"/>
                  </a:lnTo>
                  <a:lnTo>
                    <a:pt x="0" y="2531"/>
                  </a:lnTo>
                  <a:lnTo>
                    <a:pt x="6120" y="0"/>
                  </a:lnTo>
                  <a:lnTo>
                    <a:pt x="6120" y="43290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988143" y="5313655"/>
              <a:ext cx="6350" cy="427990"/>
            </a:xfrm>
            <a:custGeom>
              <a:avLst/>
              <a:gdLst/>
              <a:ahLst/>
              <a:cxnLst/>
              <a:rect l="l" t="t" r="r" b="b"/>
              <a:pathLst>
                <a:path w="6350" h="427989">
                  <a:moveTo>
                    <a:pt x="6120" y="427836"/>
                  </a:moveTo>
                  <a:lnTo>
                    <a:pt x="0" y="425293"/>
                  </a:lnTo>
                  <a:lnTo>
                    <a:pt x="0" y="2544"/>
                  </a:lnTo>
                  <a:lnTo>
                    <a:pt x="6120" y="0"/>
                  </a:lnTo>
                  <a:lnTo>
                    <a:pt x="6120" y="427836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982023" y="5316200"/>
              <a:ext cx="6350" cy="422909"/>
            </a:xfrm>
            <a:custGeom>
              <a:avLst/>
              <a:gdLst/>
              <a:ahLst/>
              <a:cxnLst/>
              <a:rect l="l" t="t" r="r" b="b"/>
              <a:pathLst>
                <a:path w="6350" h="422910">
                  <a:moveTo>
                    <a:pt x="6120" y="422748"/>
                  </a:moveTo>
                  <a:lnTo>
                    <a:pt x="0" y="420222"/>
                  </a:lnTo>
                  <a:lnTo>
                    <a:pt x="0" y="2524"/>
                  </a:lnTo>
                  <a:lnTo>
                    <a:pt x="6120" y="0"/>
                  </a:lnTo>
                  <a:lnTo>
                    <a:pt x="6120" y="422748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9975903" y="5318724"/>
              <a:ext cx="6350" cy="417830"/>
            </a:xfrm>
            <a:custGeom>
              <a:avLst/>
              <a:gdLst/>
              <a:ahLst/>
              <a:cxnLst/>
              <a:rect l="l" t="t" r="r" b="b"/>
              <a:pathLst>
                <a:path w="6350" h="417829">
                  <a:moveTo>
                    <a:pt x="6120" y="417697"/>
                  </a:moveTo>
                  <a:lnTo>
                    <a:pt x="0" y="415147"/>
                  </a:lnTo>
                  <a:lnTo>
                    <a:pt x="0" y="2534"/>
                  </a:lnTo>
                  <a:lnTo>
                    <a:pt x="6120" y="0"/>
                  </a:lnTo>
                  <a:lnTo>
                    <a:pt x="6120" y="41769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969783" y="5321259"/>
              <a:ext cx="6350" cy="412750"/>
            </a:xfrm>
            <a:custGeom>
              <a:avLst/>
              <a:gdLst/>
              <a:ahLst/>
              <a:cxnLst/>
              <a:rect l="l" t="t" r="r" b="b"/>
              <a:pathLst>
                <a:path w="6350" h="412750">
                  <a:moveTo>
                    <a:pt x="6120" y="412613"/>
                  </a:moveTo>
                  <a:lnTo>
                    <a:pt x="0" y="410091"/>
                  </a:lnTo>
                  <a:lnTo>
                    <a:pt x="0" y="2536"/>
                  </a:lnTo>
                  <a:lnTo>
                    <a:pt x="6120" y="0"/>
                  </a:lnTo>
                  <a:lnTo>
                    <a:pt x="6120" y="412613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963663" y="5323796"/>
              <a:ext cx="6350" cy="407670"/>
            </a:xfrm>
            <a:custGeom>
              <a:avLst/>
              <a:gdLst/>
              <a:ahLst/>
              <a:cxnLst/>
              <a:rect l="l" t="t" r="r" b="b"/>
              <a:pathLst>
                <a:path w="6350" h="407670">
                  <a:moveTo>
                    <a:pt x="6120" y="407555"/>
                  </a:moveTo>
                  <a:lnTo>
                    <a:pt x="0" y="405020"/>
                  </a:lnTo>
                  <a:lnTo>
                    <a:pt x="0" y="2532"/>
                  </a:lnTo>
                  <a:lnTo>
                    <a:pt x="6120" y="0"/>
                  </a:lnTo>
                  <a:lnTo>
                    <a:pt x="6120" y="407555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957579" y="5326329"/>
              <a:ext cx="6350" cy="402590"/>
            </a:xfrm>
            <a:custGeom>
              <a:avLst/>
              <a:gdLst/>
              <a:ahLst/>
              <a:cxnLst/>
              <a:rect l="l" t="t" r="r" b="b"/>
              <a:pathLst>
                <a:path w="6350" h="402589">
                  <a:moveTo>
                    <a:pt x="6084" y="402487"/>
                  </a:moveTo>
                  <a:lnTo>
                    <a:pt x="0" y="399947"/>
                  </a:lnTo>
                  <a:lnTo>
                    <a:pt x="0" y="2542"/>
                  </a:lnTo>
                  <a:lnTo>
                    <a:pt x="6084" y="0"/>
                  </a:lnTo>
                  <a:lnTo>
                    <a:pt x="6084" y="402487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951459" y="5328872"/>
              <a:ext cx="6350" cy="397510"/>
            </a:xfrm>
            <a:custGeom>
              <a:avLst/>
              <a:gdLst/>
              <a:ahLst/>
              <a:cxnLst/>
              <a:rect l="l" t="t" r="r" b="b"/>
              <a:pathLst>
                <a:path w="6350" h="397510">
                  <a:moveTo>
                    <a:pt x="6120" y="397404"/>
                  </a:moveTo>
                  <a:lnTo>
                    <a:pt x="0" y="394884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97404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945339" y="5331392"/>
              <a:ext cx="6350" cy="392430"/>
            </a:xfrm>
            <a:custGeom>
              <a:avLst/>
              <a:gdLst/>
              <a:ahLst/>
              <a:cxnLst/>
              <a:rect l="l" t="t" r="r" b="b"/>
              <a:pathLst>
                <a:path w="6350" h="392429">
                  <a:moveTo>
                    <a:pt x="6120" y="392364"/>
                  </a:moveTo>
                  <a:lnTo>
                    <a:pt x="0" y="389808"/>
                  </a:lnTo>
                  <a:lnTo>
                    <a:pt x="0" y="2525"/>
                  </a:lnTo>
                  <a:lnTo>
                    <a:pt x="6120" y="0"/>
                  </a:lnTo>
                  <a:lnTo>
                    <a:pt x="6120" y="392364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939219" y="5333918"/>
              <a:ext cx="6350" cy="387350"/>
            </a:xfrm>
            <a:custGeom>
              <a:avLst/>
              <a:gdLst/>
              <a:ahLst/>
              <a:cxnLst/>
              <a:rect l="l" t="t" r="r" b="b"/>
              <a:pathLst>
                <a:path w="6350" h="387350">
                  <a:moveTo>
                    <a:pt x="6120" y="387282"/>
                  </a:moveTo>
                  <a:lnTo>
                    <a:pt x="0" y="384761"/>
                  </a:lnTo>
                  <a:lnTo>
                    <a:pt x="0" y="2549"/>
                  </a:lnTo>
                  <a:lnTo>
                    <a:pt x="6120" y="0"/>
                  </a:lnTo>
                  <a:lnTo>
                    <a:pt x="6120" y="38728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933099" y="5336468"/>
              <a:ext cx="6350" cy="382270"/>
            </a:xfrm>
            <a:custGeom>
              <a:avLst/>
              <a:gdLst/>
              <a:ahLst/>
              <a:cxnLst/>
              <a:rect l="l" t="t" r="r" b="b"/>
              <a:pathLst>
                <a:path w="6350" h="382270">
                  <a:moveTo>
                    <a:pt x="6120" y="382212"/>
                  </a:moveTo>
                  <a:lnTo>
                    <a:pt x="0" y="379687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82212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9926979" y="5338988"/>
              <a:ext cx="6350" cy="377190"/>
            </a:xfrm>
            <a:custGeom>
              <a:avLst/>
              <a:gdLst/>
              <a:ahLst/>
              <a:cxnLst/>
              <a:rect l="l" t="t" r="r" b="b"/>
              <a:pathLst>
                <a:path w="6350" h="377189">
                  <a:moveTo>
                    <a:pt x="6120" y="377167"/>
                  </a:moveTo>
                  <a:lnTo>
                    <a:pt x="0" y="374616"/>
                  </a:lnTo>
                  <a:lnTo>
                    <a:pt x="0" y="2556"/>
                  </a:lnTo>
                  <a:lnTo>
                    <a:pt x="6120" y="0"/>
                  </a:lnTo>
                  <a:lnTo>
                    <a:pt x="6120" y="377167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9920859" y="5341544"/>
              <a:ext cx="6350" cy="372110"/>
            </a:xfrm>
            <a:custGeom>
              <a:avLst/>
              <a:gdLst/>
              <a:ahLst/>
              <a:cxnLst/>
              <a:rect l="l" t="t" r="r" b="b"/>
              <a:pathLst>
                <a:path w="6350" h="372110">
                  <a:moveTo>
                    <a:pt x="6120" y="372060"/>
                  </a:moveTo>
                  <a:lnTo>
                    <a:pt x="0" y="369540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7206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9914739" y="5344064"/>
              <a:ext cx="6350" cy="367030"/>
            </a:xfrm>
            <a:custGeom>
              <a:avLst/>
              <a:gdLst/>
              <a:ahLst/>
              <a:cxnLst/>
              <a:rect l="l" t="t" r="r" b="b"/>
              <a:pathLst>
                <a:path w="6350" h="367029">
                  <a:moveTo>
                    <a:pt x="6120" y="367020"/>
                  </a:moveTo>
                  <a:lnTo>
                    <a:pt x="0" y="364464"/>
                  </a:lnTo>
                  <a:lnTo>
                    <a:pt x="0" y="2527"/>
                  </a:lnTo>
                  <a:lnTo>
                    <a:pt x="6120" y="0"/>
                  </a:lnTo>
                  <a:lnTo>
                    <a:pt x="6120" y="3670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908619" y="5346591"/>
              <a:ext cx="6350" cy="361950"/>
            </a:xfrm>
            <a:custGeom>
              <a:avLst/>
              <a:gdLst/>
              <a:ahLst/>
              <a:cxnLst/>
              <a:rect l="l" t="t" r="r" b="b"/>
              <a:pathLst>
                <a:path w="6350" h="361950">
                  <a:moveTo>
                    <a:pt x="6120" y="361936"/>
                  </a:moveTo>
                  <a:lnTo>
                    <a:pt x="0" y="359416"/>
                  </a:lnTo>
                  <a:lnTo>
                    <a:pt x="0" y="2548"/>
                  </a:lnTo>
                  <a:lnTo>
                    <a:pt x="6120" y="0"/>
                  </a:lnTo>
                  <a:lnTo>
                    <a:pt x="6120" y="361936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9902499" y="5349140"/>
              <a:ext cx="6350" cy="356870"/>
            </a:xfrm>
            <a:custGeom>
              <a:avLst/>
              <a:gdLst/>
              <a:ahLst/>
              <a:cxnLst/>
              <a:rect l="l" t="t" r="r" b="b"/>
              <a:pathLst>
                <a:path w="6350" h="356870">
                  <a:moveTo>
                    <a:pt x="6120" y="356868"/>
                  </a:moveTo>
                  <a:lnTo>
                    <a:pt x="0" y="354339"/>
                  </a:lnTo>
                  <a:lnTo>
                    <a:pt x="0" y="2521"/>
                  </a:lnTo>
                  <a:lnTo>
                    <a:pt x="6120" y="0"/>
                  </a:lnTo>
                  <a:lnTo>
                    <a:pt x="6120" y="356868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9896379" y="5351661"/>
              <a:ext cx="6350" cy="352425"/>
            </a:xfrm>
            <a:custGeom>
              <a:avLst/>
              <a:gdLst/>
              <a:ahLst/>
              <a:cxnLst/>
              <a:rect l="l" t="t" r="r" b="b"/>
              <a:pathLst>
                <a:path w="6350" h="352425">
                  <a:moveTo>
                    <a:pt x="6120" y="351818"/>
                  </a:moveTo>
                  <a:lnTo>
                    <a:pt x="0" y="349270"/>
                  </a:lnTo>
                  <a:lnTo>
                    <a:pt x="0" y="2554"/>
                  </a:lnTo>
                  <a:lnTo>
                    <a:pt x="6120" y="0"/>
                  </a:lnTo>
                  <a:lnTo>
                    <a:pt x="6120" y="351818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9890259" y="5354216"/>
              <a:ext cx="6350" cy="347345"/>
            </a:xfrm>
            <a:custGeom>
              <a:avLst/>
              <a:gdLst/>
              <a:ahLst/>
              <a:cxnLst/>
              <a:rect l="l" t="t" r="r" b="b"/>
              <a:pathLst>
                <a:path w="6350" h="347345">
                  <a:moveTo>
                    <a:pt x="6120" y="346716"/>
                  </a:moveTo>
                  <a:lnTo>
                    <a:pt x="0" y="344193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46716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9884139" y="5356736"/>
              <a:ext cx="6350" cy="342265"/>
            </a:xfrm>
            <a:custGeom>
              <a:avLst/>
              <a:gdLst/>
              <a:ahLst/>
              <a:cxnLst/>
              <a:rect l="l" t="t" r="r" b="b"/>
              <a:pathLst>
                <a:path w="6350" h="342264">
                  <a:moveTo>
                    <a:pt x="6120" y="341673"/>
                  </a:moveTo>
                  <a:lnTo>
                    <a:pt x="0" y="339120"/>
                  </a:lnTo>
                  <a:lnTo>
                    <a:pt x="0" y="2529"/>
                  </a:lnTo>
                  <a:lnTo>
                    <a:pt x="6120" y="0"/>
                  </a:lnTo>
                  <a:lnTo>
                    <a:pt x="6120" y="341673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878019" y="5359266"/>
              <a:ext cx="6350" cy="337185"/>
            </a:xfrm>
            <a:custGeom>
              <a:avLst/>
              <a:gdLst/>
              <a:ahLst/>
              <a:cxnLst/>
              <a:rect l="l" t="t" r="r" b="b"/>
              <a:pathLst>
                <a:path w="6350" h="337185">
                  <a:moveTo>
                    <a:pt x="6120" y="336590"/>
                  </a:moveTo>
                  <a:lnTo>
                    <a:pt x="0" y="334070"/>
                  </a:lnTo>
                  <a:lnTo>
                    <a:pt x="0" y="2545"/>
                  </a:lnTo>
                  <a:lnTo>
                    <a:pt x="6120" y="0"/>
                  </a:lnTo>
                  <a:lnTo>
                    <a:pt x="6120" y="33659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9871899" y="5361812"/>
              <a:ext cx="6350" cy="332105"/>
            </a:xfrm>
            <a:custGeom>
              <a:avLst/>
              <a:gdLst/>
              <a:ahLst/>
              <a:cxnLst/>
              <a:rect l="l" t="t" r="r" b="b"/>
              <a:pathLst>
                <a:path w="6350" h="332104">
                  <a:moveTo>
                    <a:pt x="6120" y="331524"/>
                  </a:moveTo>
                  <a:lnTo>
                    <a:pt x="0" y="328992"/>
                  </a:lnTo>
                  <a:lnTo>
                    <a:pt x="0" y="2522"/>
                  </a:lnTo>
                  <a:lnTo>
                    <a:pt x="6120" y="0"/>
                  </a:lnTo>
                  <a:lnTo>
                    <a:pt x="6120" y="331524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9865779" y="5364334"/>
              <a:ext cx="6350" cy="327025"/>
            </a:xfrm>
            <a:custGeom>
              <a:avLst/>
              <a:gdLst/>
              <a:ahLst/>
              <a:cxnLst/>
              <a:rect l="l" t="t" r="r" b="b"/>
              <a:pathLst>
                <a:path w="6350" h="327025">
                  <a:moveTo>
                    <a:pt x="6120" y="326469"/>
                  </a:moveTo>
                  <a:lnTo>
                    <a:pt x="0" y="323925"/>
                  </a:lnTo>
                  <a:lnTo>
                    <a:pt x="0" y="2553"/>
                  </a:lnTo>
                  <a:lnTo>
                    <a:pt x="6120" y="0"/>
                  </a:lnTo>
                  <a:lnTo>
                    <a:pt x="6120" y="326469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9859659" y="5366888"/>
              <a:ext cx="6350" cy="321945"/>
            </a:xfrm>
            <a:custGeom>
              <a:avLst/>
              <a:gdLst/>
              <a:ahLst/>
              <a:cxnLst/>
              <a:rect l="l" t="t" r="r" b="b"/>
              <a:pathLst>
                <a:path w="6350" h="321945">
                  <a:moveTo>
                    <a:pt x="6120" y="321372"/>
                  </a:moveTo>
                  <a:lnTo>
                    <a:pt x="0" y="318846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21372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9853539" y="5369408"/>
              <a:ext cx="6350" cy="316865"/>
            </a:xfrm>
            <a:custGeom>
              <a:avLst/>
              <a:gdLst/>
              <a:ahLst/>
              <a:cxnLst/>
              <a:rect l="l" t="t" r="r" b="b"/>
              <a:pathLst>
                <a:path w="6350" h="316864">
                  <a:moveTo>
                    <a:pt x="6120" y="316326"/>
                  </a:moveTo>
                  <a:lnTo>
                    <a:pt x="0" y="313776"/>
                  </a:lnTo>
                  <a:lnTo>
                    <a:pt x="0" y="2531"/>
                  </a:lnTo>
                  <a:lnTo>
                    <a:pt x="6120" y="0"/>
                  </a:lnTo>
                  <a:lnTo>
                    <a:pt x="6120" y="316326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9847419" y="5371939"/>
              <a:ext cx="6350" cy="311785"/>
            </a:xfrm>
            <a:custGeom>
              <a:avLst/>
              <a:gdLst/>
              <a:ahLst/>
              <a:cxnLst/>
              <a:rect l="l" t="t" r="r" b="b"/>
              <a:pathLst>
                <a:path w="6350" h="311785">
                  <a:moveTo>
                    <a:pt x="6120" y="311245"/>
                  </a:moveTo>
                  <a:lnTo>
                    <a:pt x="0" y="308724"/>
                  </a:lnTo>
                  <a:lnTo>
                    <a:pt x="0" y="2544"/>
                  </a:lnTo>
                  <a:lnTo>
                    <a:pt x="6120" y="0"/>
                  </a:lnTo>
                  <a:lnTo>
                    <a:pt x="6120" y="311245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9841299" y="5374484"/>
              <a:ext cx="6350" cy="306705"/>
            </a:xfrm>
            <a:custGeom>
              <a:avLst/>
              <a:gdLst/>
              <a:ahLst/>
              <a:cxnLst/>
              <a:rect l="l" t="t" r="r" b="b"/>
              <a:pathLst>
                <a:path w="6350" h="306704">
                  <a:moveTo>
                    <a:pt x="6120" y="306179"/>
                  </a:moveTo>
                  <a:lnTo>
                    <a:pt x="0" y="303644"/>
                  </a:lnTo>
                  <a:lnTo>
                    <a:pt x="0" y="2524"/>
                  </a:lnTo>
                  <a:lnTo>
                    <a:pt x="6120" y="0"/>
                  </a:lnTo>
                  <a:lnTo>
                    <a:pt x="6120" y="306179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835179" y="5377008"/>
              <a:ext cx="6350" cy="301625"/>
            </a:xfrm>
            <a:custGeom>
              <a:avLst/>
              <a:gdLst/>
              <a:ahLst/>
              <a:cxnLst/>
              <a:rect l="l" t="t" r="r" b="b"/>
              <a:pathLst>
                <a:path w="6350" h="301625">
                  <a:moveTo>
                    <a:pt x="6120" y="301120"/>
                  </a:moveTo>
                  <a:lnTo>
                    <a:pt x="0" y="298579"/>
                  </a:lnTo>
                  <a:lnTo>
                    <a:pt x="0" y="2551"/>
                  </a:lnTo>
                  <a:lnTo>
                    <a:pt x="6120" y="0"/>
                  </a:lnTo>
                  <a:lnTo>
                    <a:pt x="6120" y="301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9829059" y="5379560"/>
              <a:ext cx="6350" cy="296545"/>
            </a:xfrm>
            <a:custGeom>
              <a:avLst/>
              <a:gdLst/>
              <a:ahLst/>
              <a:cxnLst/>
              <a:rect l="l" t="t" r="r" b="b"/>
              <a:pathLst>
                <a:path w="6350" h="296545">
                  <a:moveTo>
                    <a:pt x="6120" y="296028"/>
                  </a:moveTo>
                  <a:lnTo>
                    <a:pt x="0" y="293498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296028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9822939" y="5382080"/>
              <a:ext cx="6350" cy="291465"/>
            </a:xfrm>
            <a:custGeom>
              <a:avLst/>
              <a:gdLst/>
              <a:ahLst/>
              <a:cxnLst/>
              <a:rect l="l" t="t" r="r" b="b"/>
              <a:pathLst>
                <a:path w="6350" h="291464">
                  <a:moveTo>
                    <a:pt x="6120" y="290978"/>
                  </a:moveTo>
                  <a:lnTo>
                    <a:pt x="0" y="288432"/>
                  </a:lnTo>
                  <a:lnTo>
                    <a:pt x="0" y="2532"/>
                  </a:lnTo>
                  <a:lnTo>
                    <a:pt x="6120" y="0"/>
                  </a:lnTo>
                  <a:lnTo>
                    <a:pt x="6120" y="290978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9816819" y="5384613"/>
              <a:ext cx="6350" cy="286385"/>
            </a:xfrm>
            <a:custGeom>
              <a:avLst/>
              <a:gdLst/>
              <a:ahLst/>
              <a:cxnLst/>
              <a:rect l="l" t="t" r="r" b="b"/>
              <a:pathLst>
                <a:path w="6350" h="286385">
                  <a:moveTo>
                    <a:pt x="6120" y="285899"/>
                  </a:moveTo>
                  <a:lnTo>
                    <a:pt x="0" y="283374"/>
                  </a:lnTo>
                  <a:lnTo>
                    <a:pt x="0" y="2542"/>
                  </a:lnTo>
                  <a:lnTo>
                    <a:pt x="6120" y="0"/>
                  </a:lnTo>
                  <a:lnTo>
                    <a:pt x="6120" y="285899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9810699" y="5387156"/>
              <a:ext cx="6350" cy="281305"/>
            </a:xfrm>
            <a:custGeom>
              <a:avLst/>
              <a:gdLst/>
              <a:ahLst/>
              <a:cxnLst/>
              <a:rect l="l" t="t" r="r" b="b"/>
              <a:pathLst>
                <a:path w="6350" h="281304">
                  <a:moveTo>
                    <a:pt x="6120" y="280831"/>
                  </a:moveTo>
                  <a:lnTo>
                    <a:pt x="0" y="278296"/>
                  </a:lnTo>
                  <a:lnTo>
                    <a:pt x="0" y="2526"/>
                  </a:lnTo>
                  <a:lnTo>
                    <a:pt x="6120" y="0"/>
                  </a:lnTo>
                  <a:lnTo>
                    <a:pt x="6120" y="280831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804579" y="5389681"/>
              <a:ext cx="6350" cy="276225"/>
            </a:xfrm>
            <a:custGeom>
              <a:avLst/>
              <a:gdLst/>
              <a:ahLst/>
              <a:cxnLst/>
              <a:rect l="l" t="t" r="r" b="b"/>
              <a:pathLst>
                <a:path w="6350" h="276225">
                  <a:moveTo>
                    <a:pt x="6120" y="275771"/>
                  </a:moveTo>
                  <a:lnTo>
                    <a:pt x="0" y="273234"/>
                  </a:lnTo>
                  <a:lnTo>
                    <a:pt x="0" y="2550"/>
                  </a:lnTo>
                  <a:lnTo>
                    <a:pt x="6120" y="0"/>
                  </a:lnTo>
                  <a:lnTo>
                    <a:pt x="6120" y="275771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798459" y="5392232"/>
              <a:ext cx="6350" cy="271145"/>
            </a:xfrm>
            <a:custGeom>
              <a:avLst/>
              <a:gdLst/>
              <a:ahLst/>
              <a:cxnLst/>
              <a:rect l="l" t="t" r="r" b="b"/>
              <a:pathLst>
                <a:path w="6350" h="271145">
                  <a:moveTo>
                    <a:pt x="6120" y="270684"/>
                  </a:moveTo>
                  <a:lnTo>
                    <a:pt x="0" y="268150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270684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9792339" y="5394752"/>
              <a:ext cx="6350" cy="266065"/>
            </a:xfrm>
            <a:custGeom>
              <a:avLst/>
              <a:gdLst/>
              <a:ahLst/>
              <a:cxnLst/>
              <a:rect l="l" t="t" r="r" b="b"/>
              <a:pathLst>
                <a:path w="6350" h="266064">
                  <a:moveTo>
                    <a:pt x="6120" y="265630"/>
                  </a:moveTo>
                  <a:lnTo>
                    <a:pt x="0" y="263088"/>
                  </a:lnTo>
                  <a:lnTo>
                    <a:pt x="0" y="2556"/>
                  </a:lnTo>
                  <a:lnTo>
                    <a:pt x="6120" y="0"/>
                  </a:lnTo>
                  <a:lnTo>
                    <a:pt x="6120" y="26563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9786219" y="5397308"/>
              <a:ext cx="6350" cy="260985"/>
            </a:xfrm>
            <a:custGeom>
              <a:avLst/>
              <a:gdLst/>
              <a:ahLst/>
              <a:cxnLst/>
              <a:rect l="l" t="t" r="r" b="b"/>
              <a:pathLst>
                <a:path w="6350" h="260985">
                  <a:moveTo>
                    <a:pt x="6120" y="260532"/>
                  </a:moveTo>
                  <a:lnTo>
                    <a:pt x="0" y="258003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260532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9780099" y="5399828"/>
              <a:ext cx="6350" cy="255904"/>
            </a:xfrm>
            <a:custGeom>
              <a:avLst/>
              <a:gdLst/>
              <a:ahLst/>
              <a:cxnLst/>
              <a:rect l="l" t="t" r="r" b="b"/>
              <a:pathLst>
                <a:path w="6350" h="255904">
                  <a:moveTo>
                    <a:pt x="6120" y="255484"/>
                  </a:moveTo>
                  <a:lnTo>
                    <a:pt x="0" y="252936"/>
                  </a:lnTo>
                  <a:lnTo>
                    <a:pt x="0" y="2527"/>
                  </a:lnTo>
                  <a:lnTo>
                    <a:pt x="6120" y="0"/>
                  </a:lnTo>
                  <a:lnTo>
                    <a:pt x="6120" y="255484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7806" y="5402355"/>
              <a:ext cx="302292" cy="250408"/>
            </a:xfrm>
            <a:prstGeom prst="rect">
              <a:avLst/>
            </a:prstGeom>
          </p:spPr>
        </p:pic>
      </p:grpSp>
      <p:sp>
        <p:nvSpPr>
          <p:cNvPr id="64" name="object 64"/>
          <p:cNvSpPr/>
          <p:nvPr/>
        </p:nvSpPr>
        <p:spPr>
          <a:xfrm>
            <a:off x="9693050" y="701511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9801050" y="701511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909050" y="701511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 h="0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017051" y="7015115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0" y="0"/>
                </a:moveTo>
                <a:lnTo>
                  <a:pt x="40788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1067963" y="1736831"/>
            <a:ext cx="991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79095" algn="l"/>
              </a:tabLst>
            </a:pPr>
            <a:r>
              <a:rPr dirty="0" sz="1200" spc="-110">
                <a:latin typeface="Tahoma"/>
                <a:cs typeface="Tahoma"/>
              </a:rPr>
              <a:t>№	</a:t>
            </a:r>
            <a:r>
              <a:rPr dirty="0" sz="1200" spc="-55">
                <a:latin typeface="Tahoma"/>
                <a:cs typeface="Tahoma"/>
              </a:rPr>
              <a:t>название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142736" y="1736831"/>
            <a:ext cx="619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5">
                <a:latin typeface="Tahoma"/>
                <a:cs typeface="Tahoma"/>
              </a:rPr>
              <a:t>габариты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572974" y="1736831"/>
            <a:ext cx="44513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5">
                <a:latin typeface="Tahoma"/>
                <a:cs typeface="Tahoma"/>
              </a:rPr>
              <a:t>кол</a:t>
            </a:r>
            <a:r>
              <a:rPr dirty="0" sz="1200" spc="-25">
                <a:latin typeface="Tahoma"/>
                <a:cs typeface="Tahoma"/>
              </a:rPr>
              <a:t>-</a:t>
            </a:r>
            <a:r>
              <a:rPr dirty="0" sz="1200" spc="-65">
                <a:latin typeface="Tahoma"/>
                <a:cs typeface="Tahoma"/>
              </a:rPr>
              <a:t>во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842354" y="1736831"/>
            <a:ext cx="8896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55">
                <a:latin typeface="Tahoma"/>
                <a:cs typeface="Tahoma"/>
              </a:rPr>
              <a:t>изображение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073736" y="1736831"/>
            <a:ext cx="148463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0">
                <a:latin typeface="Tahoma"/>
                <a:cs typeface="Tahoma"/>
              </a:rPr>
              <a:t>условное</a:t>
            </a:r>
            <a:r>
              <a:rPr dirty="0" sz="1200" spc="-70">
                <a:latin typeface="Tahoma"/>
                <a:cs typeface="Tahoma"/>
              </a:rPr>
              <a:t> </a:t>
            </a:r>
            <a:r>
              <a:rPr dirty="0" sz="1200" spc="-55">
                <a:latin typeface="Tahoma"/>
                <a:cs typeface="Tahoma"/>
              </a:rPr>
              <a:t>обозначение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331852" y="1736831"/>
            <a:ext cx="79692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65">
                <a:latin typeface="Tahoma"/>
                <a:cs typeface="Tahoma"/>
              </a:rPr>
              <a:t>примечание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581548" y="2549760"/>
            <a:ext cx="42799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0">
                <a:latin typeface="Tahoma"/>
                <a:cs typeface="Tahoma"/>
              </a:rPr>
              <a:t>2</a:t>
            </a:r>
            <a:r>
              <a:rPr dirty="0" sz="1200" spc="20">
                <a:latin typeface="Tahoma"/>
                <a:cs typeface="Tahoma"/>
              </a:rPr>
              <a:t>5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-120">
                <a:latin typeface="Tahoma"/>
                <a:cs typeface="Tahoma"/>
              </a:rPr>
              <a:t>шт</a:t>
            </a:r>
            <a:r>
              <a:rPr dirty="0" sz="1200" spc="-65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629667" y="2261368"/>
            <a:ext cx="1628139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высот</a:t>
            </a:r>
            <a:r>
              <a:rPr dirty="0" sz="1200" spc="-75">
                <a:latin typeface="Tahoma"/>
                <a:cs typeface="Tahoma"/>
              </a:rPr>
              <a:t>а</a:t>
            </a:r>
            <a:r>
              <a:rPr dirty="0" sz="1200" spc="-110">
                <a:latin typeface="Tahoma"/>
                <a:cs typeface="Tahoma"/>
              </a:rPr>
              <a:t> </a:t>
            </a:r>
            <a:r>
              <a:rPr dirty="0" sz="1200" spc="-70">
                <a:latin typeface="Tahoma"/>
                <a:cs typeface="Tahoma"/>
              </a:rPr>
              <a:t>столб</a:t>
            </a:r>
            <a:r>
              <a:rPr dirty="0" sz="1200" spc="-60">
                <a:latin typeface="Tahoma"/>
                <a:cs typeface="Tahoma"/>
              </a:rPr>
              <a:t>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30">
                <a:latin typeface="Tahoma"/>
                <a:cs typeface="Tahoma"/>
              </a:rPr>
              <a:t>-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3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50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506693" y="2447219"/>
            <a:ext cx="1874520" cy="4108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высот</a:t>
            </a:r>
            <a:r>
              <a:rPr dirty="0" sz="1200" spc="-75">
                <a:latin typeface="Tahoma"/>
                <a:cs typeface="Tahoma"/>
              </a:rPr>
              <a:t>а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90">
                <a:latin typeface="Tahoma"/>
                <a:cs typeface="Tahoma"/>
              </a:rPr>
              <a:t>светильник</a:t>
            </a:r>
            <a:r>
              <a:rPr dirty="0" sz="1200" spc="-80">
                <a:latin typeface="Tahoma"/>
                <a:cs typeface="Tahoma"/>
              </a:rPr>
              <a:t>а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-30">
                <a:latin typeface="Tahoma"/>
                <a:cs typeface="Tahoma"/>
              </a:rPr>
              <a:t>-</a:t>
            </a:r>
            <a:r>
              <a:rPr dirty="0" sz="1200" spc="175">
                <a:latin typeface="Tahoma"/>
                <a:cs typeface="Tahoma"/>
              </a:rPr>
              <a:t> </a:t>
            </a:r>
            <a:r>
              <a:rPr dirty="0" sz="1200" spc="5">
                <a:latin typeface="Tahoma"/>
                <a:cs typeface="Tahoma"/>
              </a:rPr>
              <a:t>55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1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 sz="1300" spc="114">
                <a:latin typeface="Tahoma"/>
                <a:cs typeface="Tahoma"/>
              </a:rPr>
              <a:t>Ø</a:t>
            </a:r>
            <a:r>
              <a:rPr dirty="0" sz="1300" spc="-110">
                <a:latin typeface="Tahoma"/>
                <a:cs typeface="Tahoma"/>
              </a:rPr>
              <a:t> </a:t>
            </a:r>
            <a:r>
              <a:rPr dirty="0" sz="1300" spc="-25">
                <a:latin typeface="Tahoma"/>
                <a:cs typeface="Tahoma"/>
              </a:rPr>
              <a:t>-</a:t>
            </a:r>
            <a:r>
              <a:rPr dirty="0" sz="1300" spc="-105">
                <a:latin typeface="Tahoma"/>
                <a:cs typeface="Tahoma"/>
              </a:rPr>
              <a:t> </a:t>
            </a:r>
            <a:r>
              <a:rPr dirty="0" sz="1300" spc="30">
                <a:latin typeface="Tahoma"/>
                <a:cs typeface="Tahoma"/>
              </a:rPr>
              <a:t>20</a:t>
            </a:r>
            <a:r>
              <a:rPr dirty="0" sz="1300" spc="35">
                <a:latin typeface="Tahoma"/>
                <a:cs typeface="Tahoma"/>
              </a:rPr>
              <a:t>6</a:t>
            </a:r>
            <a:r>
              <a:rPr dirty="0" sz="1300" spc="-100">
                <a:latin typeface="Tahoma"/>
                <a:cs typeface="Tahoma"/>
              </a:rPr>
              <a:t> </a:t>
            </a:r>
            <a:r>
              <a:rPr dirty="0" sz="1300" spc="-75">
                <a:latin typeface="Tahoma"/>
                <a:cs typeface="Tahoma"/>
              </a:rPr>
              <a:t>мм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05763" y="2495760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05763" y="3922036"/>
            <a:ext cx="20961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2580" algn="l"/>
              </a:tabLst>
            </a:pPr>
            <a:r>
              <a:rPr dirty="0" sz="1200" spc="20">
                <a:latin typeface="Tahoma"/>
                <a:cs typeface="Tahoma"/>
              </a:rPr>
              <a:t>2</a:t>
            </a:r>
            <a:r>
              <a:rPr dirty="0" sz="1200" spc="20">
                <a:latin typeface="Tahoma"/>
                <a:cs typeface="Tahoma"/>
              </a:rPr>
              <a:t>	</a:t>
            </a:r>
            <a:r>
              <a:rPr dirty="0" sz="1200" spc="-70">
                <a:latin typeface="Tahoma"/>
                <a:cs typeface="Tahoma"/>
              </a:rPr>
              <a:t>Парковы</a:t>
            </a:r>
            <a:r>
              <a:rPr dirty="0" sz="1200" spc="-60">
                <a:latin typeface="Tahoma"/>
                <a:cs typeface="Tahoma"/>
              </a:rPr>
              <a:t>й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95">
                <a:latin typeface="Tahoma"/>
                <a:cs typeface="Tahoma"/>
              </a:rPr>
              <a:t>светильни</a:t>
            </a:r>
            <a:r>
              <a:rPr dirty="0" sz="1200" spc="-75">
                <a:latin typeface="Tahoma"/>
                <a:cs typeface="Tahoma"/>
              </a:rPr>
              <a:t>к</a:t>
            </a:r>
            <a:r>
              <a:rPr dirty="0" sz="1200" spc="15">
                <a:latin typeface="Tahoma"/>
                <a:cs typeface="Tahoma"/>
              </a:rPr>
              <a:t>,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100">
                <a:latin typeface="Tahoma"/>
                <a:cs typeface="Tahoma"/>
              </a:rPr>
              <a:t>ти</a:t>
            </a:r>
            <a:r>
              <a:rPr dirty="0" sz="1200" spc="-105">
                <a:latin typeface="Tahoma"/>
                <a:cs typeface="Tahoma"/>
              </a:rPr>
              <a:t>п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622873" y="3976037"/>
            <a:ext cx="3454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6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-120">
                <a:latin typeface="Tahoma"/>
                <a:cs typeface="Tahoma"/>
              </a:rPr>
              <a:t>шт</a:t>
            </a:r>
            <a:r>
              <a:rPr dirty="0" sz="1200" spc="-65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861011" y="3976037"/>
            <a:ext cx="11658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высот</a:t>
            </a:r>
            <a:r>
              <a:rPr dirty="0" sz="1200" spc="-75">
                <a:latin typeface="Tahoma"/>
                <a:cs typeface="Tahoma"/>
              </a:rPr>
              <a:t>а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30">
                <a:latin typeface="Tahoma"/>
                <a:cs typeface="Tahoma"/>
              </a:rPr>
              <a:t>-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5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00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415900" y="2482030"/>
            <a:ext cx="17862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Tahoma"/>
                <a:cs typeface="Tahoma"/>
              </a:rPr>
              <a:t>Парковы</a:t>
            </a:r>
            <a:r>
              <a:rPr dirty="0" sz="1200" spc="-60">
                <a:latin typeface="Tahoma"/>
                <a:cs typeface="Tahoma"/>
              </a:rPr>
              <a:t>й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95">
                <a:latin typeface="Tahoma"/>
                <a:cs typeface="Tahoma"/>
              </a:rPr>
              <a:t>светильни</a:t>
            </a:r>
            <a:r>
              <a:rPr dirty="0" sz="1200" spc="-75">
                <a:latin typeface="Tahoma"/>
                <a:cs typeface="Tahoma"/>
              </a:rPr>
              <a:t>к</a:t>
            </a:r>
            <a:r>
              <a:rPr dirty="0" sz="1200" spc="15">
                <a:latin typeface="Tahoma"/>
                <a:cs typeface="Tahoma"/>
              </a:rPr>
              <a:t>,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100">
                <a:latin typeface="Tahoma"/>
                <a:cs typeface="Tahoma"/>
              </a:rPr>
              <a:t>ти</a:t>
            </a:r>
            <a:r>
              <a:rPr dirty="0" sz="1200" spc="-105">
                <a:latin typeface="Tahoma"/>
                <a:cs typeface="Tahoma"/>
              </a:rPr>
              <a:t>п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105763" y="5362040"/>
            <a:ext cx="157861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2580" algn="l"/>
              </a:tabLst>
            </a:pPr>
            <a:r>
              <a:rPr dirty="0" sz="1200" spc="20">
                <a:latin typeface="Tahoma"/>
                <a:cs typeface="Tahoma"/>
              </a:rPr>
              <a:t>3</a:t>
            </a:r>
            <a:r>
              <a:rPr dirty="0" sz="1200" spc="20">
                <a:latin typeface="Tahoma"/>
                <a:cs typeface="Tahoma"/>
              </a:rPr>
              <a:t>	</a:t>
            </a:r>
            <a:r>
              <a:rPr dirty="0" sz="1200" spc="-95">
                <a:latin typeface="Tahoma"/>
                <a:cs typeface="Tahoma"/>
              </a:rPr>
              <a:t>Уличны</a:t>
            </a:r>
            <a:r>
              <a:rPr dirty="0" sz="1200" spc="-85">
                <a:latin typeface="Tahoma"/>
                <a:cs typeface="Tahoma"/>
              </a:rPr>
              <a:t>й</a:t>
            </a:r>
            <a:r>
              <a:rPr dirty="0" sz="1200" spc="-150">
                <a:latin typeface="Tahoma"/>
                <a:cs typeface="Tahoma"/>
              </a:rPr>
              <a:t> </a:t>
            </a:r>
            <a:r>
              <a:rPr dirty="0" sz="1200" spc="-100">
                <a:latin typeface="Tahoma"/>
                <a:cs typeface="Tahoma"/>
              </a:rPr>
              <a:t>светильник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629667" y="5230189"/>
            <a:ext cx="1628139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33020" marR="5080" indent="-20955">
              <a:lnSpc>
                <a:spcPct val="101600"/>
              </a:lnSpc>
              <a:spcBef>
                <a:spcPts val="65"/>
              </a:spcBef>
            </a:pPr>
            <a:r>
              <a:rPr dirty="0" sz="1200" spc="-85">
                <a:latin typeface="Tahoma"/>
                <a:cs typeface="Tahoma"/>
              </a:rPr>
              <a:t>высот</a:t>
            </a:r>
            <a:r>
              <a:rPr dirty="0" sz="1200" spc="-75">
                <a:latin typeface="Tahoma"/>
                <a:cs typeface="Tahoma"/>
              </a:rPr>
              <a:t>а</a:t>
            </a:r>
            <a:r>
              <a:rPr dirty="0" sz="1200" spc="-110">
                <a:latin typeface="Tahoma"/>
                <a:cs typeface="Tahoma"/>
              </a:rPr>
              <a:t> </a:t>
            </a:r>
            <a:r>
              <a:rPr dirty="0" sz="1200" spc="-70">
                <a:latin typeface="Tahoma"/>
                <a:cs typeface="Tahoma"/>
              </a:rPr>
              <a:t>столб</a:t>
            </a:r>
            <a:r>
              <a:rPr dirty="0" sz="1200" spc="-60">
                <a:latin typeface="Tahoma"/>
                <a:cs typeface="Tahoma"/>
              </a:rPr>
              <a:t>а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30">
                <a:latin typeface="Tahoma"/>
                <a:cs typeface="Tahoma"/>
              </a:rPr>
              <a:t>-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20">
                <a:latin typeface="Tahoma"/>
                <a:cs typeface="Tahoma"/>
              </a:rPr>
              <a:t>4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00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мм  </a:t>
            </a:r>
            <a:r>
              <a:rPr dirty="0" sz="1200" spc="-95">
                <a:latin typeface="Tahoma"/>
                <a:cs typeface="Tahoma"/>
              </a:rPr>
              <a:t>светильни</a:t>
            </a:r>
            <a:r>
              <a:rPr dirty="0" sz="1200" spc="-85">
                <a:latin typeface="Tahoma"/>
                <a:cs typeface="Tahoma"/>
              </a:rPr>
              <a:t>к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603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300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5">
                <a:latin typeface="Tahoma"/>
                <a:cs typeface="Tahoma"/>
              </a:rPr>
              <a:t>95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590615" y="5416041"/>
            <a:ext cx="40957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Tahoma"/>
                <a:cs typeface="Tahoma"/>
              </a:rPr>
              <a:t>1</a:t>
            </a:r>
            <a:r>
              <a:rPr dirty="0" sz="1200" spc="20">
                <a:latin typeface="Tahoma"/>
                <a:cs typeface="Tahoma"/>
              </a:rPr>
              <a:t>7</a:t>
            </a:r>
            <a:r>
              <a:rPr dirty="0" sz="1200" spc="-185">
                <a:latin typeface="Tahoma"/>
                <a:cs typeface="Tahoma"/>
              </a:rPr>
              <a:t> </a:t>
            </a:r>
            <a:r>
              <a:rPr dirty="0" sz="1200" spc="-120">
                <a:latin typeface="Tahoma"/>
                <a:cs typeface="Tahoma"/>
              </a:rPr>
              <a:t>шт</a:t>
            </a:r>
            <a:r>
              <a:rPr dirty="0" sz="1200" spc="-65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15900" y="6709121"/>
            <a:ext cx="2078989" cy="3930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Tahoma"/>
                <a:cs typeface="Tahoma"/>
              </a:rPr>
              <a:t>Гирлянд</a:t>
            </a:r>
            <a:r>
              <a:rPr dirty="0" sz="1200" spc="-75">
                <a:latin typeface="Tahoma"/>
                <a:cs typeface="Tahoma"/>
              </a:rPr>
              <a:t>а</a:t>
            </a:r>
            <a:r>
              <a:rPr dirty="0" sz="1200" spc="-150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и</a:t>
            </a:r>
            <a:r>
              <a:rPr dirty="0" sz="1200" spc="-45">
                <a:latin typeface="Tahoma"/>
                <a:cs typeface="Tahoma"/>
              </a:rPr>
              <a:t>з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лампочек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55">
                <a:latin typeface="Tahoma"/>
                <a:cs typeface="Tahoma"/>
              </a:rPr>
              <a:t>с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шаго</a:t>
            </a:r>
            <a:r>
              <a:rPr dirty="0" sz="1200" spc="-70">
                <a:latin typeface="Tahoma"/>
                <a:cs typeface="Tahoma"/>
              </a:rPr>
              <a:t>м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85">
                <a:latin typeface="Tahoma"/>
                <a:cs typeface="Tahoma"/>
              </a:rPr>
              <a:t>межд</a:t>
            </a:r>
            <a:r>
              <a:rPr dirty="0" sz="1200" spc="-65">
                <a:latin typeface="Tahoma"/>
                <a:cs typeface="Tahoma"/>
              </a:rPr>
              <a:t>у</a:t>
            </a:r>
            <a:r>
              <a:rPr dirty="0" sz="1200" spc="-75">
                <a:latin typeface="Tahoma"/>
                <a:cs typeface="Tahoma"/>
              </a:rPr>
              <a:t> </a:t>
            </a:r>
            <a:r>
              <a:rPr dirty="0" sz="1200" spc="-60">
                <a:latin typeface="Tahoma"/>
                <a:cs typeface="Tahoma"/>
              </a:rPr>
              <a:t>патронам</a:t>
            </a:r>
            <a:r>
              <a:rPr dirty="0" sz="1200" spc="-60">
                <a:latin typeface="Tahoma"/>
                <a:cs typeface="Tahoma"/>
              </a:rPr>
              <a:t>и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4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70">
                <a:latin typeface="Tahoma"/>
                <a:cs typeface="Tahoma"/>
              </a:rPr>
              <a:t>см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105763" y="6802046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568949" y="6856047"/>
            <a:ext cx="4527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55">
                <a:latin typeface="Tahoma"/>
                <a:cs typeface="Tahoma"/>
              </a:rPr>
              <a:t>7</a:t>
            </a:r>
            <a:r>
              <a:rPr dirty="0" sz="1200" spc="20">
                <a:latin typeface="Tahoma"/>
                <a:cs typeface="Tahoma"/>
              </a:rPr>
              <a:t>6</a:t>
            </a:r>
            <a:r>
              <a:rPr dirty="0" sz="1200" spc="-170">
                <a:latin typeface="Tahoma"/>
                <a:cs typeface="Tahoma"/>
              </a:rPr>
              <a:t> </a:t>
            </a:r>
            <a:r>
              <a:rPr dirty="0" sz="1200" spc="-105">
                <a:latin typeface="Tahoma"/>
                <a:cs typeface="Tahoma"/>
              </a:rPr>
              <a:t>п</a:t>
            </a:r>
            <a:r>
              <a:rPr dirty="0" sz="1200" spc="-65">
                <a:latin typeface="Tahoma"/>
                <a:cs typeface="Tahoma"/>
              </a:rPr>
              <a:t>.</a:t>
            </a:r>
            <a:r>
              <a:rPr dirty="0" sz="1200" spc="-80">
                <a:latin typeface="Tahoma"/>
                <a:cs typeface="Tahoma"/>
              </a:rPr>
              <a:t>м</a:t>
            </a:r>
            <a:r>
              <a:rPr dirty="0" sz="1200" spc="-65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Благоустройств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о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сквер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а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dirty="0" sz="1050" spc="-4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dirty="0" sz="1050" spc="2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dirty="0" sz="1050" spc="-85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95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dirty="0" sz="1050" spc="-5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dirty="0" sz="1050" spc="-8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dirty="0" sz="1050" spc="-7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5">
                <a:latin typeface="Tahoma"/>
                <a:cs typeface="Tahoma"/>
              </a:rPr>
              <a:t>32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37033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5">
                <a:latin typeface="Trebuchet MS"/>
                <a:cs typeface="Trebuchet MS"/>
              </a:rPr>
              <a:t>Ведомост</a:t>
            </a:r>
            <a:r>
              <a:rPr dirty="0" sz="1050" spc="20">
                <a:latin typeface="Trebuchet MS"/>
                <a:cs typeface="Trebuchet MS"/>
              </a:rPr>
              <a:t>ь</a:t>
            </a:r>
            <a:r>
              <a:rPr dirty="0" sz="1050" spc="-70">
                <a:latin typeface="Trebuchet MS"/>
                <a:cs typeface="Trebuchet MS"/>
              </a:rPr>
              <a:t> </a:t>
            </a:r>
            <a:r>
              <a:rPr dirty="0" sz="1050" spc="35">
                <a:latin typeface="Trebuchet MS"/>
                <a:cs typeface="Trebuchet MS"/>
              </a:rPr>
              <a:t>покрытий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2515" y="2039115"/>
            <a:ext cx="2016002" cy="648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2515" y="2919100"/>
            <a:ext cx="2016002" cy="648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229631" y="3749477"/>
            <a:ext cx="2164080" cy="743585"/>
            <a:chOff x="10229631" y="3749477"/>
            <a:chExt cx="2164080" cy="7435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2515" y="3799121"/>
              <a:ext cx="2016002" cy="648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229631" y="3749477"/>
              <a:ext cx="2164080" cy="743585"/>
            </a:xfrm>
            <a:custGeom>
              <a:avLst/>
              <a:gdLst/>
              <a:ahLst/>
              <a:cxnLst/>
              <a:rect l="l" t="t" r="r" b="b"/>
              <a:pathLst>
                <a:path w="2164079" h="743585">
                  <a:moveTo>
                    <a:pt x="2163999" y="743365"/>
                  </a:moveTo>
                  <a:lnTo>
                    <a:pt x="0" y="743365"/>
                  </a:lnTo>
                  <a:lnTo>
                    <a:pt x="0" y="0"/>
                  </a:lnTo>
                  <a:lnTo>
                    <a:pt x="2163999" y="0"/>
                  </a:lnTo>
                  <a:lnTo>
                    <a:pt x="2163999" y="743365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2515" y="4679132"/>
            <a:ext cx="2016002" cy="6479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2515" y="7319135"/>
            <a:ext cx="2016002" cy="648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2515" y="5559135"/>
            <a:ext cx="2016002" cy="64799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82515" y="6439113"/>
            <a:ext cx="2016002" cy="6480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2515" y="8199120"/>
            <a:ext cx="2016002" cy="6480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82515" y="9079106"/>
            <a:ext cx="2016003" cy="648000"/>
          </a:xfrm>
          <a:prstGeom prst="rect">
            <a:avLst/>
          </a:prstGeom>
        </p:spPr>
      </p:pic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974852" y="1789989"/>
          <a:ext cx="13589000" cy="658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659"/>
                <a:gridCol w="2324735"/>
                <a:gridCol w="1961514"/>
                <a:gridCol w="2022474"/>
                <a:gridCol w="2055495"/>
                <a:gridCol w="2418714"/>
                <a:gridCol w="2351405"/>
              </a:tblGrid>
              <a:tr h="151206">
                <a:tc>
                  <a:txBody>
                    <a:bodyPr/>
                    <a:lstStyle/>
                    <a:p>
                      <a:pPr algn="ctr" marR="73025">
                        <a:lnSpc>
                          <a:spcPts val="1010"/>
                        </a:lnSpc>
                      </a:pPr>
                      <a:r>
                        <a:rPr dirty="0" sz="1200">
                          <a:latin typeface="Trebuchet MS"/>
                          <a:cs typeface="Trebuchet MS"/>
                        </a:rPr>
                        <a:t>№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010"/>
                        </a:lnSpc>
                      </a:pPr>
                      <a:r>
                        <a:rPr dirty="0" sz="1200" spc="30">
                          <a:latin typeface="Trebuchet MS"/>
                          <a:cs typeface="Trebuchet MS"/>
                        </a:rPr>
                        <a:t>материал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315">
                        <a:lnSpc>
                          <a:spcPts val="1010"/>
                        </a:lnSpc>
                      </a:pPr>
                      <a:r>
                        <a:rPr dirty="0" sz="1200" spc="35">
                          <a:latin typeface="Trebuchet MS"/>
                          <a:cs typeface="Trebuchet MS"/>
                        </a:rPr>
                        <a:t>назаначение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1795">
                        <a:lnSpc>
                          <a:spcPts val="1010"/>
                        </a:lnSpc>
                      </a:pPr>
                      <a:r>
                        <a:rPr dirty="0" sz="1200" spc="-5">
                          <a:latin typeface="Trebuchet MS"/>
                          <a:cs typeface="Trebuchet MS"/>
                        </a:rPr>
                        <a:t>размеры</a:t>
                      </a:r>
                      <a:r>
                        <a:rPr dirty="0" sz="120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5">
                          <a:latin typeface="Trebuchet MS"/>
                          <a:cs typeface="Trebuchet MS"/>
                        </a:rPr>
                        <a:t>мм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6915">
                        <a:lnSpc>
                          <a:spcPts val="1010"/>
                        </a:lnSpc>
                      </a:pPr>
                      <a:r>
                        <a:rPr dirty="0" sz="1200">
                          <a:latin typeface="Trebuchet MS"/>
                          <a:cs typeface="Trebuchet MS"/>
                        </a:rPr>
                        <a:t>цвет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7585">
                        <a:lnSpc>
                          <a:spcPts val="1010"/>
                        </a:lnSpc>
                      </a:pPr>
                      <a:r>
                        <a:rPr dirty="0" sz="1200" spc="40">
                          <a:latin typeface="Trebuchet MS"/>
                          <a:cs typeface="Trebuchet MS"/>
                        </a:rPr>
                        <a:t>изображение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31470">
                        <a:lnSpc>
                          <a:spcPts val="1010"/>
                        </a:lnSpc>
                      </a:pPr>
                      <a:r>
                        <a:rPr dirty="0" sz="1200" spc="-5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dirty="0" sz="120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12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5">
                          <a:latin typeface="Trebuchet MS"/>
                          <a:cs typeface="Trebuchet MS"/>
                        </a:rPr>
                        <a:t>покрыти</a:t>
                      </a:r>
                      <a:r>
                        <a:rPr dirty="0" sz="1200" spc="5">
                          <a:latin typeface="Trebuchet MS"/>
                          <a:cs typeface="Trebuchet MS"/>
                        </a:rPr>
                        <a:t>я</a:t>
                      </a:r>
                      <a:r>
                        <a:rPr dirty="0" sz="120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dirty="0" sz="12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12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5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dirty="0" sz="1200"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</a:tr>
              <a:tr h="507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R="73025">
                        <a:lnSpc>
                          <a:spcPts val="1385"/>
                        </a:lnSpc>
                      </a:pPr>
                      <a:r>
                        <a:rPr dirty="0" sz="1200">
                          <a:latin typeface="Tahoma"/>
                          <a:cs typeface="Tahoma"/>
                        </a:rPr>
                        <a:t>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ts val="1385"/>
                        </a:lnSpc>
                      </a:pPr>
                      <a:r>
                        <a:rPr dirty="0" sz="1200" spc="-10">
                          <a:latin typeface="Tahoma"/>
                          <a:cs typeface="Tahoma"/>
                        </a:rPr>
                        <a:t>Цветно</a:t>
                      </a:r>
                      <a:r>
                        <a:rPr dirty="0" sz="1200">
                          <a:latin typeface="Tahoma"/>
                          <a:cs typeface="Tahoma"/>
                        </a:rPr>
                        <a:t>й</a:t>
                      </a:r>
                      <a:r>
                        <a:rPr dirty="0" sz="1200" spc="-85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00" spc="-10">
                          <a:latin typeface="Tahoma"/>
                          <a:cs typeface="Tahoma"/>
                        </a:rPr>
                        <a:t>асфальтобетон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1670">
                        <a:lnSpc>
                          <a:spcPts val="1385"/>
                        </a:lnSpc>
                      </a:pPr>
                      <a:r>
                        <a:rPr dirty="0" sz="1200" spc="-65">
                          <a:latin typeface="Tahoma"/>
                          <a:cs typeface="Tahoma"/>
                        </a:rPr>
                        <a:t>велодорожка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7545">
                        <a:lnSpc>
                          <a:spcPts val="1385"/>
                        </a:lnSpc>
                      </a:pPr>
                      <a:r>
                        <a:rPr dirty="0" sz="1200" spc="-75">
                          <a:latin typeface="Tahoma"/>
                          <a:cs typeface="Tahoma"/>
                        </a:rPr>
                        <a:t>серый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331470">
                        <a:lnSpc>
                          <a:spcPts val="1385"/>
                        </a:lnSpc>
                      </a:pPr>
                      <a:r>
                        <a:rPr dirty="0" sz="1200" spc="-35">
                          <a:latin typeface="Tahoma"/>
                          <a:cs typeface="Tahoma"/>
                        </a:rPr>
                        <a:t>737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974852" y="2811111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74852" y="3691121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74852" y="4571107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74852" y="5451128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74852" y="6331113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74852" y="7211135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74852" y="8091120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74852" y="8971105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74852" y="9851127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 h="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05763" y="3128031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423419" y="3128043"/>
            <a:ext cx="26035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45">
                <a:latin typeface="Tahoma"/>
                <a:cs typeface="Tahoma"/>
              </a:rPr>
              <a:t>142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17500" y="3128043"/>
            <a:ext cx="57594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Tahoma"/>
                <a:cs typeface="Tahoma"/>
              </a:rPr>
              <a:t>бежевый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22390" y="3035103"/>
            <a:ext cx="2053589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70">
                <a:latin typeface="Tahoma"/>
                <a:cs typeface="Tahoma"/>
              </a:rPr>
              <a:t>Бесшовно</a:t>
            </a:r>
            <a:r>
              <a:rPr dirty="0" sz="1200" spc="-60">
                <a:latin typeface="Tahoma"/>
                <a:cs typeface="Tahoma"/>
              </a:rPr>
              <a:t>е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5">
                <a:latin typeface="Tahoma"/>
                <a:cs typeface="Tahoma"/>
              </a:rPr>
              <a:t>покрыти</a:t>
            </a:r>
            <a:r>
              <a:rPr dirty="0" sz="1200" spc="-75">
                <a:latin typeface="Tahoma"/>
                <a:cs typeface="Tahoma"/>
              </a:rPr>
              <a:t>е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-55">
                <a:latin typeface="Tahoma"/>
                <a:cs typeface="Tahoma"/>
              </a:rPr>
              <a:t>резиновой  </a:t>
            </a:r>
            <a:r>
              <a:rPr dirty="0" sz="1200" spc="-60">
                <a:latin typeface="Tahoma"/>
                <a:cs typeface="Tahoma"/>
              </a:rPr>
              <a:t>крошкой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56400" y="3128031"/>
            <a:ext cx="116078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Tahoma"/>
                <a:cs typeface="Tahoma"/>
              </a:rPr>
              <a:t>детска</a:t>
            </a:r>
            <a:r>
              <a:rPr dirty="0" sz="1200" spc="-80">
                <a:latin typeface="Tahoma"/>
                <a:cs typeface="Tahoma"/>
              </a:rPr>
              <a:t>я</a:t>
            </a:r>
            <a:r>
              <a:rPr dirty="0" sz="1200" spc="-110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площадка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05763" y="4008040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431039" y="4008040"/>
            <a:ext cx="24574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141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89688" y="4008040"/>
            <a:ext cx="103187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светло-бежевый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22390" y="3915115"/>
            <a:ext cx="2053589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70">
                <a:latin typeface="Tahoma"/>
                <a:cs typeface="Tahoma"/>
              </a:rPr>
              <a:t>Бесшовно</a:t>
            </a:r>
            <a:r>
              <a:rPr dirty="0" sz="1200" spc="-60">
                <a:latin typeface="Tahoma"/>
                <a:cs typeface="Tahoma"/>
              </a:rPr>
              <a:t>е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5">
                <a:latin typeface="Tahoma"/>
                <a:cs typeface="Tahoma"/>
              </a:rPr>
              <a:t>покрыти</a:t>
            </a:r>
            <a:r>
              <a:rPr dirty="0" sz="1200" spc="-75">
                <a:latin typeface="Tahoma"/>
                <a:cs typeface="Tahoma"/>
              </a:rPr>
              <a:t>е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-55">
                <a:latin typeface="Tahoma"/>
                <a:cs typeface="Tahoma"/>
              </a:rPr>
              <a:t>резиновой  </a:t>
            </a:r>
            <a:r>
              <a:rPr dirty="0" sz="1200" spc="-60">
                <a:latin typeface="Tahoma"/>
                <a:cs typeface="Tahoma"/>
              </a:rPr>
              <a:t>крошкой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56400" y="4008040"/>
            <a:ext cx="116078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Tahoma"/>
                <a:cs typeface="Tahoma"/>
              </a:rPr>
              <a:t>детска</a:t>
            </a:r>
            <a:r>
              <a:rPr dirty="0" sz="1200" spc="-80">
                <a:latin typeface="Tahoma"/>
                <a:cs typeface="Tahoma"/>
              </a:rPr>
              <a:t>я</a:t>
            </a:r>
            <a:r>
              <a:rPr dirty="0" sz="1200" spc="-110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площадка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05763" y="4888038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462789" y="4888038"/>
            <a:ext cx="18224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45">
                <a:latin typeface="Tahoma"/>
                <a:cs typeface="Tahoma"/>
              </a:rPr>
              <a:t>41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22390" y="4888038"/>
            <a:ext cx="119380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Tahoma"/>
                <a:cs typeface="Tahoma"/>
              </a:rPr>
              <a:t>Подсыпк</a:t>
            </a:r>
            <a:r>
              <a:rPr dirty="0" sz="1200" spc="-60">
                <a:latin typeface="Tahoma"/>
                <a:cs typeface="Tahoma"/>
              </a:rPr>
              <a:t>а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-70">
                <a:latin typeface="Tahoma"/>
                <a:cs typeface="Tahoma"/>
              </a:rPr>
              <a:t>гравием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91173" y="4795099"/>
            <a:ext cx="1092835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06045" marR="5080" indent="-93980">
              <a:lnSpc>
                <a:spcPct val="101600"/>
              </a:lnSpc>
              <a:spcBef>
                <a:spcPts val="65"/>
              </a:spcBef>
            </a:pPr>
            <a:r>
              <a:rPr dirty="0" sz="1200" spc="-75">
                <a:latin typeface="Tahoma"/>
                <a:cs typeface="Tahoma"/>
              </a:rPr>
              <a:t>по</a:t>
            </a:r>
            <a:r>
              <a:rPr dirty="0" sz="1200" spc="-70">
                <a:latin typeface="Tahoma"/>
                <a:cs typeface="Tahoma"/>
              </a:rPr>
              <a:t>д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-60">
                <a:latin typeface="Tahoma"/>
                <a:cs typeface="Tahoma"/>
              </a:rPr>
              <a:t>скамейками</a:t>
            </a:r>
            <a:r>
              <a:rPr dirty="0" sz="1200" spc="15">
                <a:latin typeface="Tahoma"/>
                <a:cs typeface="Tahoma"/>
              </a:rPr>
              <a:t>,  </a:t>
            </a:r>
            <a:r>
              <a:rPr dirty="0" sz="1200" spc="-70">
                <a:latin typeface="Tahoma"/>
                <a:cs typeface="Tahoma"/>
              </a:rPr>
              <a:t>велопарковка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80010" y="4888038"/>
            <a:ext cx="12084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0">
                <a:latin typeface="Tahoma"/>
                <a:cs typeface="Tahoma"/>
              </a:rPr>
              <a:t>фракци</a:t>
            </a:r>
            <a:r>
              <a:rPr dirty="0" sz="1200" spc="-70">
                <a:latin typeface="Tahoma"/>
                <a:cs typeface="Tahoma"/>
              </a:rPr>
              <a:t>я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15">
                <a:latin typeface="Tahoma"/>
                <a:cs typeface="Tahoma"/>
              </a:rPr>
              <a:t>20</a:t>
            </a:r>
            <a:r>
              <a:rPr dirty="0" sz="1200" spc="-35">
                <a:latin typeface="Tahoma"/>
                <a:cs typeface="Tahoma"/>
              </a:rPr>
              <a:t>-</a:t>
            </a:r>
            <a:r>
              <a:rPr dirty="0" sz="1200" spc="15">
                <a:latin typeface="Tahoma"/>
                <a:cs typeface="Tahoma"/>
              </a:rPr>
              <a:t>4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99149" y="4888038"/>
            <a:ext cx="41275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белый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05763" y="5768035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432563" y="5768048"/>
            <a:ext cx="24384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Tahoma"/>
                <a:cs typeface="Tahoma"/>
              </a:rPr>
              <a:t>917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22390" y="5675109"/>
            <a:ext cx="18135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Tahoma"/>
                <a:cs typeface="Tahoma"/>
              </a:rPr>
              <a:t>Бетонна</a:t>
            </a:r>
            <a:r>
              <a:rPr dirty="0" sz="1200" spc="-75">
                <a:latin typeface="Tahoma"/>
                <a:cs typeface="Tahoma"/>
              </a:rPr>
              <a:t>я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тротуарна</a:t>
            </a:r>
            <a:r>
              <a:rPr dirty="0" sz="1200" spc="-60">
                <a:latin typeface="Tahoma"/>
                <a:cs typeface="Tahoma"/>
              </a:rPr>
              <a:t>я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75">
                <a:latin typeface="Tahoma"/>
                <a:cs typeface="Tahoma"/>
              </a:rPr>
              <a:t>плитка  </a:t>
            </a:r>
            <a:r>
              <a:rPr dirty="0" sz="1200" spc="-45">
                <a:latin typeface="Tahoma"/>
                <a:cs typeface="Tahoma"/>
              </a:rPr>
              <a:t>Мюнхен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58421" y="5582184"/>
            <a:ext cx="1157605" cy="57912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189230" marR="180340">
              <a:lnSpc>
                <a:spcPct val="101600"/>
              </a:lnSpc>
              <a:spcBef>
                <a:spcPts val="65"/>
              </a:spcBef>
            </a:pPr>
            <a:r>
              <a:rPr dirty="0" sz="1200" spc="-70">
                <a:latin typeface="Tahoma"/>
                <a:cs typeface="Tahoma"/>
              </a:rPr>
              <a:t>аллея, </a:t>
            </a:r>
            <a:r>
              <a:rPr dirty="0" sz="1200" spc="-65">
                <a:latin typeface="Tahoma"/>
                <a:cs typeface="Tahoma"/>
              </a:rPr>
              <a:t> </a:t>
            </a:r>
            <a:r>
              <a:rPr dirty="0" sz="1200" spc="-70">
                <a:latin typeface="Tahoma"/>
                <a:cs typeface="Tahoma"/>
              </a:rPr>
              <a:t>тротуар</a:t>
            </a:r>
            <a:r>
              <a:rPr dirty="0" sz="1200" spc="-85">
                <a:latin typeface="Tahoma"/>
                <a:cs typeface="Tahoma"/>
              </a:rPr>
              <a:t>ы</a:t>
            </a:r>
            <a:r>
              <a:rPr dirty="0" sz="1200" spc="-95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по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200" spc="-70">
                <a:latin typeface="Tahoma"/>
                <a:cs typeface="Tahoma"/>
              </a:rPr>
              <a:t>периметр</a:t>
            </a:r>
            <a:r>
              <a:rPr dirty="0" sz="1200" spc="-60">
                <a:latin typeface="Tahoma"/>
                <a:cs typeface="Tahoma"/>
              </a:rPr>
              <a:t>у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-60">
                <a:latin typeface="Tahoma"/>
                <a:cs typeface="Tahoma"/>
              </a:rPr>
              <a:t>сквера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5763" y="6648046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422403" y="6648046"/>
            <a:ext cx="26289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40">
                <a:latin typeface="Tahoma"/>
                <a:cs typeface="Tahoma"/>
              </a:rPr>
              <a:t>156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622390" y="6555120"/>
            <a:ext cx="18135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Tahoma"/>
                <a:cs typeface="Tahoma"/>
              </a:rPr>
              <a:t>Бетонна</a:t>
            </a:r>
            <a:r>
              <a:rPr dirty="0" sz="1200" spc="-75">
                <a:latin typeface="Tahoma"/>
                <a:cs typeface="Tahoma"/>
              </a:rPr>
              <a:t>я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тротуарна</a:t>
            </a:r>
            <a:r>
              <a:rPr dirty="0" sz="1200" spc="-60">
                <a:latin typeface="Tahoma"/>
                <a:cs typeface="Tahoma"/>
              </a:rPr>
              <a:t>я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75">
                <a:latin typeface="Tahoma"/>
                <a:cs typeface="Tahoma"/>
              </a:rPr>
              <a:t>плитка  </a:t>
            </a:r>
            <a:r>
              <a:rPr dirty="0" sz="1200" spc="-45">
                <a:latin typeface="Tahoma"/>
                <a:cs typeface="Tahoma"/>
              </a:rPr>
              <a:t>Мюнхен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46495" y="6648046"/>
            <a:ext cx="38227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аллея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05763" y="7528043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461265" y="7528043"/>
            <a:ext cx="18478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35">
                <a:latin typeface="Tahoma"/>
                <a:cs typeface="Tahoma"/>
              </a:rPr>
              <a:t>94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22390" y="7435117"/>
            <a:ext cx="18135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Tahoma"/>
                <a:cs typeface="Tahoma"/>
              </a:rPr>
              <a:t>Бетонна</a:t>
            </a:r>
            <a:r>
              <a:rPr dirty="0" sz="1200" spc="-75">
                <a:latin typeface="Tahoma"/>
                <a:cs typeface="Tahoma"/>
              </a:rPr>
              <a:t>я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тротуарна</a:t>
            </a:r>
            <a:r>
              <a:rPr dirty="0" sz="1200" spc="-60">
                <a:latin typeface="Tahoma"/>
                <a:cs typeface="Tahoma"/>
              </a:rPr>
              <a:t>я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75">
                <a:latin typeface="Tahoma"/>
                <a:cs typeface="Tahoma"/>
              </a:rPr>
              <a:t>плитка  </a:t>
            </a:r>
            <a:r>
              <a:rPr dirty="0" sz="1200" spc="-45">
                <a:latin typeface="Tahoma"/>
                <a:cs typeface="Tahoma"/>
              </a:rPr>
              <a:t>Мюнхен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646495" y="7528043"/>
            <a:ext cx="38227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аллея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05763" y="8408041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8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414911" y="8408054"/>
            <a:ext cx="27749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>
                <a:latin typeface="Tahoma"/>
                <a:cs typeface="Tahoma"/>
              </a:rPr>
              <a:t>799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22390" y="8315114"/>
            <a:ext cx="18135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80">
                <a:latin typeface="Tahoma"/>
                <a:cs typeface="Tahoma"/>
              </a:rPr>
              <a:t>Бетонна</a:t>
            </a:r>
            <a:r>
              <a:rPr dirty="0" sz="1200" spc="-75">
                <a:latin typeface="Tahoma"/>
                <a:cs typeface="Tahoma"/>
              </a:rPr>
              <a:t>я</a:t>
            </a:r>
            <a:r>
              <a:rPr dirty="0" sz="1200" spc="-114">
                <a:latin typeface="Tahoma"/>
                <a:cs typeface="Tahoma"/>
              </a:rPr>
              <a:t> </a:t>
            </a:r>
            <a:r>
              <a:rPr dirty="0" sz="1200" spc="-65">
                <a:latin typeface="Tahoma"/>
                <a:cs typeface="Tahoma"/>
              </a:rPr>
              <a:t>тротуарна</a:t>
            </a:r>
            <a:r>
              <a:rPr dirty="0" sz="1200" spc="-60">
                <a:latin typeface="Tahoma"/>
                <a:cs typeface="Tahoma"/>
              </a:rPr>
              <a:t>я</a:t>
            </a:r>
            <a:r>
              <a:rPr dirty="0" sz="1200" spc="-85">
                <a:latin typeface="Tahoma"/>
                <a:cs typeface="Tahoma"/>
              </a:rPr>
              <a:t> </a:t>
            </a:r>
            <a:r>
              <a:rPr dirty="0" sz="1200" spc="-75">
                <a:latin typeface="Tahoma"/>
                <a:cs typeface="Tahoma"/>
              </a:rPr>
              <a:t>плитка  </a:t>
            </a:r>
            <a:r>
              <a:rPr dirty="0" sz="1200" spc="-65">
                <a:latin typeface="Tahoma"/>
                <a:cs typeface="Tahoma"/>
              </a:rPr>
              <a:t>Квадрат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37541" y="8315114"/>
            <a:ext cx="100076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224790" marR="5080" indent="-212725">
              <a:lnSpc>
                <a:spcPct val="101600"/>
              </a:lnSpc>
              <a:spcBef>
                <a:spcPts val="65"/>
              </a:spcBef>
            </a:pPr>
            <a:r>
              <a:rPr dirty="0" sz="1200" spc="-75">
                <a:latin typeface="Tahoma"/>
                <a:cs typeface="Tahoma"/>
              </a:rPr>
              <a:t>криволинейные  </a:t>
            </a:r>
            <a:r>
              <a:rPr dirty="0" sz="1200" spc="-70">
                <a:latin typeface="Tahoma"/>
                <a:cs typeface="Tahoma"/>
              </a:rPr>
              <a:t>дорожки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05763" y="9288051"/>
            <a:ext cx="1117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219838" y="9288051"/>
            <a:ext cx="66802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20">
                <a:latin typeface="Tahoma"/>
                <a:cs typeface="Tahoma"/>
              </a:rPr>
              <a:t>1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10">
                <a:latin typeface="Tahoma"/>
                <a:cs typeface="Tahoma"/>
              </a:rPr>
              <a:t>47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25">
                <a:latin typeface="Tahoma"/>
                <a:cs typeface="Tahoma"/>
              </a:rPr>
              <a:t> </a:t>
            </a:r>
            <a:r>
              <a:rPr dirty="0" sz="1200" spc="-105">
                <a:latin typeface="Tahoma"/>
                <a:cs typeface="Tahoma"/>
              </a:rPr>
              <a:t>п</a:t>
            </a:r>
            <a:r>
              <a:rPr dirty="0" sz="1200" spc="-65">
                <a:latin typeface="Tahoma"/>
                <a:cs typeface="Tahoma"/>
              </a:rPr>
              <a:t>.</a:t>
            </a:r>
            <a:r>
              <a:rPr dirty="0" sz="1200" spc="-80">
                <a:latin typeface="Tahoma"/>
                <a:cs typeface="Tahoma"/>
              </a:rPr>
              <a:t>м</a:t>
            </a:r>
            <a:r>
              <a:rPr dirty="0" sz="1200" spc="-65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22390" y="9195125"/>
            <a:ext cx="1306830" cy="39306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dirty="0" sz="1200" spc="-75">
                <a:latin typeface="Tahoma"/>
                <a:cs typeface="Tahoma"/>
              </a:rPr>
              <a:t>Бордюрна</a:t>
            </a:r>
            <a:r>
              <a:rPr dirty="0" sz="1200" spc="-60">
                <a:latin typeface="Tahoma"/>
                <a:cs typeface="Tahoma"/>
              </a:rPr>
              <a:t>я</a:t>
            </a:r>
            <a:r>
              <a:rPr dirty="0" sz="1200" spc="-90">
                <a:latin typeface="Tahoma"/>
                <a:cs typeface="Tahoma"/>
              </a:rPr>
              <a:t> </a:t>
            </a:r>
            <a:r>
              <a:rPr dirty="0" sz="1200" spc="-85">
                <a:latin typeface="Tahoma"/>
                <a:cs typeface="Tahoma"/>
              </a:rPr>
              <a:t>лент</a:t>
            </a:r>
            <a:r>
              <a:rPr dirty="0" sz="1200" spc="-75">
                <a:latin typeface="Tahoma"/>
                <a:cs typeface="Tahoma"/>
              </a:rPr>
              <a:t>а</a:t>
            </a:r>
            <a:r>
              <a:rPr dirty="0" sz="1200" spc="-105">
                <a:latin typeface="Tahoma"/>
                <a:cs typeface="Tahoma"/>
              </a:rPr>
              <a:t> </a:t>
            </a:r>
            <a:r>
              <a:rPr dirty="0" sz="1200" spc="-45">
                <a:latin typeface="Tahoma"/>
                <a:cs typeface="Tahoma"/>
              </a:rPr>
              <a:t>из  </a:t>
            </a:r>
            <a:r>
              <a:rPr dirty="0" sz="1200" spc="-70">
                <a:latin typeface="Tahoma"/>
                <a:cs typeface="Tahoma"/>
              </a:rPr>
              <a:t>оцинкованно</a:t>
            </a:r>
            <a:r>
              <a:rPr dirty="0" sz="1200" spc="-65">
                <a:latin typeface="Tahoma"/>
                <a:cs typeface="Tahoma"/>
              </a:rPr>
              <a:t>й</a:t>
            </a:r>
            <a:r>
              <a:rPr dirty="0" sz="1200" spc="-11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стали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45034" y="5489270"/>
            <a:ext cx="1078230" cy="7645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90"/>
              </a:spcBef>
            </a:pPr>
            <a:r>
              <a:rPr dirty="0" sz="1200" spc="-25">
                <a:latin typeface="Tahoma"/>
                <a:cs typeface="Tahoma"/>
              </a:rPr>
              <a:t>2</a:t>
            </a:r>
            <a:r>
              <a:rPr dirty="0" sz="1200" spc="15">
                <a:latin typeface="Tahoma"/>
                <a:cs typeface="Tahoma"/>
              </a:rPr>
              <a:t>80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10">
                <a:latin typeface="Tahoma"/>
                <a:cs typeface="Tahoma"/>
              </a:rPr>
              <a:t>21</a:t>
            </a:r>
            <a:r>
              <a:rPr dirty="0" sz="1200" spc="15">
                <a:latin typeface="Tahoma"/>
                <a:cs typeface="Tahoma"/>
              </a:rPr>
              <a:t>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34925">
              <a:lnSpc>
                <a:spcPct val="100000"/>
              </a:lnSpc>
              <a:spcBef>
                <a:spcPts val="20"/>
              </a:spcBef>
            </a:pPr>
            <a:r>
              <a:rPr dirty="0" sz="1200" spc="-70">
                <a:latin typeface="Tahoma"/>
                <a:cs typeface="Tahoma"/>
              </a:rPr>
              <a:t>210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60">
                <a:latin typeface="Tahoma"/>
                <a:cs typeface="Tahoma"/>
              </a:rPr>
              <a:t>1</a:t>
            </a:r>
            <a:r>
              <a:rPr dirty="0" sz="1200" spc="15">
                <a:latin typeface="Tahoma"/>
                <a:cs typeface="Tahoma"/>
              </a:rPr>
              <a:t>40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25">
                <a:latin typeface="Tahoma"/>
                <a:cs typeface="Tahoma"/>
              </a:rPr>
              <a:t>140*140*60</a:t>
            </a:r>
            <a:r>
              <a:rPr dirty="0" sz="1200" spc="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25"/>
              </a:spcBef>
            </a:pPr>
            <a:r>
              <a:rPr dirty="0" sz="1200" spc="-20">
                <a:latin typeface="Tahoma"/>
                <a:cs typeface="Tahoma"/>
              </a:rPr>
              <a:t>140*70*60</a:t>
            </a:r>
            <a:r>
              <a:rPr dirty="0" sz="1200" spc="135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51587" y="8408041"/>
            <a:ext cx="106489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5">
                <a:latin typeface="Tahoma"/>
                <a:cs typeface="Tahoma"/>
              </a:rPr>
              <a:t>100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5">
                <a:latin typeface="Tahoma"/>
                <a:cs typeface="Tahoma"/>
              </a:rPr>
              <a:t>100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99149" y="5768035"/>
            <a:ext cx="41275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85">
                <a:latin typeface="Tahoma"/>
                <a:cs typeface="Tahoma"/>
              </a:rPr>
              <a:t>белый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402680" y="6648046"/>
            <a:ext cx="40576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latin typeface="Tahoma"/>
                <a:cs typeface="Tahoma"/>
              </a:rPr>
              <a:t>серый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63360" y="7528043"/>
            <a:ext cx="4845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90">
                <a:latin typeface="Tahoma"/>
                <a:cs typeface="Tahoma"/>
              </a:rPr>
              <a:t>черный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305397" y="8408041"/>
            <a:ext cx="60007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latin typeface="Tahoma"/>
                <a:cs typeface="Tahoma"/>
              </a:rPr>
              <a:t>антрацит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45034" y="6369267"/>
            <a:ext cx="1078230" cy="7645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90"/>
              </a:spcBef>
            </a:pPr>
            <a:r>
              <a:rPr dirty="0" sz="1200" spc="-25">
                <a:latin typeface="Tahoma"/>
                <a:cs typeface="Tahoma"/>
              </a:rPr>
              <a:t>2</a:t>
            </a:r>
            <a:r>
              <a:rPr dirty="0" sz="1200" spc="15">
                <a:latin typeface="Tahoma"/>
                <a:cs typeface="Tahoma"/>
              </a:rPr>
              <a:t>80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10">
                <a:latin typeface="Tahoma"/>
                <a:cs typeface="Tahoma"/>
              </a:rPr>
              <a:t>21</a:t>
            </a:r>
            <a:r>
              <a:rPr dirty="0" sz="1200" spc="15">
                <a:latin typeface="Tahoma"/>
                <a:cs typeface="Tahoma"/>
              </a:rPr>
              <a:t>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34925">
              <a:lnSpc>
                <a:spcPct val="100000"/>
              </a:lnSpc>
              <a:spcBef>
                <a:spcPts val="25"/>
              </a:spcBef>
            </a:pPr>
            <a:r>
              <a:rPr dirty="0" sz="1200" spc="-70">
                <a:latin typeface="Tahoma"/>
                <a:cs typeface="Tahoma"/>
              </a:rPr>
              <a:t>210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60">
                <a:latin typeface="Tahoma"/>
                <a:cs typeface="Tahoma"/>
              </a:rPr>
              <a:t>1</a:t>
            </a:r>
            <a:r>
              <a:rPr dirty="0" sz="1200" spc="15">
                <a:latin typeface="Tahoma"/>
                <a:cs typeface="Tahoma"/>
              </a:rPr>
              <a:t>40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25">
                <a:latin typeface="Tahoma"/>
                <a:cs typeface="Tahoma"/>
              </a:rPr>
              <a:t>140*140*60</a:t>
            </a:r>
            <a:r>
              <a:rPr dirty="0" sz="1200" spc="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25"/>
              </a:spcBef>
            </a:pPr>
            <a:r>
              <a:rPr dirty="0" sz="1200" spc="-20">
                <a:latin typeface="Tahoma"/>
                <a:cs typeface="Tahoma"/>
              </a:rPr>
              <a:t>140*70*60</a:t>
            </a:r>
            <a:r>
              <a:rPr dirty="0" sz="1200" spc="135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059144" y="7249266"/>
            <a:ext cx="10496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25">
                <a:latin typeface="Tahoma"/>
                <a:cs typeface="Tahoma"/>
              </a:rPr>
              <a:t>2</a:t>
            </a:r>
            <a:r>
              <a:rPr dirty="0" sz="1200" spc="15">
                <a:latin typeface="Tahoma"/>
                <a:cs typeface="Tahoma"/>
              </a:rPr>
              <a:t>80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10">
                <a:latin typeface="Tahoma"/>
                <a:cs typeface="Tahoma"/>
              </a:rPr>
              <a:t>21</a:t>
            </a:r>
            <a:r>
              <a:rPr dirty="0" sz="1200" spc="15">
                <a:latin typeface="Tahoma"/>
                <a:cs typeface="Tahoma"/>
              </a:rPr>
              <a:t>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45034" y="7435117"/>
            <a:ext cx="1078230" cy="5791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4925">
              <a:lnSpc>
                <a:spcPct val="100000"/>
              </a:lnSpc>
              <a:spcBef>
                <a:spcPts val="90"/>
              </a:spcBef>
            </a:pPr>
            <a:r>
              <a:rPr dirty="0" sz="1200" spc="-70">
                <a:latin typeface="Tahoma"/>
                <a:cs typeface="Tahoma"/>
              </a:rPr>
              <a:t>210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-160">
                <a:latin typeface="Tahoma"/>
                <a:cs typeface="Tahoma"/>
              </a:rPr>
              <a:t>1</a:t>
            </a:r>
            <a:r>
              <a:rPr dirty="0" sz="1200" spc="15">
                <a:latin typeface="Tahoma"/>
                <a:cs typeface="Tahoma"/>
              </a:rPr>
              <a:t>40</a:t>
            </a:r>
            <a:r>
              <a:rPr dirty="0" sz="1200" spc="-10">
                <a:latin typeface="Tahoma"/>
                <a:cs typeface="Tahoma"/>
              </a:rPr>
              <a:t>*</a:t>
            </a:r>
            <a:r>
              <a:rPr dirty="0" sz="1200" spc="15">
                <a:latin typeface="Tahoma"/>
                <a:cs typeface="Tahoma"/>
              </a:rPr>
              <a:t>6</a:t>
            </a:r>
            <a:r>
              <a:rPr dirty="0" sz="1200" spc="20">
                <a:latin typeface="Tahoma"/>
                <a:cs typeface="Tahoma"/>
              </a:rPr>
              <a:t>0</a:t>
            </a:r>
            <a:r>
              <a:rPr dirty="0" sz="1200" spc="-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25">
                <a:latin typeface="Tahoma"/>
                <a:cs typeface="Tahoma"/>
              </a:rPr>
              <a:t>140*140*60</a:t>
            </a:r>
            <a:r>
              <a:rPr dirty="0" sz="1200" spc="100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20"/>
              </a:spcBef>
            </a:pPr>
            <a:r>
              <a:rPr dirty="0" sz="1200" spc="-20">
                <a:latin typeface="Tahoma"/>
                <a:cs typeface="Tahoma"/>
              </a:rPr>
              <a:t>140*70*60</a:t>
            </a:r>
            <a:r>
              <a:rPr dirty="0" sz="1200" spc="135">
                <a:latin typeface="Tahoma"/>
                <a:cs typeface="Tahoma"/>
              </a:rPr>
              <a:t> </a:t>
            </a:r>
            <a:r>
              <a:rPr dirty="0" sz="1200" spc="-8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33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372046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40">
                <a:latin typeface="Trebuchet MS"/>
                <a:cs typeface="Trebuchet MS"/>
              </a:rPr>
              <a:t>Рекомендаци</a:t>
            </a:r>
            <a:r>
              <a:rPr dirty="0" sz="1050" spc="45">
                <a:latin typeface="Trebuchet MS"/>
                <a:cs typeface="Trebuchet MS"/>
              </a:rPr>
              <a:t>и</a:t>
            </a:r>
            <a:r>
              <a:rPr dirty="0" sz="1050" spc="-105">
                <a:latin typeface="Trebuchet MS"/>
                <a:cs typeface="Trebuchet MS"/>
              </a:rPr>
              <a:t> </a:t>
            </a:r>
            <a:r>
              <a:rPr dirty="0" sz="1050" spc="55">
                <a:latin typeface="Trebuchet MS"/>
                <a:cs typeface="Trebuchet MS"/>
              </a:rPr>
              <a:t>п</a:t>
            </a:r>
            <a:r>
              <a:rPr dirty="0" sz="1050" spc="60">
                <a:latin typeface="Trebuchet MS"/>
                <a:cs typeface="Trebuchet MS"/>
              </a:rPr>
              <a:t>о</a:t>
            </a:r>
            <a:r>
              <a:rPr dirty="0" sz="1050" spc="-65">
                <a:latin typeface="Trebuchet MS"/>
                <a:cs typeface="Trebuchet MS"/>
              </a:rPr>
              <a:t> </a:t>
            </a:r>
            <a:r>
              <a:rPr dirty="0" sz="1050" spc="45">
                <a:latin typeface="Trebuchet MS"/>
                <a:cs typeface="Trebuchet MS"/>
              </a:rPr>
              <a:t>содержани</a:t>
            </a:r>
            <a:r>
              <a:rPr dirty="0" sz="1050" spc="65">
                <a:latin typeface="Trebuchet MS"/>
                <a:cs typeface="Trebuchet MS"/>
              </a:rPr>
              <a:t>ю</a:t>
            </a:r>
            <a:r>
              <a:rPr dirty="0" sz="1050" spc="-55">
                <a:latin typeface="Trebuchet MS"/>
                <a:cs typeface="Trebuchet MS"/>
              </a:rPr>
              <a:t> </a:t>
            </a:r>
            <a:r>
              <a:rPr dirty="0" sz="1050" spc="40">
                <a:latin typeface="Trebuchet MS"/>
                <a:cs typeface="Trebuchet MS"/>
              </a:rPr>
              <a:t>объект</a:t>
            </a:r>
            <a:r>
              <a:rPr dirty="0" sz="1050" spc="40">
                <a:latin typeface="Trebuchet MS"/>
                <a:cs typeface="Trebuchet MS"/>
              </a:rPr>
              <a:t>а</a:t>
            </a:r>
            <a:r>
              <a:rPr dirty="0" sz="1050" spc="-75">
                <a:latin typeface="Trebuchet MS"/>
                <a:cs typeface="Trebuchet MS"/>
              </a:rPr>
              <a:t> </a:t>
            </a:r>
            <a:r>
              <a:rPr dirty="0" sz="1050" spc="25">
                <a:latin typeface="Trebuchet MS"/>
                <a:cs typeface="Trebuchet MS"/>
              </a:rPr>
              <a:t>благоустройства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2158" y="1915039"/>
            <a:ext cx="3806190" cy="22110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25"/>
              </a:spcBef>
            </a:pPr>
            <a:r>
              <a:rPr dirty="0" sz="1250" spc="90">
                <a:latin typeface="Trebuchet MS"/>
                <a:cs typeface="Trebuchet MS"/>
              </a:rPr>
              <a:t>ГАЗО</a:t>
            </a:r>
            <a:r>
              <a:rPr dirty="0" sz="1250" spc="125">
                <a:latin typeface="Trebuchet MS"/>
                <a:cs typeface="Trebuchet MS"/>
              </a:rPr>
              <a:t>Н</a:t>
            </a:r>
            <a:r>
              <a:rPr dirty="0" sz="1250" spc="-145">
                <a:latin typeface="Trebuchet MS"/>
                <a:cs typeface="Trebuchet MS"/>
              </a:rPr>
              <a:t> </a:t>
            </a:r>
            <a:r>
              <a:rPr dirty="0" sz="1250" spc="95">
                <a:latin typeface="Trebuchet MS"/>
                <a:cs typeface="Trebuchet MS"/>
              </a:rPr>
              <a:t>РУЛОННЫЙ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350">
              <a:latin typeface="Trebuchet MS"/>
              <a:cs typeface="Trebuchet MS"/>
            </a:endParaRPr>
          </a:p>
          <a:p>
            <a:pPr algn="just" marL="12700" marR="5080" indent="457200">
              <a:lnSpc>
                <a:spcPct val="104500"/>
              </a:lnSpc>
            </a:pPr>
            <a:r>
              <a:rPr dirty="0" sz="1250" spc="-80">
                <a:latin typeface="Microsoft Sans Serif"/>
                <a:cs typeface="Microsoft Sans Serif"/>
              </a:rPr>
              <a:t>После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укладки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газона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первые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20">
                <a:latin typeface="Microsoft Sans Serif"/>
                <a:cs typeface="Microsoft Sans Serif"/>
              </a:rPr>
              <a:t>2-3</a:t>
            </a:r>
            <a:r>
              <a:rPr dirty="0" sz="1250" spc="2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недели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следует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обильно</a:t>
            </a:r>
            <a:r>
              <a:rPr dirty="0" sz="1250" spc="-65">
                <a:latin typeface="Microsoft Sans Serif"/>
                <a:cs typeface="Microsoft Sans Serif"/>
              </a:rPr>
              <a:t> поливать,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ограничить</a:t>
            </a:r>
            <a:r>
              <a:rPr dirty="0" sz="1250" spc="-65">
                <a:latin typeface="Microsoft Sans Serif"/>
                <a:cs typeface="Microsoft Sans Serif"/>
              </a:rPr>
              <a:t> хождение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по 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нему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125">
                <a:latin typeface="Microsoft Sans Serif"/>
                <a:cs typeface="Microsoft Sans Serif"/>
              </a:rPr>
              <a:t>для</a:t>
            </a:r>
            <a:r>
              <a:rPr dirty="0" sz="1250" spc="-12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лучшего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укоренения,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20">
                <a:latin typeface="Microsoft Sans Serif"/>
                <a:cs typeface="Microsoft Sans Serif"/>
              </a:rPr>
              <a:t>а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также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подкормить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105">
                <a:latin typeface="Microsoft Sans Serif"/>
                <a:cs typeface="Microsoft Sans Serif"/>
              </a:rPr>
              <a:t>комплексным</a:t>
            </a:r>
            <a:r>
              <a:rPr dirty="0" sz="1250" spc="-10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удобрением.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Первая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стрижка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должна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проводиться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строго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поперек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направления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укладки </a:t>
            </a:r>
            <a:r>
              <a:rPr dirty="0" sz="1250" spc="-32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рулонного</a:t>
            </a:r>
            <a:r>
              <a:rPr dirty="0" sz="1250" spc="-50">
                <a:latin typeface="Microsoft Sans Serif"/>
                <a:cs typeface="Microsoft Sans Serif"/>
              </a:rPr>
              <a:t> газона.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Стрижка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осуществляется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1</a:t>
            </a:r>
            <a:r>
              <a:rPr dirty="0" sz="1250" spc="35">
                <a:latin typeface="Microsoft Sans Serif"/>
                <a:cs typeface="Microsoft Sans Serif"/>
              </a:rPr>
              <a:t> </a:t>
            </a:r>
            <a:r>
              <a:rPr dirty="0" sz="1250" spc="-40">
                <a:latin typeface="Microsoft Sans Serif"/>
                <a:cs typeface="Microsoft Sans Serif"/>
              </a:rPr>
              <a:t>раз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 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неделю</a:t>
            </a:r>
            <a:r>
              <a:rPr dirty="0" sz="1250" spc="70">
                <a:latin typeface="Microsoft Sans Serif"/>
                <a:cs typeface="Microsoft Sans Serif"/>
              </a:rPr>
              <a:t> </a:t>
            </a:r>
            <a:r>
              <a:rPr dirty="0" sz="1250" spc="-125">
                <a:latin typeface="Microsoft Sans Serif"/>
                <a:cs typeface="Microsoft Sans Serif"/>
              </a:rPr>
              <a:t>для</a:t>
            </a:r>
            <a:r>
              <a:rPr dirty="0" sz="1250" spc="-10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блокировки</a:t>
            </a:r>
            <a:r>
              <a:rPr dirty="0" sz="1250" spc="5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сорняков,</a:t>
            </a:r>
            <a:r>
              <a:rPr dirty="0" sz="1250" spc="8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7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засушливое</a:t>
            </a:r>
            <a:r>
              <a:rPr dirty="0" sz="1250" spc="70">
                <a:latin typeface="Microsoft Sans Serif"/>
                <a:cs typeface="Microsoft Sans Serif"/>
              </a:rPr>
              <a:t> </a:t>
            </a:r>
            <a:r>
              <a:rPr dirty="0" sz="1250" spc="-105">
                <a:latin typeface="Microsoft Sans Serif"/>
                <a:cs typeface="Microsoft Sans Serif"/>
              </a:rPr>
              <a:t>время</a:t>
            </a:r>
            <a:endParaRPr sz="1250">
              <a:latin typeface="Microsoft Sans Serif"/>
              <a:cs typeface="Microsoft Sans Serif"/>
            </a:endParaRPr>
          </a:p>
          <a:p>
            <a:pPr algn="just" marL="12700" marR="8255">
              <a:lnSpc>
                <a:spcPct val="104500"/>
              </a:lnSpc>
            </a:pPr>
            <a:r>
              <a:rPr dirty="0" sz="1250" spc="15">
                <a:latin typeface="Microsoft Sans Serif"/>
                <a:cs typeface="Microsoft Sans Serif"/>
              </a:rPr>
              <a:t>- </a:t>
            </a:r>
            <a:r>
              <a:rPr dirty="0" sz="1250" spc="-25">
                <a:latin typeface="Microsoft Sans Serif"/>
                <a:cs typeface="Microsoft Sans Serif"/>
              </a:rPr>
              <a:t>1раз </a:t>
            </a:r>
            <a:r>
              <a:rPr dirty="0" sz="1250" spc="-100">
                <a:latin typeface="Microsoft Sans Serif"/>
                <a:cs typeface="Microsoft Sans Serif"/>
              </a:rPr>
              <a:t>в </a:t>
            </a:r>
            <a:r>
              <a:rPr dirty="0" sz="1250" spc="30">
                <a:latin typeface="Microsoft Sans Serif"/>
                <a:cs typeface="Microsoft Sans Serif"/>
              </a:rPr>
              <a:t>2 </a:t>
            </a:r>
            <a:r>
              <a:rPr dirty="0" sz="1250" spc="-70">
                <a:latin typeface="Microsoft Sans Serif"/>
                <a:cs typeface="Microsoft Sans Serif"/>
              </a:rPr>
              <a:t>недели, </a:t>
            </a:r>
            <a:r>
              <a:rPr dirty="0" sz="1250" spc="-100">
                <a:latin typeface="Microsoft Sans Serif"/>
                <a:cs typeface="Microsoft Sans Serif"/>
              </a:rPr>
              <a:t>в </a:t>
            </a:r>
            <a:r>
              <a:rPr dirty="0" sz="1250" spc="-75">
                <a:latin typeface="Microsoft Sans Serif"/>
                <a:cs typeface="Microsoft Sans Serif"/>
              </a:rPr>
              <a:t>последнюю </a:t>
            </a:r>
            <a:r>
              <a:rPr dirty="0" sz="1250" spc="-65">
                <a:latin typeface="Microsoft Sans Serif"/>
                <a:cs typeface="Microsoft Sans Serif"/>
              </a:rPr>
              <a:t>стрижку </a:t>
            </a:r>
            <a:r>
              <a:rPr dirty="0" sz="1250" spc="-75">
                <a:latin typeface="Microsoft Sans Serif"/>
                <a:cs typeface="Microsoft Sans Serif"/>
              </a:rPr>
              <a:t>перед </a:t>
            </a:r>
            <a:r>
              <a:rPr dirty="0" sz="1250" spc="-95">
                <a:latin typeface="Microsoft Sans Serif"/>
                <a:cs typeface="Microsoft Sans Serif"/>
              </a:rPr>
              <a:t>зимним 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периодо</a:t>
            </a:r>
            <a:r>
              <a:rPr dirty="0" sz="1250" spc="-80">
                <a:latin typeface="Microsoft Sans Serif"/>
                <a:cs typeface="Microsoft Sans Serif"/>
              </a:rPr>
              <a:t>м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следуе</a:t>
            </a:r>
            <a:r>
              <a:rPr dirty="0" sz="1250" spc="-75">
                <a:latin typeface="Microsoft Sans Serif"/>
                <a:cs typeface="Microsoft Sans Serif"/>
              </a:rPr>
              <a:t>т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оставит</a:t>
            </a:r>
            <a:r>
              <a:rPr dirty="0" sz="1250" spc="-85">
                <a:latin typeface="Microsoft Sans Serif"/>
                <a:cs typeface="Microsoft Sans Serif"/>
              </a:rPr>
              <a:t>ь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трав</a:t>
            </a:r>
            <a:r>
              <a:rPr dirty="0" sz="1250" spc="-50">
                <a:latin typeface="Microsoft Sans Serif"/>
                <a:cs typeface="Microsoft Sans Serif"/>
              </a:rPr>
              <a:t>у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высото</a:t>
            </a:r>
            <a:r>
              <a:rPr dirty="0" sz="1250" spc="-80">
                <a:latin typeface="Microsoft Sans Serif"/>
                <a:cs typeface="Microsoft Sans Serif"/>
              </a:rPr>
              <a:t>й</a:t>
            </a:r>
            <a:r>
              <a:rPr dirty="0" sz="1250" spc="-10">
                <a:latin typeface="Microsoft Sans Serif"/>
                <a:cs typeface="Microsoft Sans Serif"/>
              </a:rPr>
              <a:t> </a:t>
            </a:r>
            <a:r>
              <a:rPr dirty="0" sz="1250" spc="20">
                <a:latin typeface="Microsoft Sans Serif"/>
                <a:cs typeface="Microsoft Sans Serif"/>
              </a:rPr>
              <a:t>7-9</a:t>
            </a:r>
            <a:r>
              <a:rPr dirty="0" sz="1250" spc="-125">
                <a:latin typeface="Microsoft Sans Serif"/>
                <a:cs typeface="Microsoft Sans Serif"/>
              </a:rPr>
              <a:t>см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2158" y="4311287"/>
            <a:ext cx="1948814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Trebuchet MS"/>
                <a:cs typeface="Trebuchet MS"/>
              </a:rPr>
              <a:t>ДЕРЕВЬ</a:t>
            </a:r>
            <a:r>
              <a:rPr dirty="0" sz="1250" spc="35">
                <a:latin typeface="Trebuchet MS"/>
                <a:cs typeface="Trebuchet MS"/>
              </a:rPr>
              <a:t>Я</a:t>
            </a:r>
            <a:r>
              <a:rPr dirty="0" sz="1250" spc="-90">
                <a:latin typeface="Trebuchet MS"/>
                <a:cs typeface="Trebuchet MS"/>
              </a:rPr>
              <a:t> </a:t>
            </a:r>
            <a:r>
              <a:rPr dirty="0" sz="1250" spc="105">
                <a:latin typeface="Trebuchet MS"/>
                <a:cs typeface="Trebuchet MS"/>
              </a:rPr>
              <a:t>И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60">
                <a:latin typeface="Trebuchet MS"/>
                <a:cs typeface="Trebuchet MS"/>
              </a:rPr>
              <a:t>КУСТАРНИКИ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2158" y="4679841"/>
            <a:ext cx="3805554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457200">
              <a:lnSpc>
                <a:spcPct val="104500"/>
              </a:lnSpc>
              <a:spcBef>
                <a:spcPts val="55"/>
              </a:spcBef>
            </a:pPr>
            <a:r>
              <a:rPr dirty="0" sz="1250" spc="-130">
                <a:latin typeface="Microsoft Sans Serif"/>
                <a:cs typeface="Microsoft Sans Serif"/>
              </a:rPr>
              <a:t>Вяз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берёз</a:t>
            </a:r>
            <a:r>
              <a:rPr dirty="0" sz="1250" spc="-50">
                <a:latin typeface="Microsoft Sans Serif"/>
                <a:cs typeface="Microsoft Sans Serif"/>
              </a:rPr>
              <a:t>а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рябин</a:t>
            </a:r>
            <a:r>
              <a:rPr dirty="0" sz="1250" spc="-55">
                <a:latin typeface="Microsoft Sans Serif"/>
                <a:cs typeface="Microsoft Sans Serif"/>
              </a:rPr>
              <a:t>а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могу</a:t>
            </a:r>
            <a:r>
              <a:rPr dirty="0" sz="1250" spc="-65">
                <a:latin typeface="Microsoft Sans Serif"/>
                <a:cs typeface="Microsoft Sans Serif"/>
              </a:rPr>
              <a:t>т</a:t>
            </a:r>
            <a:r>
              <a:rPr dirty="0" sz="1250" spc="1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прижитьс</a:t>
            </a:r>
            <a:r>
              <a:rPr dirty="0" sz="1250" spc="-85">
                <a:latin typeface="Microsoft Sans Serif"/>
                <a:cs typeface="Microsoft Sans Serif"/>
              </a:rPr>
              <a:t>я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105">
                <a:latin typeface="Microsoft Sans Serif"/>
                <a:cs typeface="Microsoft Sans Serif"/>
              </a:rPr>
              <a:t>земл</a:t>
            </a:r>
            <a:r>
              <a:rPr dirty="0" sz="1250" spc="-95">
                <a:latin typeface="Microsoft Sans Serif"/>
                <a:cs typeface="Microsoft Sans Serif"/>
              </a:rPr>
              <a:t>е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со  </a:t>
            </a:r>
            <a:r>
              <a:rPr dirty="0" sz="1250" spc="-95">
                <a:latin typeface="Microsoft Sans Serif"/>
                <a:cs typeface="Microsoft Sans Serif"/>
              </a:rPr>
              <a:t>скудным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содержанием</a:t>
            </a:r>
            <a:r>
              <a:rPr dirty="0" sz="1250" spc="18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питательных</a:t>
            </a:r>
            <a:r>
              <a:rPr dirty="0" sz="1250" spc="15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веществ,</a:t>
            </a:r>
            <a:r>
              <a:rPr dirty="0" sz="1250" spc="17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однако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6737" y="5078088"/>
            <a:ext cx="1751964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16839" marR="5080" indent="-104775">
              <a:lnSpc>
                <a:spcPct val="104500"/>
              </a:lnSpc>
              <a:spcBef>
                <a:spcPts val="55"/>
              </a:spcBef>
              <a:tabLst>
                <a:tab pos="789940" algn="l"/>
                <a:tab pos="905510" algn="l"/>
                <a:tab pos="137858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удобрить	</a:t>
            </a:r>
            <a:r>
              <a:rPr dirty="0" sz="1250" spc="-60">
                <a:latin typeface="Microsoft Sans Serif"/>
                <a:cs typeface="Microsoft Sans Serif"/>
              </a:rPr>
              <a:t>почву.	</a:t>
            </a:r>
            <a:r>
              <a:rPr dirty="0" sz="1250" spc="-140">
                <a:latin typeface="Microsoft Sans Serif"/>
                <a:cs typeface="Microsoft Sans Serif"/>
              </a:rPr>
              <a:t>Для </a:t>
            </a:r>
            <a:r>
              <a:rPr dirty="0" sz="1250" spc="-13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почв</a:t>
            </a:r>
            <a:r>
              <a:rPr dirty="0" sz="1250" spc="-110">
                <a:latin typeface="Microsoft Sans Serif"/>
                <a:cs typeface="Microsoft Sans Serif"/>
              </a:rPr>
              <a:t>ы</a:t>
            </a:r>
            <a:r>
              <a:rPr dirty="0" sz="1250">
                <a:latin typeface="Microsoft Sans Serif"/>
                <a:cs typeface="Microsoft Sans Serif"/>
              </a:rPr>
              <a:t>		</a:t>
            </a:r>
            <a:r>
              <a:rPr dirty="0" sz="1250" spc="-60">
                <a:latin typeface="Microsoft Sans Serif"/>
                <a:cs typeface="Microsoft Sans Serif"/>
              </a:rPr>
              <a:t>необходимо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1714" y="5078088"/>
            <a:ext cx="875665" cy="4191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25"/>
              </a:spcBef>
            </a:pPr>
            <a:r>
              <a:rPr dirty="0" sz="1250" spc="-60">
                <a:latin typeface="Microsoft Sans Serif"/>
                <a:cs typeface="Microsoft Sans Serif"/>
              </a:rPr>
              <a:t>регулировки</a:t>
            </a:r>
            <a:endParaRPr sz="1250">
              <a:latin typeface="Microsoft Sans Serif"/>
              <a:cs typeface="Microsoft Sans Serif"/>
            </a:endParaRPr>
          </a:p>
          <a:p>
            <a:pPr algn="r" marR="8890">
              <a:lnSpc>
                <a:spcPct val="100000"/>
              </a:lnSpc>
              <a:spcBef>
                <a:spcPts val="65"/>
              </a:spcBef>
            </a:pPr>
            <a:r>
              <a:rPr dirty="0" sz="1250" spc="-100">
                <a:latin typeface="Microsoft Sans Serif"/>
                <a:cs typeface="Microsoft Sans Serif"/>
              </a:rPr>
              <a:t>сделать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02158" y="5078088"/>
            <a:ext cx="1097280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90">
                <a:latin typeface="Microsoft Sans Serif"/>
                <a:cs typeface="Microsoft Sans Serif"/>
              </a:rPr>
              <a:t>рекомендуется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температуры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мульчирование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06080" y="5476334"/>
            <a:ext cx="189865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16559" algn="l"/>
                <a:tab pos="1035050" algn="l"/>
              </a:tabLst>
            </a:pPr>
            <a:r>
              <a:rPr dirty="0" sz="1250" spc="-55">
                <a:latin typeface="Microsoft Sans Serif"/>
                <a:cs typeface="Microsoft Sans Serif"/>
              </a:rPr>
              <a:t>При	</a:t>
            </a:r>
            <a:r>
              <a:rPr dirty="0" sz="1250" spc="-80">
                <a:latin typeface="Microsoft Sans Serif"/>
                <a:cs typeface="Microsoft Sans Serif"/>
              </a:rPr>
              <a:t>первых	</a:t>
            </a:r>
            <a:r>
              <a:rPr dirty="0" sz="1250" spc="-85">
                <a:latin typeface="Microsoft Sans Serif"/>
                <a:cs typeface="Microsoft Sans Serif"/>
              </a:rPr>
              <a:t>проявлениях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81247" y="5476334"/>
            <a:ext cx="626745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 indent="30480">
              <a:lnSpc>
                <a:spcPct val="104500"/>
              </a:lnSpc>
              <a:spcBef>
                <a:spcPts val="55"/>
              </a:spcBef>
            </a:pPr>
            <a:r>
              <a:rPr dirty="0" sz="1250" spc="-70">
                <a:latin typeface="Microsoft Sans Serif"/>
                <a:cs typeface="Microsoft Sans Serif"/>
              </a:rPr>
              <a:t>вредных 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40">
                <a:latin typeface="Microsoft Sans Serif"/>
                <a:cs typeface="Microsoft Sans Serif"/>
              </a:rPr>
              <a:t>др.) 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средства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2158" y="5675457"/>
            <a:ext cx="3144520" cy="81724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90170">
              <a:lnSpc>
                <a:spcPct val="104500"/>
              </a:lnSpc>
              <a:spcBef>
                <a:spcPts val="5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насекомых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(медведка,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майские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жуки 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рекомендуется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использовать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специальные 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такие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ка</a:t>
            </a:r>
            <a:r>
              <a:rPr dirty="0" sz="1250" spc="-45">
                <a:latin typeface="Microsoft Sans Serif"/>
                <a:cs typeface="Microsoft Sans Serif"/>
              </a:rPr>
              <a:t>к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фунгицид</a:t>
            </a:r>
            <a:r>
              <a:rPr dirty="0" sz="1250" spc="-105">
                <a:latin typeface="Microsoft Sans Serif"/>
                <a:cs typeface="Microsoft Sans Serif"/>
              </a:rPr>
              <a:t>ы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инсектицид</a:t>
            </a:r>
            <a:r>
              <a:rPr dirty="0" sz="1250" spc="-80">
                <a:latin typeface="Microsoft Sans Serif"/>
                <a:cs typeface="Microsoft Sans Serif"/>
              </a:rPr>
              <a:t>ы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algn="just" marL="469265">
              <a:lnSpc>
                <a:spcPct val="100000"/>
              </a:lnSpc>
              <a:spcBef>
                <a:spcPts val="70"/>
              </a:spcBef>
            </a:pPr>
            <a:r>
              <a:rPr dirty="0" sz="1250" spc="-80">
                <a:latin typeface="Microsoft Sans Serif"/>
                <a:cs typeface="Microsoft Sans Serif"/>
              </a:rPr>
              <a:t>Пузыреплодник</a:t>
            </a:r>
            <a:r>
              <a:rPr dirty="0" sz="1250" spc="190">
                <a:latin typeface="Microsoft Sans Serif"/>
                <a:cs typeface="Microsoft Sans Serif"/>
              </a:rPr>
              <a:t>    </a:t>
            </a:r>
            <a:r>
              <a:rPr dirty="0" sz="1250" spc="-60">
                <a:latin typeface="Microsoft Sans Serif"/>
                <a:cs typeface="Microsoft Sans Serif"/>
              </a:rPr>
              <a:t>неприхотлив,</a:t>
            </a:r>
            <a:r>
              <a:rPr dirty="0" sz="1250" spc="365">
                <a:latin typeface="Microsoft Sans Serif"/>
                <a:cs typeface="Microsoft Sans Serif"/>
              </a:rPr>
              <a:t>  </a:t>
            </a:r>
            <a:r>
              <a:rPr dirty="0" sz="1250" spc="36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но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8712" y="6272840"/>
            <a:ext cx="41910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75">
                <a:latin typeface="Microsoft Sans Serif"/>
                <a:cs typeface="Microsoft Sans Serif"/>
              </a:rPr>
              <a:t>полив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02158" y="6471963"/>
            <a:ext cx="3806190" cy="201231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85">
                <a:latin typeface="Microsoft Sans Serif"/>
                <a:cs typeface="Microsoft Sans Serif"/>
              </a:rPr>
              <a:t>рекомендуется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осуществлять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10">
                <a:latin typeface="Microsoft Sans Serif"/>
                <a:cs typeface="Microsoft Sans Serif"/>
              </a:rPr>
              <a:t>3-4раза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114">
                <a:latin typeface="Microsoft Sans Serif"/>
                <a:cs typeface="Microsoft Sans Serif"/>
              </a:rPr>
              <a:t>месяц</a:t>
            </a:r>
            <a:r>
              <a:rPr dirty="0" sz="1250" spc="-11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по</a:t>
            </a:r>
            <a:r>
              <a:rPr dirty="0" sz="1250" spc="229">
                <a:latin typeface="Microsoft Sans Serif"/>
                <a:cs typeface="Microsoft Sans Serif"/>
              </a:rPr>
              <a:t> </a:t>
            </a:r>
            <a:r>
              <a:rPr dirty="0" sz="1250" spc="-10">
                <a:latin typeface="Microsoft Sans Serif"/>
                <a:cs typeface="Microsoft Sans Serif"/>
              </a:rPr>
              <a:t>10- </a:t>
            </a:r>
            <a:r>
              <a:rPr dirty="0" sz="1250" spc="-5">
                <a:latin typeface="Microsoft Sans Serif"/>
                <a:cs typeface="Microsoft Sans Serif"/>
              </a:rPr>
              <a:t> </a:t>
            </a:r>
            <a:r>
              <a:rPr dirty="0" sz="1250" spc="-25">
                <a:latin typeface="Microsoft Sans Serif"/>
                <a:cs typeface="Microsoft Sans Serif"/>
              </a:rPr>
              <a:t>20л. </a:t>
            </a:r>
            <a:r>
              <a:rPr dirty="0" sz="1250" spc="-45">
                <a:latin typeface="Microsoft Sans Serif"/>
                <a:cs typeface="Microsoft Sans Serif"/>
              </a:rPr>
              <a:t>на </a:t>
            </a:r>
            <a:r>
              <a:rPr dirty="0" sz="1250" spc="-55">
                <a:latin typeface="Microsoft Sans Serif"/>
                <a:cs typeface="Microsoft Sans Serif"/>
              </a:rPr>
              <a:t>растение, </a:t>
            </a:r>
            <a:r>
              <a:rPr dirty="0" sz="1250" spc="-100">
                <a:latin typeface="Microsoft Sans Serif"/>
                <a:cs typeface="Microsoft Sans Serif"/>
              </a:rPr>
              <a:t>в </a:t>
            </a:r>
            <a:r>
              <a:rPr dirty="0" sz="1250" spc="-80">
                <a:latin typeface="Microsoft Sans Serif"/>
                <a:cs typeface="Microsoft Sans Serif"/>
              </a:rPr>
              <a:t>зависимости </a:t>
            </a:r>
            <a:r>
              <a:rPr dirty="0" sz="1250" spc="-70">
                <a:latin typeface="Microsoft Sans Serif"/>
                <a:cs typeface="Microsoft Sans Serif"/>
              </a:rPr>
              <a:t>от погоды. Смородина 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альпийская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требует</a:t>
            </a:r>
            <a:r>
              <a:rPr dirty="0" sz="1250" spc="-70">
                <a:latin typeface="Microsoft Sans Serif"/>
                <a:cs typeface="Microsoft Sans Serif"/>
              </a:rPr>
              <a:t> полива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первые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15">
                <a:latin typeface="Microsoft Sans Serif"/>
                <a:cs typeface="Microsoft Sans Serif"/>
              </a:rPr>
              <a:t>1,5-2  </a:t>
            </a:r>
            <a:r>
              <a:rPr dirty="0" sz="1250" spc="-90">
                <a:latin typeface="Microsoft Sans Serif"/>
                <a:cs typeface="Microsoft Sans Serif"/>
              </a:rPr>
              <a:t>месяца.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Строго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конце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марта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или</a:t>
            </a:r>
            <a:r>
              <a:rPr dirty="0" sz="1250" spc="-75">
                <a:latin typeface="Microsoft Sans Serif"/>
                <a:cs typeface="Microsoft Sans Serif"/>
              </a:rPr>
              <a:t> начале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апреля,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до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начала 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сокодвижения,</a:t>
            </a:r>
            <a:r>
              <a:rPr dirty="0" sz="1250" spc="-65">
                <a:latin typeface="Microsoft Sans Serif"/>
                <a:cs typeface="Microsoft Sans Serif"/>
              </a:rPr>
              <a:t> необходимо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проводить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обрезку. 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Минеральные </a:t>
            </a:r>
            <a:r>
              <a:rPr dirty="0" sz="1250" spc="-90">
                <a:latin typeface="Microsoft Sans Serif"/>
                <a:cs typeface="Microsoft Sans Serif"/>
              </a:rPr>
              <a:t>комплексные </a:t>
            </a:r>
            <a:r>
              <a:rPr dirty="0" sz="1250" spc="-65">
                <a:latin typeface="Microsoft Sans Serif"/>
                <a:cs typeface="Microsoft Sans Serif"/>
              </a:rPr>
              <a:t>удобрения </a:t>
            </a:r>
            <a:r>
              <a:rPr dirty="0" sz="1250" spc="-100">
                <a:latin typeface="Microsoft Sans Serif"/>
                <a:cs typeface="Microsoft Sans Serif"/>
              </a:rPr>
              <a:t>вносятся </a:t>
            </a:r>
            <a:r>
              <a:rPr dirty="0" sz="1250" spc="-105">
                <a:latin typeface="Microsoft Sans Serif"/>
                <a:cs typeface="Microsoft Sans Serif"/>
              </a:rPr>
              <a:t>дважды </a:t>
            </a:r>
            <a:r>
              <a:rPr dirty="0" sz="1250" spc="-10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з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сезо</a:t>
            </a:r>
            <a:r>
              <a:rPr dirty="0" sz="1250" spc="-65">
                <a:latin typeface="Microsoft Sans Serif"/>
                <a:cs typeface="Microsoft Sans Serif"/>
              </a:rPr>
              <a:t>н</a:t>
            </a:r>
            <a:r>
              <a:rPr dirty="0" sz="1250" spc="-25">
                <a:latin typeface="Microsoft Sans Serif"/>
                <a:cs typeface="Microsoft Sans Serif"/>
              </a:rPr>
              <a:t>: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апреле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20">
                <a:latin typeface="Microsoft Sans Serif"/>
                <a:cs typeface="Microsoft Sans Serif"/>
              </a:rPr>
              <a:t>а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такж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посл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цветения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algn="just" marL="12700" marR="5080" indent="457200">
              <a:lnSpc>
                <a:spcPct val="104500"/>
              </a:lnSpc>
              <a:tabLst>
                <a:tab pos="1659255" algn="l"/>
                <a:tab pos="3122930" algn="l"/>
              </a:tabLst>
            </a:pPr>
            <a:r>
              <a:rPr dirty="0" sz="1250" spc="-65">
                <a:latin typeface="Microsoft Sans Serif"/>
                <a:cs typeface="Microsoft Sans Serif"/>
              </a:rPr>
              <a:t>Чубушни</a:t>
            </a:r>
            <a:r>
              <a:rPr dirty="0" sz="1250" spc="-45">
                <a:latin typeface="Microsoft Sans Serif"/>
                <a:cs typeface="Microsoft Sans Serif"/>
              </a:rPr>
              <a:t>к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5">
                <a:latin typeface="Microsoft Sans Serif"/>
                <a:cs typeface="Microsoft Sans Serif"/>
              </a:rPr>
              <a:t>влаголюбиво</a:t>
            </a:r>
            <a:r>
              <a:rPr dirty="0" sz="1250" spc="-65">
                <a:latin typeface="Microsoft Sans Serif"/>
                <a:cs typeface="Microsoft Sans Serif"/>
              </a:rPr>
              <a:t>е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0">
                <a:latin typeface="Microsoft Sans Serif"/>
                <a:cs typeface="Microsoft Sans Serif"/>
              </a:rPr>
              <a:t>растени</a:t>
            </a:r>
            <a:r>
              <a:rPr dirty="0" sz="1250" spc="-45">
                <a:latin typeface="Microsoft Sans Serif"/>
                <a:cs typeface="Microsoft Sans Serif"/>
              </a:rPr>
              <a:t>е</a:t>
            </a:r>
            <a:r>
              <a:rPr dirty="0" sz="1250" spc="60">
                <a:latin typeface="Microsoft Sans Serif"/>
                <a:cs typeface="Microsoft Sans Serif"/>
              </a:rPr>
              <a:t>,  </a:t>
            </a:r>
            <a:r>
              <a:rPr dirty="0" sz="1250" spc="-90">
                <a:latin typeface="Microsoft Sans Serif"/>
                <a:cs typeface="Microsoft Sans Serif"/>
              </a:rPr>
              <a:t>рекомендуется </a:t>
            </a:r>
            <a:r>
              <a:rPr dirty="0" sz="1250" spc="-105">
                <a:latin typeface="Microsoft Sans Serif"/>
                <a:cs typeface="Microsoft Sans Serif"/>
              </a:rPr>
              <a:t>еженедельный </a:t>
            </a:r>
            <a:r>
              <a:rPr dirty="0" sz="1250" spc="-80">
                <a:latin typeface="Microsoft Sans Serif"/>
                <a:cs typeface="Microsoft Sans Serif"/>
              </a:rPr>
              <a:t>полив </a:t>
            </a:r>
            <a:r>
              <a:rPr dirty="0" sz="1250" spc="-50">
                <a:latin typeface="Microsoft Sans Serif"/>
                <a:cs typeface="Microsoft Sans Serif"/>
              </a:rPr>
              <a:t>по </a:t>
            </a:r>
            <a:r>
              <a:rPr dirty="0" sz="1250">
                <a:latin typeface="Microsoft Sans Serif"/>
                <a:cs typeface="Microsoft Sans Serif"/>
              </a:rPr>
              <a:t>15-20 </a:t>
            </a:r>
            <a:r>
              <a:rPr dirty="0" sz="1250" spc="-80">
                <a:latin typeface="Microsoft Sans Serif"/>
                <a:cs typeface="Microsoft Sans Serif"/>
              </a:rPr>
              <a:t>литров </a:t>
            </a:r>
            <a:r>
              <a:rPr dirty="0" sz="1250" spc="-50">
                <a:latin typeface="Microsoft Sans Serif"/>
                <a:cs typeface="Microsoft Sans Serif"/>
              </a:rPr>
              <a:t>на 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растение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подкормк</a:t>
            </a:r>
            <a:r>
              <a:rPr dirty="0" sz="1250" spc="-65">
                <a:latin typeface="Microsoft Sans Serif"/>
                <a:cs typeface="Microsoft Sans Serif"/>
              </a:rPr>
              <a:t>и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проводя</a:t>
            </a:r>
            <a:r>
              <a:rPr dirty="0" sz="1250" spc="-65">
                <a:latin typeface="Microsoft Sans Serif"/>
                <a:cs typeface="Microsoft Sans Serif"/>
              </a:rPr>
              <a:t>т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дв</a:t>
            </a:r>
            <a:r>
              <a:rPr dirty="0" sz="1250" spc="-7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40">
                <a:latin typeface="Microsoft Sans Serif"/>
                <a:cs typeface="Microsoft Sans Serif"/>
              </a:rPr>
              <a:t>раз</a:t>
            </a:r>
            <a:r>
              <a:rPr dirty="0" sz="1250" spc="-30">
                <a:latin typeface="Microsoft Sans Serif"/>
                <a:cs typeface="Microsoft Sans Serif"/>
              </a:rPr>
              <a:t>а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го</a:t>
            </a:r>
            <a:r>
              <a:rPr dirty="0" sz="1250" spc="-55">
                <a:latin typeface="Microsoft Sans Serif"/>
                <a:cs typeface="Microsoft Sans Serif"/>
              </a:rPr>
              <a:t>д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54166" y="1915039"/>
            <a:ext cx="3805554" cy="183451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Trebuchet MS"/>
                <a:cs typeface="Trebuchet MS"/>
              </a:rPr>
              <a:t>ОСВЕТИТЕЛЬНОЕ</a:t>
            </a:r>
            <a:r>
              <a:rPr dirty="0" sz="1250" spc="10">
                <a:latin typeface="Trebuchet MS"/>
                <a:cs typeface="Trebuchet MS"/>
              </a:rPr>
              <a:t> </a:t>
            </a:r>
            <a:r>
              <a:rPr dirty="0" sz="1250" spc="105">
                <a:latin typeface="Trebuchet MS"/>
                <a:cs typeface="Trebuchet MS"/>
              </a:rPr>
              <a:t>ОБОРУДОВАНИЕ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Trebuchet MS"/>
              <a:cs typeface="Trebuchet MS"/>
            </a:endParaRPr>
          </a:p>
          <a:p>
            <a:pPr algn="just" marL="12700" marR="5080" indent="457200">
              <a:lnSpc>
                <a:spcPct val="104500"/>
              </a:lnSpc>
            </a:pPr>
            <a:r>
              <a:rPr dirty="0" sz="1250" spc="-65">
                <a:latin typeface="Microsoft Sans Serif"/>
                <a:cs typeface="Microsoft Sans Serif"/>
              </a:rPr>
              <a:t>Установка,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монтаж</a:t>
            </a:r>
            <a:r>
              <a:rPr dirty="0" sz="1250" spc="16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23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эксплуатация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осветительных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комплексов</a:t>
            </a:r>
            <a:r>
              <a:rPr dirty="0" sz="1250" spc="-80">
                <a:latin typeface="Microsoft Sans Serif"/>
                <a:cs typeface="Microsoft Sans Serif"/>
              </a:rPr>
              <a:t> должна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производиться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 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соответствии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«Правилами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технической эксплуатации </a:t>
            </a:r>
            <a:r>
              <a:rPr dirty="0" sz="1250" spc="-70">
                <a:latin typeface="Microsoft Sans Serif"/>
                <a:cs typeface="Microsoft Sans Serif"/>
              </a:rPr>
              <a:t> электроустановок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потребителей».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Комплексы</a:t>
            </a:r>
            <a:r>
              <a:rPr dirty="0" sz="1250" spc="13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не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требую</a:t>
            </a:r>
            <a:r>
              <a:rPr dirty="0" sz="1250" spc="-50">
                <a:latin typeface="Microsoft Sans Serif"/>
                <a:cs typeface="Microsoft Sans Serif"/>
              </a:rPr>
              <a:t>т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обслуживани</a:t>
            </a:r>
            <a:r>
              <a:rPr dirty="0" sz="1250" spc="-65">
                <a:latin typeface="Microsoft Sans Serif"/>
                <a:cs typeface="Microsoft Sans Serif"/>
              </a:rPr>
              <a:t>я</a:t>
            </a:r>
            <a:r>
              <a:rPr dirty="0" sz="1250" spc="-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течени</a:t>
            </a:r>
            <a:r>
              <a:rPr dirty="0" sz="1250" spc="-85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всег</a:t>
            </a:r>
            <a:r>
              <a:rPr dirty="0" sz="1250" spc="-80">
                <a:latin typeface="Microsoft Sans Serif"/>
                <a:cs typeface="Microsoft Sans Serif"/>
              </a:rPr>
              <a:t>о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срок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служб</a:t>
            </a:r>
            <a:r>
              <a:rPr dirty="0" sz="1250" spc="-35">
                <a:latin typeface="Microsoft Sans Serif"/>
                <a:cs typeface="Microsoft Sans Serif"/>
              </a:rPr>
              <a:t>ы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  </a:t>
            </a:r>
            <a:r>
              <a:rPr dirty="0" sz="1250" spc="-75">
                <a:latin typeface="Microsoft Sans Serif"/>
                <a:cs typeface="Microsoft Sans Serif"/>
              </a:rPr>
              <a:t>случае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необходимости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поверхность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оптической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части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протират</a:t>
            </a:r>
            <a:r>
              <a:rPr dirty="0" sz="1250" spc="-65">
                <a:latin typeface="Microsoft Sans Serif"/>
                <a:cs typeface="Microsoft Sans Serif"/>
              </a:rPr>
              <a:t>ь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мягко</a:t>
            </a:r>
            <a:r>
              <a:rPr dirty="0" sz="1250" spc="-85">
                <a:latin typeface="Microsoft Sans Serif"/>
                <a:cs typeface="Microsoft Sans Serif"/>
              </a:rPr>
              <a:t>й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ткань</a:t>
            </a:r>
            <a:r>
              <a:rPr dirty="0" sz="1250" spc="-80">
                <a:latin typeface="Microsoft Sans Serif"/>
                <a:cs typeface="Microsoft Sans Serif"/>
              </a:rPr>
              <a:t>ю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54166" y="3934681"/>
            <a:ext cx="3799840" cy="422909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30"/>
              </a:spcBef>
            </a:pPr>
            <a:r>
              <a:rPr dirty="0" sz="1250" spc="110">
                <a:latin typeface="Trebuchet MS"/>
                <a:cs typeface="Trebuchet MS"/>
              </a:rPr>
              <a:t>МАЛЫЕ</a:t>
            </a:r>
            <a:r>
              <a:rPr dirty="0" sz="1250" spc="60">
                <a:latin typeface="Trebuchet MS"/>
                <a:cs typeface="Trebuchet MS"/>
              </a:rPr>
              <a:t> </a:t>
            </a:r>
            <a:r>
              <a:rPr dirty="0" sz="1250" spc="40">
                <a:latin typeface="Trebuchet MS"/>
                <a:cs typeface="Trebuchet MS"/>
              </a:rPr>
              <a:t>АРХИТЕКТУРНЫЕ</a:t>
            </a:r>
            <a:r>
              <a:rPr dirty="0" sz="1250" spc="10">
                <a:latin typeface="Trebuchet MS"/>
                <a:cs typeface="Trebuchet MS"/>
              </a:rPr>
              <a:t> </a:t>
            </a:r>
            <a:r>
              <a:rPr dirty="0" sz="1250" spc="160">
                <a:latin typeface="Trebuchet MS"/>
                <a:cs typeface="Trebuchet MS"/>
              </a:rPr>
              <a:t>ФОРМЫ</a:t>
            </a:r>
            <a:r>
              <a:rPr dirty="0" sz="1250">
                <a:latin typeface="Trebuchet MS"/>
                <a:cs typeface="Trebuchet MS"/>
              </a:rPr>
              <a:t> </a:t>
            </a:r>
            <a:r>
              <a:rPr dirty="0" sz="1250" spc="105">
                <a:latin typeface="Trebuchet MS"/>
                <a:cs typeface="Trebuchet MS"/>
              </a:rPr>
              <a:t>И</a:t>
            </a:r>
            <a:r>
              <a:rPr dirty="0" sz="1250" spc="25">
                <a:latin typeface="Trebuchet MS"/>
                <a:cs typeface="Trebuchet MS"/>
              </a:rPr>
              <a:t> </a:t>
            </a:r>
            <a:r>
              <a:rPr dirty="0" sz="1250" spc="40">
                <a:latin typeface="Trebuchet MS"/>
                <a:cs typeface="Trebuchet MS"/>
              </a:rPr>
              <a:t>ЭЛЕМЕНТЫ </a:t>
            </a:r>
            <a:r>
              <a:rPr dirty="0" sz="1250" spc="-360">
                <a:latin typeface="Trebuchet MS"/>
                <a:cs typeface="Trebuchet MS"/>
              </a:rPr>
              <a:t> </a:t>
            </a:r>
            <a:r>
              <a:rPr dirty="0" sz="1250" spc="35">
                <a:latin typeface="Trebuchet MS"/>
                <a:cs typeface="Trebuchet MS"/>
              </a:rPr>
              <a:t>ДЕТСКО</a:t>
            </a:r>
            <a:r>
              <a:rPr dirty="0" sz="1250" spc="45">
                <a:latin typeface="Trebuchet MS"/>
                <a:cs typeface="Trebuchet MS"/>
              </a:rPr>
              <a:t>Й</a:t>
            </a:r>
            <a:r>
              <a:rPr dirty="0" sz="1250" spc="-100">
                <a:latin typeface="Trebuchet MS"/>
                <a:cs typeface="Trebuchet MS"/>
              </a:rPr>
              <a:t> </a:t>
            </a:r>
            <a:r>
              <a:rPr dirty="0" sz="1250" spc="95">
                <a:latin typeface="Trebuchet MS"/>
                <a:cs typeface="Trebuchet MS"/>
              </a:rPr>
              <a:t>ИГРОВО</a:t>
            </a:r>
            <a:r>
              <a:rPr dirty="0" sz="1250" spc="110">
                <a:latin typeface="Trebuchet MS"/>
                <a:cs typeface="Trebuchet MS"/>
              </a:rPr>
              <a:t>Й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125">
                <a:latin typeface="Trebuchet MS"/>
                <a:cs typeface="Trebuchet MS"/>
              </a:rPr>
              <a:t>ПЛОЩАДКИ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54166" y="4505724"/>
            <a:ext cx="3806190" cy="141478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 indent="457200">
              <a:lnSpc>
                <a:spcPct val="104500"/>
              </a:lnSpc>
              <a:spcBef>
                <a:spcPts val="55"/>
              </a:spcBef>
            </a:pPr>
            <a:r>
              <a:rPr dirty="0" sz="1250" spc="-135">
                <a:latin typeface="Microsoft Sans Serif"/>
                <a:cs typeface="Microsoft Sans Serif"/>
              </a:rPr>
              <a:t>Для</a:t>
            </a:r>
            <a:r>
              <a:rPr dirty="0" sz="1250" spc="-13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безопасного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использования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регулярно </a:t>
            </a:r>
            <a:r>
              <a:rPr dirty="0" sz="1250" spc="-32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(дважды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месяц)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необходимо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проверять</a:t>
            </a:r>
            <a:r>
              <a:rPr dirty="0" sz="1250" spc="16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все 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соединения,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узлы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крепления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другие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компоненты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площадки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при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обнаружении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неисправностей, 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устранят</a:t>
            </a:r>
            <a:r>
              <a:rPr dirty="0" sz="1250" spc="-80">
                <a:latin typeface="Microsoft Sans Serif"/>
                <a:cs typeface="Microsoft Sans Serif"/>
              </a:rPr>
              <a:t>ь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30">
                <a:latin typeface="Microsoft Sans Serif"/>
                <a:cs typeface="Microsoft Sans Serif"/>
              </a:rPr>
              <a:t>и</a:t>
            </a:r>
            <a:r>
              <a:rPr dirty="0" sz="1250" spc="-20">
                <a:latin typeface="Microsoft Sans Serif"/>
                <a:cs typeface="Microsoft Sans Serif"/>
              </a:rPr>
              <a:t>х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Ежегодн</a:t>
            </a:r>
            <a:r>
              <a:rPr dirty="0" sz="1250" spc="-80">
                <a:latin typeface="Microsoft Sans Serif"/>
                <a:cs typeface="Microsoft Sans Serif"/>
              </a:rPr>
              <a:t>о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проверят</a:t>
            </a:r>
            <a:r>
              <a:rPr dirty="0" sz="1250" spc="-80">
                <a:latin typeface="Microsoft Sans Serif"/>
                <a:cs typeface="Microsoft Sans Serif"/>
              </a:rPr>
              <a:t>ь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пр</a:t>
            </a:r>
            <a:r>
              <a:rPr dirty="0" sz="1250" spc="-45">
                <a:latin typeface="Microsoft Sans Serif"/>
                <a:cs typeface="Microsoft Sans Serif"/>
              </a:rPr>
              <a:t>и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необходимости  </a:t>
            </a:r>
            <a:r>
              <a:rPr dirty="0" sz="1250" spc="-90">
                <a:latin typeface="Microsoft Sans Serif"/>
                <a:cs typeface="Microsoft Sans Serif"/>
              </a:rPr>
              <a:t>освежать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покрытие</a:t>
            </a:r>
            <a:r>
              <a:rPr dirty="0" sz="1250" spc="-75">
                <a:latin typeface="Microsoft Sans Serif"/>
                <a:cs typeface="Microsoft Sans Serif"/>
              </a:rPr>
              <a:t> всех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деревянных</a:t>
            </a:r>
            <a:r>
              <a:rPr dirty="0" sz="1250" spc="-85">
                <a:latin typeface="Microsoft Sans Serif"/>
                <a:cs typeface="Microsoft Sans Serif"/>
              </a:rPr>
              <a:t> частей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игровых 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площадо</a:t>
            </a:r>
            <a:r>
              <a:rPr dirty="0" sz="1250" spc="-55">
                <a:latin typeface="Microsoft Sans Serif"/>
                <a:cs typeface="Microsoft Sans Serif"/>
              </a:rPr>
              <a:t>к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деревозащитны</a:t>
            </a:r>
            <a:r>
              <a:rPr dirty="0" sz="1250" spc="-100">
                <a:latin typeface="Microsoft Sans Serif"/>
                <a:cs typeface="Microsoft Sans Serif"/>
              </a:rPr>
              <a:t>м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средство</a:t>
            </a:r>
            <a:r>
              <a:rPr dirty="0" sz="1250" spc="-65">
                <a:latin typeface="Microsoft Sans Serif"/>
                <a:cs typeface="Microsoft Sans Serif"/>
              </a:rPr>
              <a:t>м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54166" y="6721125"/>
            <a:ext cx="3803015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95">
                <a:latin typeface="Microsoft Sans Serif"/>
                <a:cs typeface="Microsoft Sans Serif"/>
              </a:rPr>
              <a:t>Более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подробная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информация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по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содержанию 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элементов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благоустройства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указана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паспортах 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заводов-изготовителей.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8169" y="1907127"/>
            <a:ext cx="3804920" cy="46418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55"/>
              </a:spcBef>
            </a:pPr>
            <a:r>
              <a:rPr dirty="0" sz="1400" spc="-50">
                <a:latin typeface="Microsoft Sans Serif"/>
                <a:cs typeface="Microsoft Sans Serif"/>
              </a:rPr>
              <a:t>Шиповнику </a:t>
            </a:r>
            <a:r>
              <a:rPr dirty="0" sz="1400" spc="-95">
                <a:latin typeface="Microsoft Sans Serif"/>
                <a:cs typeface="Microsoft Sans Serif"/>
              </a:rPr>
              <a:t>морщинистому</a:t>
            </a:r>
            <a:r>
              <a:rPr dirty="0" sz="1400" spc="-90">
                <a:latin typeface="Microsoft Sans Serif"/>
                <a:cs typeface="Microsoft Sans Serif"/>
              </a:rPr>
              <a:t> </a:t>
            </a:r>
            <a:r>
              <a:rPr dirty="0" sz="1400" spc="-75">
                <a:latin typeface="Microsoft Sans Serif"/>
                <a:cs typeface="Microsoft Sans Serif"/>
              </a:rPr>
              <a:t>необходимо</a:t>
            </a:r>
            <a:r>
              <a:rPr dirty="0" sz="1400" spc="-70">
                <a:latin typeface="Microsoft Sans Serif"/>
                <a:cs typeface="Microsoft Sans Serif"/>
              </a:rPr>
              <a:t> </a:t>
            </a:r>
            <a:r>
              <a:rPr dirty="0" sz="1400" spc="-85">
                <a:latin typeface="Microsoft Sans Serif"/>
                <a:cs typeface="Microsoft Sans Serif"/>
              </a:rPr>
              <a:t>провести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обрезку</a:t>
            </a:r>
            <a:r>
              <a:rPr dirty="0" sz="1400" spc="-10">
                <a:latin typeface="Microsoft Sans Serif"/>
                <a:cs typeface="Microsoft Sans Serif"/>
              </a:rPr>
              <a:t> </a:t>
            </a:r>
            <a:r>
              <a:rPr dirty="0" sz="1400" spc="-55">
                <a:latin typeface="Microsoft Sans Serif"/>
                <a:cs typeface="Microsoft Sans Serif"/>
              </a:rPr>
              <a:t>сразу</a:t>
            </a:r>
            <a:r>
              <a:rPr dirty="0" sz="1400" spc="-30">
                <a:latin typeface="Microsoft Sans Serif"/>
                <a:cs typeface="Microsoft Sans Serif"/>
              </a:rPr>
              <a:t> </a:t>
            </a:r>
            <a:r>
              <a:rPr dirty="0" sz="1400" spc="-105">
                <a:latin typeface="Microsoft Sans Serif"/>
                <a:cs typeface="Microsoft Sans Serif"/>
              </a:rPr>
              <a:t>же</a:t>
            </a:r>
            <a:r>
              <a:rPr dirty="0" sz="1400">
                <a:latin typeface="Microsoft Sans Serif"/>
                <a:cs typeface="Microsoft Sans Serif"/>
              </a:rPr>
              <a:t> </a:t>
            </a:r>
            <a:r>
              <a:rPr dirty="0" sz="1400" spc="-95">
                <a:latin typeface="Microsoft Sans Serif"/>
                <a:cs typeface="Microsoft Sans Serif"/>
              </a:rPr>
              <a:t>после</a:t>
            </a:r>
            <a:r>
              <a:rPr dirty="0" sz="1400" spc="10">
                <a:latin typeface="Microsoft Sans Serif"/>
                <a:cs typeface="Microsoft Sans Serif"/>
              </a:rPr>
              <a:t> </a:t>
            </a:r>
            <a:r>
              <a:rPr dirty="0" sz="1400" spc="-55">
                <a:latin typeface="Microsoft Sans Serif"/>
                <a:cs typeface="Microsoft Sans Serif"/>
              </a:rPr>
              <a:t>посадки,</a:t>
            </a:r>
            <a:r>
              <a:rPr dirty="0" sz="1400">
                <a:latin typeface="Microsoft Sans Serif"/>
                <a:cs typeface="Microsoft Sans Serif"/>
              </a:rPr>
              <a:t> </a:t>
            </a:r>
            <a:r>
              <a:rPr dirty="0" sz="1400" spc="-25">
                <a:latin typeface="Microsoft Sans Serif"/>
                <a:cs typeface="Microsoft Sans Serif"/>
              </a:rPr>
              <a:t>а</a:t>
            </a:r>
            <a:r>
              <a:rPr dirty="0" sz="1400" spc="-10">
                <a:latin typeface="Microsoft Sans Serif"/>
                <a:cs typeface="Microsoft Sans Serif"/>
              </a:rPr>
              <a:t> </a:t>
            </a:r>
            <a:r>
              <a:rPr dirty="0" sz="1400" spc="-114">
                <a:latin typeface="Microsoft Sans Serif"/>
                <a:cs typeface="Microsoft Sans Serif"/>
              </a:rPr>
              <a:t>в</a:t>
            </a:r>
            <a:r>
              <a:rPr dirty="0" sz="1400" spc="-5">
                <a:latin typeface="Microsoft Sans Serif"/>
                <a:cs typeface="Microsoft Sans Serif"/>
              </a:rPr>
              <a:t> </a:t>
            </a:r>
            <a:r>
              <a:rPr dirty="0" sz="1400" spc="-114">
                <a:latin typeface="Microsoft Sans Serif"/>
                <a:cs typeface="Microsoft Sans Serif"/>
              </a:rPr>
              <a:t>дальнейшем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14508" y="2351080"/>
            <a:ext cx="1965325" cy="46418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4604" marR="5080" indent="-2540">
              <a:lnSpc>
                <a:spcPct val="104000"/>
              </a:lnSpc>
              <a:spcBef>
                <a:spcPts val="55"/>
              </a:spcBef>
              <a:tabLst>
                <a:tab pos="953135" algn="l"/>
                <a:tab pos="1518285" algn="l"/>
              </a:tabLst>
            </a:pPr>
            <a:r>
              <a:rPr dirty="0" sz="1400" spc="-85">
                <a:latin typeface="Microsoft Sans Serif"/>
                <a:cs typeface="Microsoft Sans Serif"/>
              </a:rPr>
              <a:t>ежегодно</a:t>
            </a:r>
            <a:r>
              <a:rPr dirty="0" sz="1400" spc="-80">
                <a:latin typeface="Microsoft Sans Serif"/>
                <a:cs typeface="Microsoft Sans Serif"/>
              </a:rPr>
              <a:t> </a:t>
            </a:r>
            <a:r>
              <a:rPr dirty="0" sz="1400" spc="-100">
                <a:latin typeface="Microsoft Sans Serif"/>
                <a:cs typeface="Microsoft Sans Serif"/>
              </a:rPr>
              <a:t>рекомендуется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80">
                <a:latin typeface="Microsoft Sans Serif"/>
                <a:cs typeface="Microsoft Sans Serif"/>
              </a:rPr>
              <a:t>удобрени</a:t>
            </a:r>
            <a:r>
              <a:rPr dirty="0" sz="1400" spc="-70">
                <a:latin typeface="Microsoft Sans Serif"/>
                <a:cs typeface="Microsoft Sans Serif"/>
              </a:rPr>
              <a:t>я</a:t>
            </a:r>
            <a:r>
              <a:rPr dirty="0" sz="1400">
                <a:latin typeface="Microsoft Sans Serif"/>
                <a:cs typeface="Microsoft Sans Serif"/>
              </a:rPr>
              <a:t>	</a:t>
            </a:r>
            <a:r>
              <a:rPr dirty="0" sz="1400" spc="-60">
                <a:latin typeface="Microsoft Sans Serif"/>
                <a:cs typeface="Microsoft Sans Serif"/>
              </a:rPr>
              <a:t>сраз</a:t>
            </a:r>
            <a:r>
              <a:rPr dirty="0" sz="1400" spc="-45">
                <a:latin typeface="Microsoft Sans Serif"/>
                <a:cs typeface="Microsoft Sans Serif"/>
              </a:rPr>
              <a:t>у</a:t>
            </a:r>
            <a:r>
              <a:rPr dirty="0" sz="1400">
                <a:latin typeface="Microsoft Sans Serif"/>
                <a:cs typeface="Microsoft Sans Serif"/>
              </a:rPr>
              <a:t>	</a:t>
            </a:r>
            <a:r>
              <a:rPr dirty="0" sz="1400" spc="-95">
                <a:latin typeface="Microsoft Sans Serif"/>
                <a:cs typeface="Microsoft Sans Serif"/>
              </a:rPr>
              <a:t>после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78169" y="2351080"/>
            <a:ext cx="1744345" cy="68643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000"/>
              </a:lnSpc>
              <a:spcBef>
                <a:spcPts val="55"/>
              </a:spcBef>
            </a:pPr>
            <a:r>
              <a:rPr dirty="0" sz="1400" spc="-105">
                <a:latin typeface="Microsoft Sans Serif"/>
                <a:cs typeface="Microsoft Sans Serif"/>
              </a:rPr>
              <a:t>с</a:t>
            </a:r>
            <a:r>
              <a:rPr dirty="0" sz="1400" spc="-100">
                <a:latin typeface="Microsoft Sans Serif"/>
                <a:cs typeface="Microsoft Sans Serif"/>
              </a:rPr>
              <a:t> </a:t>
            </a:r>
            <a:r>
              <a:rPr dirty="0" sz="1400" spc="-70">
                <a:latin typeface="Microsoft Sans Serif"/>
                <a:cs typeface="Microsoft Sans Serif"/>
              </a:rPr>
              <a:t>3-летнего</a:t>
            </a:r>
            <a:r>
              <a:rPr dirty="0" sz="1400" spc="235">
                <a:latin typeface="Microsoft Sans Serif"/>
                <a:cs typeface="Microsoft Sans Serif"/>
              </a:rPr>
              <a:t> </a:t>
            </a:r>
            <a:r>
              <a:rPr dirty="0" sz="1400" spc="-75">
                <a:latin typeface="Microsoft Sans Serif"/>
                <a:cs typeface="Microsoft Sans Serif"/>
              </a:rPr>
              <a:t>возраста </a:t>
            </a:r>
            <a:r>
              <a:rPr dirty="0" sz="1400" spc="-360">
                <a:latin typeface="Microsoft Sans Serif"/>
                <a:cs typeface="Microsoft Sans Serif"/>
              </a:rPr>
              <a:t> </a:t>
            </a:r>
            <a:r>
              <a:rPr dirty="0" sz="1400" spc="-105">
                <a:latin typeface="Microsoft Sans Serif"/>
                <a:cs typeface="Microsoft Sans Serif"/>
              </a:rPr>
              <a:t>вносить</a:t>
            </a:r>
            <a:r>
              <a:rPr dirty="0" sz="1400" spc="-100">
                <a:latin typeface="Microsoft Sans Serif"/>
                <a:cs typeface="Microsoft Sans Serif"/>
              </a:rPr>
              <a:t> </a:t>
            </a:r>
            <a:r>
              <a:rPr dirty="0" sz="1400" spc="-110">
                <a:latin typeface="Microsoft Sans Serif"/>
                <a:cs typeface="Microsoft Sans Serif"/>
              </a:rPr>
              <a:t>минеральные </a:t>
            </a:r>
            <a:r>
              <a:rPr dirty="0" sz="1400" spc="-105">
                <a:latin typeface="Microsoft Sans Serif"/>
                <a:cs typeface="Microsoft Sans Serif"/>
              </a:rPr>
              <a:t> </a:t>
            </a:r>
            <a:r>
              <a:rPr dirty="0" sz="1400" spc="-100">
                <a:latin typeface="Microsoft Sans Serif"/>
                <a:cs typeface="Microsoft Sans Serif"/>
              </a:rPr>
              <a:t>весенне</a:t>
            </a:r>
            <a:r>
              <a:rPr dirty="0" sz="1400" spc="-90">
                <a:latin typeface="Microsoft Sans Serif"/>
                <a:cs typeface="Microsoft Sans Serif"/>
              </a:rPr>
              <a:t>й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60">
                <a:latin typeface="Microsoft Sans Serif"/>
                <a:cs typeface="Microsoft Sans Serif"/>
              </a:rPr>
              <a:t>обрезк</a:t>
            </a:r>
            <a:r>
              <a:rPr dirty="0" sz="1400" spc="-60">
                <a:latin typeface="Microsoft Sans Serif"/>
                <a:cs typeface="Microsoft Sans Serif"/>
              </a:rPr>
              <a:t>и</a:t>
            </a:r>
            <a:r>
              <a:rPr dirty="0" sz="1400" spc="-3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78169" y="3017017"/>
            <a:ext cx="3801745" cy="46418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457200">
              <a:lnSpc>
                <a:spcPct val="104000"/>
              </a:lnSpc>
              <a:spcBef>
                <a:spcPts val="55"/>
              </a:spcBef>
              <a:tabLst>
                <a:tab pos="1225550" algn="l"/>
                <a:tab pos="1667510" algn="l"/>
                <a:tab pos="3079115" algn="l"/>
                <a:tab pos="3695700" algn="l"/>
              </a:tabLst>
            </a:pPr>
            <a:r>
              <a:rPr dirty="0" sz="1400" spc="-80">
                <a:latin typeface="Microsoft Sans Serif"/>
                <a:cs typeface="Microsoft Sans Serif"/>
              </a:rPr>
              <a:t>Сирен</a:t>
            </a:r>
            <a:r>
              <a:rPr dirty="0" sz="1400" spc="-70">
                <a:latin typeface="Microsoft Sans Serif"/>
                <a:cs typeface="Microsoft Sans Serif"/>
              </a:rPr>
              <a:t>и</a:t>
            </a:r>
            <a:r>
              <a:rPr dirty="0" sz="1400">
                <a:latin typeface="Microsoft Sans Serif"/>
                <a:cs typeface="Microsoft Sans Serif"/>
              </a:rPr>
              <a:t>	</a:t>
            </a:r>
            <a:r>
              <a:rPr dirty="0" sz="1400" spc="-150">
                <a:latin typeface="Microsoft Sans Serif"/>
                <a:cs typeface="Microsoft Sans Serif"/>
              </a:rPr>
              <a:t>дл</a:t>
            </a:r>
            <a:r>
              <a:rPr dirty="0" sz="1400" spc="-135">
                <a:latin typeface="Microsoft Sans Serif"/>
                <a:cs typeface="Microsoft Sans Serif"/>
              </a:rPr>
              <a:t>я</a:t>
            </a:r>
            <a:r>
              <a:rPr dirty="0" sz="1400">
                <a:latin typeface="Microsoft Sans Serif"/>
                <a:cs typeface="Microsoft Sans Serif"/>
              </a:rPr>
              <a:t>	</a:t>
            </a:r>
            <a:r>
              <a:rPr dirty="0" sz="1400" spc="-90">
                <a:latin typeface="Microsoft Sans Serif"/>
                <a:cs typeface="Microsoft Sans Serif"/>
              </a:rPr>
              <a:t>стимулировани</a:t>
            </a:r>
            <a:r>
              <a:rPr dirty="0" sz="1400" spc="-80">
                <a:latin typeface="Microsoft Sans Serif"/>
                <a:cs typeface="Microsoft Sans Serif"/>
              </a:rPr>
              <a:t>я</a:t>
            </a:r>
            <a:r>
              <a:rPr dirty="0" sz="1400">
                <a:latin typeface="Microsoft Sans Serif"/>
                <a:cs typeface="Microsoft Sans Serif"/>
              </a:rPr>
              <a:t>	</a:t>
            </a:r>
            <a:r>
              <a:rPr dirty="0" sz="1400" spc="-65">
                <a:latin typeface="Microsoft Sans Serif"/>
                <a:cs typeface="Microsoft Sans Serif"/>
              </a:rPr>
              <a:t>рост</a:t>
            </a:r>
            <a:r>
              <a:rPr dirty="0" sz="1400" spc="-65">
                <a:latin typeface="Microsoft Sans Serif"/>
                <a:cs typeface="Microsoft Sans Serif"/>
              </a:rPr>
              <a:t>а</a:t>
            </a:r>
            <a:r>
              <a:rPr dirty="0" sz="1400">
                <a:latin typeface="Microsoft Sans Serif"/>
                <a:cs typeface="Microsoft Sans Serif"/>
              </a:rPr>
              <a:t>	</a:t>
            </a:r>
            <a:r>
              <a:rPr dirty="0" sz="1400" spc="-40">
                <a:latin typeface="Microsoft Sans Serif"/>
                <a:cs typeface="Microsoft Sans Serif"/>
              </a:rPr>
              <a:t>и  </a:t>
            </a:r>
            <a:r>
              <a:rPr dirty="0" sz="1400" spc="-114">
                <a:latin typeface="Microsoft Sans Serif"/>
                <a:cs typeface="Microsoft Sans Serif"/>
              </a:rPr>
              <a:t>цветени</a:t>
            </a:r>
            <a:r>
              <a:rPr dirty="0" sz="1400" spc="-105">
                <a:latin typeface="Microsoft Sans Serif"/>
                <a:cs typeface="Microsoft Sans Serif"/>
              </a:rPr>
              <a:t>я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75">
                <a:latin typeface="Microsoft Sans Serif"/>
                <a:cs typeface="Microsoft Sans Serif"/>
              </a:rPr>
              <a:t>необходим</a:t>
            </a:r>
            <a:r>
              <a:rPr dirty="0" sz="1400" spc="-65">
                <a:latin typeface="Microsoft Sans Serif"/>
                <a:cs typeface="Microsoft Sans Serif"/>
              </a:rPr>
              <a:t>а</a:t>
            </a:r>
            <a:r>
              <a:rPr dirty="0" sz="1400" spc="-35">
                <a:latin typeface="Microsoft Sans Serif"/>
                <a:cs typeface="Microsoft Sans Serif"/>
              </a:rPr>
              <a:t> </a:t>
            </a:r>
            <a:r>
              <a:rPr dirty="0" sz="1400" spc="-100">
                <a:latin typeface="Microsoft Sans Serif"/>
                <a:cs typeface="Microsoft Sans Serif"/>
              </a:rPr>
              <a:t>тольк</a:t>
            </a:r>
            <a:r>
              <a:rPr dirty="0" sz="1400" spc="-95">
                <a:latin typeface="Microsoft Sans Serif"/>
                <a:cs typeface="Microsoft Sans Serif"/>
              </a:rPr>
              <a:t>о</a:t>
            </a:r>
            <a:r>
              <a:rPr dirty="0" sz="1400" spc="-70">
                <a:latin typeface="Microsoft Sans Serif"/>
                <a:cs typeface="Microsoft Sans Serif"/>
              </a:rPr>
              <a:t> </a:t>
            </a:r>
            <a:r>
              <a:rPr dirty="0" sz="1400" spc="-65">
                <a:latin typeface="Microsoft Sans Serif"/>
                <a:cs typeface="Microsoft Sans Serif"/>
              </a:rPr>
              <a:t>обрезк</a:t>
            </a:r>
            <a:r>
              <a:rPr dirty="0" sz="1400" spc="-25">
                <a:latin typeface="Microsoft Sans Serif"/>
                <a:cs typeface="Microsoft Sans Serif"/>
              </a:rPr>
              <a:t>а</a:t>
            </a:r>
            <a:r>
              <a:rPr dirty="0" sz="1400" spc="-3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78169" y="3873887"/>
            <a:ext cx="3805554" cy="220789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80">
                <a:latin typeface="Trebuchet MS"/>
                <a:cs typeface="Trebuchet MS"/>
              </a:rPr>
              <a:t>РЕЗИНОВО</a:t>
            </a:r>
            <a:r>
              <a:rPr dirty="0" sz="1250" spc="75">
                <a:latin typeface="Trebuchet MS"/>
                <a:cs typeface="Trebuchet MS"/>
              </a:rPr>
              <a:t>Е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60">
                <a:latin typeface="Trebuchet MS"/>
                <a:cs typeface="Trebuchet MS"/>
              </a:rPr>
              <a:t>ПОКРЫТИЕ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rebuchet MS"/>
              <a:cs typeface="Trebuchet MS"/>
            </a:endParaRPr>
          </a:p>
          <a:p>
            <a:pPr algn="just" marL="12700" marR="5080" indent="457200">
              <a:lnSpc>
                <a:spcPct val="104500"/>
              </a:lnSpc>
            </a:pPr>
            <a:r>
              <a:rPr dirty="0" sz="1250" spc="-55">
                <a:latin typeface="Microsoft Sans Serif"/>
                <a:cs typeface="Microsoft Sans Serif"/>
              </a:rPr>
              <a:t>На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резиновом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покрытии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не</a:t>
            </a:r>
            <a:r>
              <a:rPr dirty="0" sz="1250" spc="-75">
                <a:latin typeface="Microsoft Sans Serif"/>
                <a:cs typeface="Microsoft Sans Serif"/>
              </a:rPr>
              <a:t> допускать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использование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обуви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шипами.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135">
                <a:latin typeface="Microsoft Sans Serif"/>
                <a:cs typeface="Microsoft Sans Serif"/>
              </a:rPr>
              <a:t>Для</a:t>
            </a:r>
            <a:r>
              <a:rPr dirty="0" sz="1250" spc="65">
                <a:latin typeface="Microsoft Sans Serif"/>
                <a:cs typeface="Microsoft Sans Serif"/>
              </a:rPr>
              <a:t> </a:t>
            </a:r>
            <a:r>
              <a:rPr dirty="0" sz="1250" spc="-40">
                <a:latin typeface="Microsoft Sans Serif"/>
                <a:cs typeface="Microsoft Sans Serif"/>
              </a:rPr>
              <a:t>уборки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следует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использовать </a:t>
            </a:r>
            <a:r>
              <a:rPr dirty="0" sz="1250" spc="-75">
                <a:latin typeface="Microsoft Sans Serif"/>
                <a:cs typeface="Microsoft Sans Serif"/>
              </a:rPr>
              <a:t>пылесос, </a:t>
            </a:r>
            <a:r>
              <a:rPr dirty="0" sz="1250" spc="-55">
                <a:latin typeface="Microsoft Sans Serif"/>
                <a:cs typeface="Microsoft Sans Serif"/>
              </a:rPr>
              <a:t>воздуходув, </a:t>
            </a:r>
            <a:r>
              <a:rPr dirty="0" sz="1250" spc="-125">
                <a:latin typeface="Microsoft Sans Serif"/>
                <a:cs typeface="Microsoft Sans Serif"/>
              </a:rPr>
              <a:t>для</a:t>
            </a:r>
            <a:r>
              <a:rPr dirty="0" sz="1250" spc="-12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более </a:t>
            </a:r>
            <a:r>
              <a:rPr dirty="0" sz="1250" spc="-95">
                <a:latin typeface="Microsoft Sans Serif"/>
                <a:cs typeface="Microsoft Sans Serif"/>
              </a:rPr>
              <a:t>сильных 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загрязнений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15">
                <a:latin typeface="Microsoft Sans Serif"/>
                <a:cs typeface="Microsoft Sans Serif"/>
              </a:rPr>
              <a:t>- </a:t>
            </a:r>
            <a:r>
              <a:rPr dirty="0" sz="1250" spc="-80">
                <a:latin typeface="Microsoft Sans Serif"/>
                <a:cs typeface="Microsoft Sans Serif"/>
              </a:rPr>
              <a:t>не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металлические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щетки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метла.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140">
                <a:latin typeface="Microsoft Sans Serif"/>
                <a:cs typeface="Microsoft Sans Serif"/>
              </a:rPr>
              <a:t>Для </a:t>
            </a:r>
            <a:r>
              <a:rPr dirty="0" sz="1250" spc="-13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очистки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зимний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период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от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обледенения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снега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не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допускается</a:t>
            </a:r>
            <a:r>
              <a:rPr dirty="0" sz="1250" spc="-80">
                <a:latin typeface="Microsoft Sans Serif"/>
                <a:cs typeface="Microsoft Sans Serif"/>
              </a:rPr>
              <a:t> использование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металлических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скребков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 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лопат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15">
                <a:latin typeface="Microsoft Sans Serif"/>
                <a:cs typeface="Microsoft Sans Serif"/>
              </a:rPr>
              <a:t>-</a:t>
            </a:r>
            <a:r>
              <a:rPr dirty="0" sz="1250" spc="2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только</a:t>
            </a:r>
            <a:r>
              <a:rPr dirty="0" sz="1250" spc="15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пластиковые.</a:t>
            </a:r>
            <a:r>
              <a:rPr dirty="0" sz="1250" spc="17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Влажную</a:t>
            </a:r>
            <a:r>
              <a:rPr dirty="0" sz="1250" spc="185">
                <a:latin typeface="Microsoft Sans Serif"/>
                <a:cs typeface="Microsoft Sans Serif"/>
              </a:rPr>
              <a:t> </a:t>
            </a:r>
            <a:r>
              <a:rPr dirty="0" sz="1250" spc="-35">
                <a:latin typeface="Microsoft Sans Serif"/>
                <a:cs typeface="Microsoft Sans Serif"/>
              </a:rPr>
              <a:t>уборку 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проводить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не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агрессивными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моющими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средствами, 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обычно</a:t>
            </a:r>
            <a:r>
              <a:rPr dirty="0" sz="1250" spc="-60">
                <a:latin typeface="Microsoft Sans Serif"/>
                <a:cs typeface="Microsoft Sans Serif"/>
              </a:rPr>
              <a:t>й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водо</a:t>
            </a:r>
            <a:r>
              <a:rPr dirty="0" sz="1250" spc="-60">
                <a:latin typeface="Microsoft Sans Serif"/>
                <a:cs typeface="Microsoft Sans Serif"/>
              </a:rPr>
              <a:t>й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и</a:t>
            </a:r>
            <a:r>
              <a:rPr dirty="0" sz="1250" spc="-55">
                <a:latin typeface="Microsoft Sans Serif"/>
                <a:cs typeface="Microsoft Sans Serif"/>
              </a:rPr>
              <a:t>з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шланг</a:t>
            </a:r>
            <a:r>
              <a:rPr dirty="0" sz="1250" spc="-55">
                <a:latin typeface="Microsoft Sans Serif"/>
                <a:cs typeface="Microsoft Sans Serif"/>
              </a:rPr>
              <a:t>а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8169" y="6266769"/>
            <a:ext cx="174243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50">
                <a:latin typeface="Trebuchet MS"/>
                <a:cs typeface="Trebuchet MS"/>
              </a:rPr>
              <a:t>ТРОТУАРНА</a:t>
            </a:r>
            <a:r>
              <a:rPr dirty="0" sz="1250" spc="55">
                <a:latin typeface="Trebuchet MS"/>
                <a:cs typeface="Trebuchet MS"/>
              </a:rPr>
              <a:t>Я</a:t>
            </a:r>
            <a:r>
              <a:rPr dirty="0" sz="1250" spc="-110">
                <a:latin typeface="Trebuchet MS"/>
                <a:cs typeface="Trebuchet MS"/>
              </a:rPr>
              <a:t> </a:t>
            </a:r>
            <a:r>
              <a:rPr dirty="0" sz="1250" spc="65">
                <a:latin typeface="Trebuchet MS"/>
                <a:cs typeface="Trebuchet MS"/>
              </a:rPr>
              <a:t>ПЛИТКА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78169" y="6665016"/>
            <a:ext cx="3805554" cy="12160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 indent="457200">
              <a:lnSpc>
                <a:spcPct val="104500"/>
              </a:lnSpc>
              <a:spcBef>
                <a:spcPts val="55"/>
              </a:spcBef>
            </a:pPr>
            <a:r>
              <a:rPr dirty="0" sz="1250" spc="-165">
                <a:latin typeface="Microsoft Sans Serif"/>
                <a:cs typeface="Microsoft Sans Serif"/>
              </a:rPr>
              <a:t>В</a:t>
            </a:r>
            <a:r>
              <a:rPr dirty="0" sz="1250" spc="-1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зимний </a:t>
            </a:r>
            <a:r>
              <a:rPr dirty="0" sz="1250" spc="-65">
                <a:latin typeface="Microsoft Sans Serif"/>
                <a:cs typeface="Microsoft Sans Serif"/>
              </a:rPr>
              <a:t>период </a:t>
            </a:r>
            <a:r>
              <a:rPr dirty="0" sz="1250" spc="-125">
                <a:latin typeface="Microsoft Sans Serif"/>
                <a:cs typeface="Microsoft Sans Serif"/>
              </a:rPr>
              <a:t>для </a:t>
            </a:r>
            <a:r>
              <a:rPr dirty="0" sz="1250" spc="-75">
                <a:latin typeface="Microsoft Sans Serif"/>
                <a:cs typeface="Microsoft Sans Serif"/>
              </a:rPr>
              <a:t>очистки </a:t>
            </a:r>
            <a:r>
              <a:rPr dirty="0" sz="1250" spc="-55">
                <a:latin typeface="Microsoft Sans Serif"/>
                <a:cs typeface="Microsoft Sans Serif"/>
              </a:rPr>
              <a:t>ото </a:t>
            </a:r>
            <a:r>
              <a:rPr dirty="0" sz="1250" spc="-100">
                <a:latin typeface="Microsoft Sans Serif"/>
                <a:cs typeface="Microsoft Sans Serif"/>
              </a:rPr>
              <a:t>льда </a:t>
            </a:r>
            <a:r>
              <a:rPr dirty="0" sz="1250" spc="-50">
                <a:latin typeface="Microsoft Sans Serif"/>
                <a:cs typeface="Microsoft Sans Serif"/>
              </a:rPr>
              <a:t>и </a:t>
            </a:r>
            <a:r>
              <a:rPr dirty="0" sz="1250" spc="-70">
                <a:latin typeface="Microsoft Sans Serif"/>
                <a:cs typeface="Microsoft Sans Serif"/>
              </a:rPr>
              <a:t>снега </a:t>
            </a:r>
            <a:r>
              <a:rPr dirty="0" sz="1250" spc="-80">
                <a:latin typeface="Microsoft Sans Serif"/>
                <a:cs typeface="Microsoft Sans Serif"/>
              </a:rPr>
              <a:t>не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использовать </a:t>
            </a:r>
            <a:r>
              <a:rPr dirty="0" sz="1250" spc="-95">
                <a:latin typeface="Microsoft Sans Serif"/>
                <a:cs typeface="Microsoft Sans Serif"/>
              </a:rPr>
              <a:t>металлические </a:t>
            </a:r>
            <a:r>
              <a:rPr dirty="0" sz="1250" spc="-75">
                <a:latin typeface="Microsoft Sans Serif"/>
                <a:cs typeface="Microsoft Sans Serif"/>
              </a:rPr>
              <a:t>ломы, </a:t>
            </a:r>
            <a:r>
              <a:rPr dirty="0" sz="1250" spc="-65">
                <a:latin typeface="Microsoft Sans Serif"/>
                <a:cs typeface="Microsoft Sans Serif"/>
              </a:rPr>
              <a:t>скребки </a:t>
            </a:r>
            <a:r>
              <a:rPr dirty="0" sz="1250" spc="-50">
                <a:latin typeface="Microsoft Sans Serif"/>
                <a:cs typeface="Microsoft Sans Serif"/>
              </a:rPr>
              <a:t>и </a:t>
            </a:r>
            <a:r>
              <a:rPr dirty="0" sz="1250" spc="-90">
                <a:latin typeface="Microsoft Sans Serif"/>
                <a:cs typeface="Microsoft Sans Serif"/>
              </a:rPr>
              <a:t>лопаты </a:t>
            </a:r>
            <a:r>
              <a:rPr dirty="0" sz="1250" spc="15">
                <a:latin typeface="Microsoft Sans Serif"/>
                <a:cs typeface="Microsoft Sans Serif"/>
              </a:rPr>
              <a:t>- </a:t>
            </a:r>
            <a:r>
              <a:rPr dirty="0" sz="1250" spc="2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только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пластиковые.</a:t>
            </a:r>
            <a:r>
              <a:rPr dirty="0" sz="1250" spc="-75">
                <a:latin typeface="Microsoft Sans Serif"/>
                <a:cs typeface="Microsoft Sans Serif"/>
              </a:rPr>
              <a:t> Посыпание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солью</a:t>
            </a:r>
            <a:r>
              <a:rPr dirty="0" sz="1250" spc="-80">
                <a:latin typeface="Microsoft Sans Serif"/>
                <a:cs typeface="Microsoft Sans Serif"/>
              </a:rPr>
              <a:t> не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рекомендуется.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Допускается</a:t>
            </a:r>
            <a:r>
              <a:rPr dirty="0" sz="1250" spc="-80">
                <a:latin typeface="Microsoft Sans Serif"/>
                <a:cs typeface="Microsoft Sans Serif"/>
              </a:rPr>
              <a:t> использование</a:t>
            </a:r>
            <a:r>
              <a:rPr dirty="0" sz="1250" spc="-75">
                <a:latin typeface="Microsoft Sans Serif"/>
                <a:cs typeface="Microsoft Sans Serif"/>
              </a:rPr>
              <a:t> чистого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песка, </a:t>
            </a:r>
            <a:r>
              <a:rPr dirty="0" sz="1250" spc="-70">
                <a:latin typeface="Microsoft Sans Serif"/>
                <a:cs typeface="Microsoft Sans Serif"/>
              </a:rPr>
              <a:t>без </a:t>
            </a:r>
            <a:r>
              <a:rPr dirty="0" sz="1250" spc="-80">
                <a:latin typeface="Microsoft Sans Serif"/>
                <a:cs typeface="Microsoft Sans Serif"/>
              </a:rPr>
              <a:t>солей </a:t>
            </a:r>
            <a:r>
              <a:rPr dirty="0" sz="1250" spc="-50">
                <a:latin typeface="Microsoft Sans Serif"/>
                <a:cs typeface="Microsoft Sans Serif"/>
              </a:rPr>
              <a:t>и </a:t>
            </a:r>
            <a:r>
              <a:rPr dirty="0" sz="1250" spc="-60">
                <a:latin typeface="Microsoft Sans Serif"/>
                <a:cs typeface="Microsoft Sans Serif"/>
              </a:rPr>
              <a:t>органических </a:t>
            </a:r>
            <a:r>
              <a:rPr dirty="0" sz="1250" spc="-75">
                <a:latin typeface="Microsoft Sans Serif"/>
                <a:cs typeface="Microsoft Sans Serif"/>
              </a:rPr>
              <a:t>материалов. </a:t>
            </a:r>
            <a:r>
              <a:rPr dirty="0" sz="1250" spc="-85">
                <a:latin typeface="Microsoft Sans Serif"/>
                <a:cs typeface="Microsoft Sans Serif"/>
              </a:rPr>
              <a:t>Обычные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загрязнени</a:t>
            </a:r>
            <a:r>
              <a:rPr dirty="0" sz="1250" spc="-75">
                <a:latin typeface="Microsoft Sans Serif"/>
                <a:cs typeface="Microsoft Sans Serif"/>
              </a:rPr>
              <a:t>я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можн</a:t>
            </a:r>
            <a:r>
              <a:rPr dirty="0" sz="1250" spc="-65">
                <a:latin typeface="Microsoft Sans Serif"/>
                <a:cs typeface="Microsoft Sans Serif"/>
              </a:rPr>
              <a:t>о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очистит</a:t>
            </a:r>
            <a:r>
              <a:rPr dirty="0" sz="1250" spc="-85">
                <a:latin typeface="Microsoft Sans Serif"/>
                <a:cs typeface="Microsoft Sans Serif"/>
              </a:rPr>
              <a:t>ь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венико</a:t>
            </a:r>
            <a:r>
              <a:rPr dirty="0" sz="1250" spc="-95">
                <a:latin typeface="Microsoft Sans Serif"/>
                <a:cs typeface="Microsoft Sans Serif"/>
              </a:rPr>
              <a:t>м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ил</a:t>
            </a:r>
            <a:r>
              <a:rPr dirty="0" sz="1250" spc="-7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метло</a:t>
            </a:r>
            <a:r>
              <a:rPr dirty="0" sz="1250" spc="-80">
                <a:latin typeface="Microsoft Sans Serif"/>
                <a:cs typeface="Microsoft Sans Serif"/>
              </a:rPr>
              <a:t>й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4" y="684"/>
            <a:ext cx="15117444" cy="10691495"/>
            <a:chOff x="2844" y="684"/>
            <a:chExt cx="15117444" cy="1069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4" y="684"/>
              <a:ext cx="15117141" cy="106913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12870" y="698"/>
              <a:ext cx="4860290" cy="7315834"/>
            </a:xfrm>
            <a:custGeom>
              <a:avLst/>
              <a:gdLst/>
              <a:ahLst/>
              <a:cxnLst/>
              <a:rect l="l" t="t" r="r" b="b"/>
              <a:pathLst>
                <a:path w="4860290" h="7315834">
                  <a:moveTo>
                    <a:pt x="4860007" y="7315751"/>
                  </a:moveTo>
                  <a:lnTo>
                    <a:pt x="0" y="7315751"/>
                  </a:lnTo>
                  <a:lnTo>
                    <a:pt x="0" y="0"/>
                  </a:lnTo>
                  <a:lnTo>
                    <a:pt x="4860007" y="0"/>
                  </a:lnTo>
                  <a:lnTo>
                    <a:pt x="4860007" y="73157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208953" y="1846167"/>
            <a:ext cx="4497070" cy="4723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367030">
              <a:lnSpc>
                <a:spcPts val="5310"/>
              </a:lnSpc>
              <a:spcBef>
                <a:spcPts val="100"/>
              </a:spcBef>
            </a:pPr>
            <a:r>
              <a:rPr dirty="0" sz="4250" spc="155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50" spc="145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dirty="0" sz="4250" spc="-3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-190">
                <a:solidFill>
                  <a:srgbClr val="FFFFFF"/>
                </a:solidFill>
                <a:latin typeface="Lucida Sans Unicode"/>
                <a:cs typeface="Lucida Sans Unicode"/>
              </a:rPr>
              <a:t>стремимс</a:t>
            </a:r>
            <a:r>
              <a:rPr dirty="0" sz="4250" spc="-15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250" spc="-3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100">
                <a:solidFill>
                  <a:srgbClr val="FFFFFF"/>
                </a:solidFill>
                <a:latin typeface="Lucida Sans Unicode"/>
                <a:cs typeface="Lucida Sans Unicode"/>
              </a:rPr>
              <a:t>к  </a:t>
            </a:r>
            <a:r>
              <a:rPr dirty="0" sz="4250" spc="15">
                <a:solidFill>
                  <a:srgbClr val="FFFFFF"/>
                </a:solidFill>
                <a:latin typeface="Lucida Sans Unicode"/>
                <a:cs typeface="Lucida Sans Unicode"/>
              </a:rPr>
              <a:t>улучшению </a:t>
            </a:r>
            <a:r>
              <a:rPr dirty="0" sz="425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-40">
                <a:solidFill>
                  <a:srgbClr val="FFFFFF"/>
                </a:solidFill>
                <a:latin typeface="Lucida Sans Unicode"/>
                <a:cs typeface="Lucida Sans Unicode"/>
              </a:rPr>
              <a:t>будущег</a:t>
            </a:r>
            <a:r>
              <a:rPr dirty="0" sz="4250" spc="-1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50" spc="-4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65">
                <a:solidFill>
                  <a:srgbClr val="FFFFFF"/>
                </a:solidFill>
                <a:latin typeface="Lucida Sans Unicode"/>
                <a:cs typeface="Lucida Sans Unicode"/>
              </a:rPr>
              <a:t>з</a:t>
            </a:r>
            <a:r>
              <a:rPr dirty="0" sz="4250" spc="11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50" spc="-3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-155">
                <a:solidFill>
                  <a:srgbClr val="FFFFFF"/>
                </a:solidFill>
                <a:latin typeface="Lucida Sans Unicode"/>
                <a:cs typeface="Lucida Sans Unicode"/>
              </a:rPr>
              <a:t>счет  </a:t>
            </a:r>
            <a:r>
              <a:rPr dirty="0" sz="4250" spc="-155">
                <a:solidFill>
                  <a:srgbClr val="FFFFFF"/>
                </a:solidFill>
                <a:latin typeface="Lucida Sans Unicode"/>
                <a:cs typeface="Lucida Sans Unicode"/>
              </a:rPr>
              <a:t>осмысленного </a:t>
            </a:r>
            <a:r>
              <a:rPr dirty="0" sz="425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-75">
                <a:solidFill>
                  <a:srgbClr val="FFFFFF"/>
                </a:solidFill>
                <a:latin typeface="Lucida Sans Unicode"/>
                <a:cs typeface="Lucida Sans Unicode"/>
              </a:rPr>
              <a:t>формирования </a:t>
            </a:r>
            <a:r>
              <a:rPr dirty="0" sz="425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50" spc="-55">
                <a:solidFill>
                  <a:srgbClr val="FFFFFF"/>
                </a:solidFill>
                <a:latin typeface="Lucida Sans Unicode"/>
                <a:cs typeface="Lucida Sans Unicode"/>
              </a:rPr>
              <a:t>архитектурной</a:t>
            </a:r>
            <a:endParaRPr sz="4250">
              <a:latin typeface="Lucida Sans Unicode"/>
              <a:cs typeface="Lucida Sans Unicode"/>
            </a:endParaRPr>
          </a:p>
          <a:p>
            <a:pPr algn="r" marR="5080">
              <a:lnSpc>
                <a:spcPct val="100000"/>
              </a:lnSpc>
              <a:spcBef>
                <a:spcPts val="30"/>
              </a:spcBef>
            </a:pPr>
            <a:r>
              <a:rPr dirty="0" sz="4250" spc="-135">
                <a:solidFill>
                  <a:srgbClr val="FFFFFF"/>
                </a:solidFill>
                <a:latin typeface="Lucida Sans Unicode"/>
                <a:cs typeface="Lucida Sans Unicode"/>
              </a:rPr>
              <a:t>среды</a:t>
            </a:r>
            <a:endParaRPr sz="42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305054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5">
                <a:latin typeface="Lucida Sans Unicode"/>
                <a:cs typeface="Lucida Sans Unicode"/>
              </a:rPr>
              <a:t>Схем</a:t>
            </a:r>
            <a:r>
              <a:rPr dirty="0" sz="1050">
                <a:latin typeface="Lucida Sans Unicode"/>
                <a:cs typeface="Lucida Sans Unicode"/>
              </a:rPr>
              <a:t>а</a:t>
            </a:r>
            <a:r>
              <a:rPr dirty="0" sz="1050" spc="-114">
                <a:latin typeface="Lucida Sans Unicode"/>
                <a:cs typeface="Lucida Sans Unicode"/>
              </a:rPr>
              <a:t> </a:t>
            </a:r>
            <a:r>
              <a:rPr dirty="0" sz="1050" spc="-10">
                <a:latin typeface="Lucida Sans Unicode"/>
                <a:cs typeface="Lucida Sans Unicode"/>
              </a:rPr>
              <a:t>размещени</a:t>
            </a:r>
            <a:r>
              <a:rPr dirty="0" sz="1050" spc="-5">
                <a:latin typeface="Lucida Sans Unicode"/>
                <a:cs typeface="Lucida Sans Unicode"/>
              </a:rPr>
              <a:t>я</a:t>
            </a:r>
            <a:r>
              <a:rPr dirty="0" sz="1050" spc="-70">
                <a:latin typeface="Lucida Sans Unicode"/>
                <a:cs typeface="Lucida Sans Unicode"/>
              </a:rPr>
              <a:t> </a:t>
            </a:r>
            <a:r>
              <a:rPr dirty="0" sz="1050">
                <a:latin typeface="Lucida Sans Unicode"/>
                <a:cs typeface="Lucida Sans Unicode"/>
              </a:rPr>
              <a:t>объекто</a:t>
            </a:r>
            <a:r>
              <a:rPr dirty="0" sz="1050" spc="5">
                <a:latin typeface="Lucida Sans Unicode"/>
                <a:cs typeface="Lucida Sans Unicode"/>
              </a:rPr>
              <a:t>в</a:t>
            </a:r>
            <a:r>
              <a:rPr dirty="0" sz="1050" spc="-70">
                <a:latin typeface="Lucida Sans Unicode"/>
                <a:cs typeface="Lucida Sans Unicode"/>
              </a:rPr>
              <a:t> </a:t>
            </a:r>
            <a:r>
              <a:rPr dirty="0" sz="1050" spc="-10">
                <a:latin typeface="Lucida Sans Unicode"/>
                <a:cs typeface="Lucida Sans Unicode"/>
              </a:rPr>
              <a:t>инфраструктуры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6062" y="1905000"/>
            <a:ext cx="7923288" cy="792211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66853" y="7079122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D2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66853" y="7363523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66853" y="7662216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FDA2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66853" y="7946616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27AC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66853" y="8245309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9121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66853" y="8544000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AD00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66853" y="8842693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F713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216370" y="6928159"/>
            <a:ext cx="2968625" cy="2116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341120">
              <a:lnSpc>
                <a:spcPct val="156800"/>
              </a:lnSpc>
              <a:spcBef>
                <a:spcPts val="9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п</a:t>
            </a:r>
            <a:r>
              <a:rPr dirty="0" sz="1250" spc="-75">
                <a:latin typeface="Microsoft Sans Serif"/>
                <a:cs typeface="Microsoft Sans Serif"/>
              </a:rPr>
              <a:t>роектируемы</a:t>
            </a:r>
            <a:r>
              <a:rPr dirty="0" sz="1250" spc="-70">
                <a:latin typeface="Microsoft Sans Serif"/>
                <a:cs typeface="Microsoft Sans Serif"/>
              </a:rPr>
              <a:t>й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участок  </a:t>
            </a:r>
            <a:r>
              <a:rPr dirty="0" sz="1250" spc="-105">
                <a:latin typeface="Microsoft Sans Serif"/>
                <a:cs typeface="Microsoft Sans Serif"/>
              </a:rPr>
              <a:t>жилы</a:t>
            </a:r>
            <a:r>
              <a:rPr dirty="0" sz="1250" spc="-90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дома</a:t>
            </a:r>
            <a:endParaRPr sz="1250">
              <a:latin typeface="Microsoft Sans Serif"/>
              <a:cs typeface="Microsoft Sans Serif"/>
            </a:endParaRPr>
          </a:p>
          <a:p>
            <a:pPr marL="12700" marR="5080">
              <a:lnSpc>
                <a:spcPct val="156800"/>
              </a:lnSpc>
            </a:pPr>
            <a:r>
              <a:rPr dirty="0" sz="1250" spc="-105">
                <a:latin typeface="Microsoft Sans Serif"/>
                <a:cs typeface="Microsoft Sans Serif"/>
              </a:rPr>
              <a:t>объект</a:t>
            </a:r>
            <a:r>
              <a:rPr dirty="0" sz="1250" spc="-125">
                <a:latin typeface="Microsoft Sans Serif"/>
                <a:cs typeface="Microsoft Sans Serif"/>
              </a:rPr>
              <a:t>ы</a:t>
            </a:r>
            <a:r>
              <a:rPr dirty="0" sz="1250" spc="-2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торговл</a:t>
            </a:r>
            <a:r>
              <a:rPr dirty="0" sz="1250" spc="-65">
                <a:latin typeface="Microsoft Sans Serif"/>
                <a:cs typeface="Microsoft Sans Serif"/>
              </a:rPr>
              <a:t>и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питания  </a:t>
            </a:r>
            <a:r>
              <a:rPr dirty="0" sz="1250" spc="-75">
                <a:latin typeface="Microsoft Sans Serif"/>
                <a:cs typeface="Microsoft Sans Serif"/>
              </a:rPr>
              <a:t>образовательны</a:t>
            </a:r>
            <a:r>
              <a:rPr dirty="0" sz="1250" spc="-70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культурны</a:t>
            </a:r>
            <a:r>
              <a:rPr dirty="0" sz="1250" spc="-80">
                <a:latin typeface="Microsoft Sans Serif"/>
                <a:cs typeface="Microsoft Sans Serif"/>
              </a:rPr>
              <a:t>е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учреждения  </a:t>
            </a:r>
            <a:r>
              <a:rPr dirty="0" sz="1250" spc="-85">
                <a:latin typeface="Microsoft Sans Serif"/>
                <a:cs typeface="Microsoft Sans Serif"/>
              </a:rPr>
              <a:t>административны</a:t>
            </a:r>
            <a:r>
              <a:rPr dirty="0" sz="1250" spc="-80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учреждения</a:t>
            </a:r>
            <a:endParaRPr sz="1250">
              <a:latin typeface="Microsoft Sans Serif"/>
              <a:cs typeface="Microsoft Sans Serif"/>
            </a:endParaRPr>
          </a:p>
          <a:p>
            <a:pPr marL="12700" marR="1230630">
              <a:lnSpc>
                <a:spcPct val="156800"/>
              </a:lnSpc>
            </a:pPr>
            <a:r>
              <a:rPr dirty="0" sz="1250" spc="-80">
                <a:latin typeface="Microsoft Sans Serif"/>
                <a:cs typeface="Microsoft Sans Serif"/>
              </a:rPr>
              <a:t>спортивны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учреждения  </a:t>
            </a:r>
            <a:r>
              <a:rPr dirty="0" sz="1250" spc="-85">
                <a:latin typeface="Microsoft Sans Serif"/>
                <a:cs typeface="Microsoft Sans Serif"/>
              </a:rPr>
              <a:t>медицински</a:t>
            </a:r>
            <a:r>
              <a:rPr dirty="0" sz="1250" spc="-80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учреждения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62560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Lucida Sans Unicode"/>
                <a:cs typeface="Lucida Sans Unicode"/>
              </a:rPr>
              <a:t>Схем</a:t>
            </a:r>
            <a:r>
              <a:rPr dirty="0" sz="1050">
                <a:latin typeface="Lucida Sans Unicode"/>
                <a:cs typeface="Lucida Sans Unicode"/>
              </a:rPr>
              <a:t>а</a:t>
            </a:r>
            <a:r>
              <a:rPr dirty="0" sz="1050" spc="-100">
                <a:latin typeface="Lucida Sans Unicode"/>
                <a:cs typeface="Lucida Sans Unicode"/>
              </a:rPr>
              <a:t> </a:t>
            </a:r>
            <a:r>
              <a:rPr dirty="0" sz="1050" spc="-25">
                <a:latin typeface="Lucida Sans Unicode"/>
                <a:cs typeface="Lucida Sans Unicode"/>
              </a:rPr>
              <a:t>зеленог</a:t>
            </a:r>
            <a:r>
              <a:rPr dirty="0" sz="1050" spc="-20">
                <a:latin typeface="Lucida Sans Unicode"/>
                <a:cs typeface="Lucida Sans Unicode"/>
              </a:rPr>
              <a:t>о</a:t>
            </a:r>
            <a:r>
              <a:rPr dirty="0" sz="1050" spc="-50">
                <a:latin typeface="Lucida Sans Unicode"/>
                <a:cs typeface="Lucida Sans Unicode"/>
              </a:rPr>
              <a:t> </a:t>
            </a:r>
            <a:r>
              <a:rPr dirty="0" sz="1050" spc="20">
                <a:latin typeface="Lucida Sans Unicode"/>
                <a:cs typeface="Lucida Sans Unicode"/>
              </a:rPr>
              <a:t>каркаса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26025" y="1712069"/>
            <a:ext cx="7923530" cy="8115300"/>
            <a:chOff x="6626025" y="1712069"/>
            <a:chExt cx="7923530" cy="81153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6025" y="1905047"/>
              <a:ext cx="7923360" cy="79217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59379" y="1851821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759379" y="1779821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759379" y="1712069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w="0" h="31750">
                  <a:moveTo>
                    <a:pt x="0" y="3175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168215" y="184960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168215" y="177760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168215" y="1712083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w="0" h="29844">
                  <a:moveTo>
                    <a:pt x="0" y="295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835953" y="185151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835953" y="177951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w="0"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835953" y="1712090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w="0" h="31750">
                  <a:moveTo>
                    <a:pt x="0" y="3142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6250005" y="6883210"/>
            <a:ext cx="7620" cy="34925"/>
          </a:xfrm>
          <a:custGeom>
            <a:avLst/>
            <a:gdLst/>
            <a:ahLst/>
            <a:cxnLst/>
            <a:rect l="l" t="t" r="r" b="b"/>
            <a:pathLst>
              <a:path w="7620" h="34925">
                <a:moveTo>
                  <a:pt x="0" y="0"/>
                </a:moveTo>
                <a:lnTo>
                  <a:pt x="7128" y="34380"/>
                </a:lnTo>
              </a:path>
            </a:pathLst>
          </a:custGeom>
          <a:ln w="3600">
            <a:solidFill>
              <a:srgbClr val="C8C8C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1756053" y="7068322"/>
            <a:ext cx="381635" cy="201930"/>
            <a:chOff x="1756053" y="7068322"/>
            <a:chExt cx="381635" cy="201930"/>
          </a:xfrm>
        </p:grpSpPr>
        <p:sp>
          <p:nvSpPr>
            <p:cNvPr id="18" name="object 18"/>
            <p:cNvSpPr/>
            <p:nvPr/>
          </p:nvSpPr>
          <p:spPr>
            <a:xfrm>
              <a:off x="1766853" y="7079122"/>
              <a:ext cx="360045" cy="180340"/>
            </a:xfrm>
            <a:custGeom>
              <a:avLst/>
              <a:gdLst/>
              <a:ahLst/>
              <a:cxnLst/>
              <a:rect l="l" t="t" r="r" b="b"/>
              <a:pathLst>
                <a:path w="360044" h="180340">
                  <a:moveTo>
                    <a:pt x="360000" y="180000"/>
                  </a:moveTo>
                  <a:lnTo>
                    <a:pt x="0" y="180000"/>
                  </a:lnTo>
                  <a:lnTo>
                    <a:pt x="0" y="0"/>
                  </a:lnTo>
                  <a:lnTo>
                    <a:pt x="360000" y="0"/>
                  </a:lnTo>
                  <a:lnTo>
                    <a:pt x="360000" y="180000"/>
                  </a:lnTo>
                  <a:close/>
                </a:path>
              </a:pathLst>
            </a:custGeom>
            <a:solidFill>
              <a:srgbClr val="92AC27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766853" y="7079122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w="0" h="180340">
                  <a:moveTo>
                    <a:pt x="0" y="0"/>
                  </a:moveTo>
                  <a:lnTo>
                    <a:pt x="0" y="180000"/>
                  </a:lnTo>
                </a:path>
              </a:pathLst>
            </a:custGeom>
            <a:ln w="216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66853" y="7068322"/>
              <a:ext cx="360045" cy="22225"/>
            </a:xfrm>
            <a:custGeom>
              <a:avLst/>
              <a:gdLst/>
              <a:ahLst/>
              <a:cxnLst/>
              <a:rect l="l" t="t" r="r" b="b"/>
              <a:pathLst>
                <a:path w="360044" h="22225">
                  <a:moveTo>
                    <a:pt x="0" y="0"/>
                  </a:moveTo>
                  <a:lnTo>
                    <a:pt x="360000" y="0"/>
                  </a:lnTo>
                  <a:lnTo>
                    <a:pt x="3600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D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126854" y="7079122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w="0" h="180340">
                  <a:moveTo>
                    <a:pt x="0" y="18000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766853" y="7259123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 h="0">
                  <a:moveTo>
                    <a:pt x="0" y="0"/>
                  </a:moveTo>
                  <a:lnTo>
                    <a:pt x="360000" y="0"/>
                  </a:lnTo>
                </a:path>
              </a:pathLst>
            </a:custGeom>
            <a:ln w="216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1766853" y="7363523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99AD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1764513" y="7764275"/>
            <a:ext cx="365125" cy="27305"/>
            <a:chOff x="1764513" y="7764275"/>
            <a:chExt cx="365125" cy="27305"/>
          </a:xfrm>
        </p:grpSpPr>
        <p:sp>
          <p:nvSpPr>
            <p:cNvPr id="25" name="object 25"/>
            <p:cNvSpPr/>
            <p:nvPr/>
          </p:nvSpPr>
          <p:spPr>
            <a:xfrm>
              <a:off x="2126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125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124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123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122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121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120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119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118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1171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116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114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1138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1128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111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110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1095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1084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1074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1063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105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1052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1052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1052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1052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1052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1052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1052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1052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1052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1052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1052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1052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1052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1052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1052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1052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1052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1052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1052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1052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1052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069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0681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0670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0660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0649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063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062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061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060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059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058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057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056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055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0541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053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051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0508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0498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2048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047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0476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0476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0476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0476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0476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0476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476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0476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20476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20476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0476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0476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20476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20476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20476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20476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0476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0476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0476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20476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20476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2011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20105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20094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0084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20073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2006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20051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20040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20030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20019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2000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1999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1998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997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996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995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994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1993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1992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19911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990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9900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9900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19900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19900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19900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19900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19900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19900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19900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19900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19900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19900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19900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19900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19900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19900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19900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19900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19900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19900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19900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1954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1952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19518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19508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1949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1948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19475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19464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19454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19443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1943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19421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19410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9400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19389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1937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1936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1935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1934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1933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1932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19324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19324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19324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19324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19324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19324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19324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19324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19324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19324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19324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19324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19324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19324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19324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19324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19324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19324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19324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19324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19324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1896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1895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1894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893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8921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891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889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18888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18878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1886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18856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18845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18834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18824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18813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8802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18791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18780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18770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18759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18748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1874853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1874853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1874853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1874853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1874853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1874853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1874853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1874853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1874853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1874853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1874853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1874853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1874853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1874853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1874853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1874853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1874853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1874853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1874853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1874853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1874853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18388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18377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8366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8356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18345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18334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8323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8312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18302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18291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18280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18269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18258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18248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18237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18226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18215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18204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18194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18183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18172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1817253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1817253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1817253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1817253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1817253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1817253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1817253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1817253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1817253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1817253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1817253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1817253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1817253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1817253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1817253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1817253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1817253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1817253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1817253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1817253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1817253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 h="0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17812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17801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17790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17780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17769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17758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17747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17736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17726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17715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17704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17693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17682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17672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w="0"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1766853" y="77777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1766853" y="77669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1766853" y="77680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1766853" y="77691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1766853" y="77702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1766853" y="77712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1766853" y="77723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1766853" y="77734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1766853" y="77745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1766853" y="77756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1766853" y="77766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/>
            <p:cNvSpPr/>
            <p:nvPr/>
          </p:nvSpPr>
          <p:spPr>
            <a:xfrm>
              <a:off x="1766853" y="77788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/>
            <p:cNvSpPr/>
            <p:nvPr/>
          </p:nvSpPr>
          <p:spPr>
            <a:xfrm>
              <a:off x="1766853" y="77799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1766853" y="77810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1766853" y="77820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1766853" y="77831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1766853" y="77842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1766853" y="77853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1766853" y="77864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1766853" y="77874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1766853" y="77885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 h="0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2" name="object 312"/>
          <p:cNvSpPr txBox="1"/>
          <p:nvPr/>
        </p:nvSpPr>
        <p:spPr>
          <a:xfrm>
            <a:off x="2216370" y="6942446"/>
            <a:ext cx="3163570" cy="98869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535430">
              <a:lnSpc>
                <a:spcPct val="149300"/>
              </a:lnSpc>
              <a:spcBef>
                <a:spcPts val="9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п</a:t>
            </a:r>
            <a:r>
              <a:rPr dirty="0" sz="1250" spc="-75">
                <a:latin typeface="Microsoft Sans Serif"/>
                <a:cs typeface="Microsoft Sans Serif"/>
              </a:rPr>
              <a:t>роектируемы</a:t>
            </a:r>
            <a:r>
              <a:rPr dirty="0" sz="1250" spc="-70">
                <a:latin typeface="Microsoft Sans Serif"/>
                <a:cs typeface="Microsoft Sans Serif"/>
              </a:rPr>
              <a:t>й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участок  </a:t>
            </a:r>
            <a:r>
              <a:rPr dirty="0" sz="1250" spc="-55">
                <a:latin typeface="Microsoft Sans Serif"/>
                <a:cs typeface="Microsoft Sans Serif"/>
              </a:rPr>
              <a:t>парк</a:t>
            </a:r>
            <a:r>
              <a:rPr dirty="0" sz="1250" spc="-45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скверы</a:t>
            </a:r>
            <a:endParaRPr sz="1250">
              <a:latin typeface="Microsoft Sans Serif"/>
              <a:cs typeface="Microsoft Sans Serif"/>
            </a:endParaRPr>
          </a:p>
          <a:p>
            <a:pPr marL="12700" marR="5080">
              <a:lnSpc>
                <a:spcPct val="73200"/>
              </a:lnSpc>
              <a:spcBef>
                <a:spcPts val="905"/>
              </a:spcBef>
            </a:pPr>
            <a:r>
              <a:rPr dirty="0" sz="1250" spc="-65">
                <a:latin typeface="Microsoft Sans Serif"/>
                <a:cs typeface="Microsoft Sans Serif"/>
              </a:rPr>
              <a:t>наиболе</a:t>
            </a:r>
            <a:r>
              <a:rPr dirty="0" sz="1250" spc="-60">
                <a:latin typeface="Microsoft Sans Serif"/>
                <a:cs typeface="Microsoft Sans Serif"/>
              </a:rPr>
              <a:t>е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выраженны</a:t>
            </a:r>
            <a:r>
              <a:rPr dirty="0" sz="1250" spc="-80">
                <a:latin typeface="Microsoft Sans Serif"/>
                <a:cs typeface="Microsoft Sans Serif"/>
              </a:rPr>
              <a:t>е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пешеходны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маршруты 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105">
                <a:latin typeface="Microsoft Sans Serif"/>
                <a:cs typeface="Microsoft Sans Serif"/>
              </a:rPr>
              <a:t>систем</a:t>
            </a:r>
            <a:r>
              <a:rPr dirty="0" sz="1250" spc="-95">
                <a:latin typeface="Microsoft Sans Serif"/>
                <a:cs typeface="Microsoft Sans Serif"/>
              </a:rPr>
              <a:t>е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зеленог</a:t>
            </a:r>
            <a:r>
              <a:rPr dirty="0" sz="1250" spc="-65">
                <a:latin typeface="Microsoft Sans Serif"/>
                <a:cs typeface="Microsoft Sans Serif"/>
              </a:rPr>
              <a:t>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каркас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города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7118580" y="1489918"/>
            <a:ext cx="128206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5">
                <a:latin typeface="Microsoft Sans Serif"/>
                <a:cs typeface="Microsoft Sans Serif"/>
              </a:rPr>
              <a:t>Пар</a:t>
            </a:r>
            <a:r>
              <a:rPr dirty="0" sz="1250" spc="-40">
                <a:latin typeface="Microsoft Sans Serif"/>
                <a:cs typeface="Microsoft Sans Serif"/>
              </a:rPr>
              <a:t>к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15">
                <a:latin typeface="Microsoft Sans Serif"/>
                <a:cs typeface="Microsoft Sans Serif"/>
              </a:rPr>
              <a:t>"</a:t>
            </a:r>
            <a:r>
              <a:rPr dirty="0" sz="1250" spc="-110">
                <a:latin typeface="Microsoft Sans Serif"/>
                <a:cs typeface="Microsoft Sans Serif"/>
              </a:rPr>
              <a:t>Бела</a:t>
            </a:r>
            <a:r>
              <a:rPr dirty="0" sz="1250" spc="-95">
                <a:latin typeface="Microsoft Sans Serif"/>
                <a:cs typeface="Microsoft Sans Serif"/>
              </a:rPr>
              <a:t>я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дача</a:t>
            </a:r>
            <a:r>
              <a:rPr dirty="0" sz="1250" spc="20">
                <a:latin typeface="Microsoft Sans Serif"/>
                <a:cs typeface="Microsoft Sans Serif"/>
              </a:rPr>
              <a:t>"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9389560" y="1380291"/>
            <a:ext cx="1553210" cy="360045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223520" marR="5080" indent="-211454">
              <a:lnSpc>
                <a:spcPct val="73200"/>
              </a:lnSpc>
              <a:spcBef>
                <a:spcPts val="525"/>
              </a:spcBef>
            </a:pPr>
            <a:r>
              <a:rPr dirty="0" sz="1250" spc="-95">
                <a:latin typeface="Microsoft Sans Serif"/>
                <a:cs typeface="Microsoft Sans Serif"/>
              </a:rPr>
              <a:t>Томилински</a:t>
            </a:r>
            <a:r>
              <a:rPr dirty="0" sz="1250" spc="-80">
                <a:latin typeface="Microsoft Sans Serif"/>
                <a:cs typeface="Microsoft Sans Serif"/>
              </a:rPr>
              <a:t>й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лесопарк  </a:t>
            </a:r>
            <a:r>
              <a:rPr dirty="0" sz="1250" spc="-5">
                <a:latin typeface="Microsoft Sans Serif"/>
                <a:cs typeface="Microsoft Sans Serif"/>
              </a:rPr>
              <a:t>(</a:t>
            </a:r>
            <a:r>
              <a:rPr dirty="0" sz="1250" spc="-80">
                <a:latin typeface="Microsoft Sans Serif"/>
                <a:cs typeface="Microsoft Sans Serif"/>
              </a:rPr>
              <a:t>северна</a:t>
            </a:r>
            <a:r>
              <a:rPr dirty="0" sz="1250" spc="-75">
                <a:latin typeface="Microsoft Sans Serif"/>
                <a:cs typeface="Microsoft Sans Serif"/>
              </a:rPr>
              <a:t>я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част</a:t>
            </a:r>
            <a:r>
              <a:rPr dirty="0" sz="1250" spc="-80">
                <a:latin typeface="Microsoft Sans Serif"/>
                <a:cs typeface="Microsoft Sans Serif"/>
              </a:rPr>
              <a:t>ь</a:t>
            </a:r>
            <a:r>
              <a:rPr dirty="0" sz="1250" spc="-5">
                <a:latin typeface="Microsoft Sans Serif"/>
                <a:cs typeface="Microsoft Sans Serif"/>
              </a:rPr>
              <a:t>)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11077851" y="1489918"/>
            <a:ext cx="151638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75">
                <a:solidFill>
                  <a:srgbClr val="9F9F9F"/>
                </a:solidFill>
                <a:latin typeface="Microsoft Sans Serif"/>
                <a:cs typeface="Microsoft Sans Serif"/>
              </a:rPr>
              <a:t>Проектируемы</a:t>
            </a:r>
            <a:r>
              <a:rPr dirty="0" sz="1250" spc="-65">
                <a:solidFill>
                  <a:srgbClr val="9F9F9F"/>
                </a:solidFill>
                <a:latin typeface="Microsoft Sans Serif"/>
                <a:cs typeface="Microsoft Sans Serif"/>
              </a:rPr>
              <a:t>й</a:t>
            </a:r>
            <a:r>
              <a:rPr dirty="0" sz="1250" spc="-40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dirty="0" sz="1250" spc="-75">
                <a:solidFill>
                  <a:srgbClr val="9F9F9F"/>
                </a:solidFill>
                <a:latin typeface="Microsoft Sans Serif"/>
                <a:cs typeface="Microsoft Sans Serif"/>
              </a:rPr>
              <a:t>с</a:t>
            </a:r>
            <a:r>
              <a:rPr dirty="0" sz="1250" spc="-70">
                <a:solidFill>
                  <a:srgbClr val="9F9F9F"/>
                </a:solidFill>
                <a:latin typeface="Microsoft Sans Serif"/>
                <a:cs typeface="Microsoft Sans Serif"/>
              </a:rPr>
              <a:t>квер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5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98005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Lucida Sans Unicode"/>
                <a:cs typeface="Lucida Sans Unicode"/>
              </a:rPr>
              <a:t>Схем</a:t>
            </a:r>
            <a:r>
              <a:rPr dirty="0" sz="1050">
                <a:latin typeface="Lucida Sans Unicode"/>
                <a:cs typeface="Lucida Sans Unicode"/>
              </a:rPr>
              <a:t>а</a:t>
            </a:r>
            <a:r>
              <a:rPr dirty="0" sz="1050" spc="-114">
                <a:latin typeface="Lucida Sans Unicode"/>
                <a:cs typeface="Lucida Sans Unicode"/>
              </a:rPr>
              <a:t> </a:t>
            </a:r>
            <a:r>
              <a:rPr dirty="0" sz="1050" spc="-50">
                <a:latin typeface="Lucida Sans Unicode"/>
                <a:cs typeface="Lucida Sans Unicode"/>
              </a:rPr>
              <a:t>интенсивност</a:t>
            </a:r>
            <a:r>
              <a:rPr dirty="0" sz="1050" spc="-45">
                <a:latin typeface="Lucida Sans Unicode"/>
                <a:cs typeface="Lucida Sans Unicode"/>
              </a:rPr>
              <a:t>и</a:t>
            </a:r>
            <a:r>
              <a:rPr dirty="0" sz="1050" spc="-40">
                <a:latin typeface="Lucida Sans Unicode"/>
                <a:cs typeface="Lucida Sans Unicode"/>
              </a:rPr>
              <a:t> </a:t>
            </a:r>
            <a:r>
              <a:rPr dirty="0" sz="1050" spc="-30">
                <a:latin typeface="Lucida Sans Unicode"/>
                <a:cs typeface="Lucida Sans Unicode"/>
              </a:rPr>
              <a:t>пешеходног</a:t>
            </a:r>
            <a:r>
              <a:rPr dirty="0" sz="1050" spc="-20">
                <a:latin typeface="Lucida Sans Unicode"/>
                <a:cs typeface="Lucida Sans Unicode"/>
              </a:rPr>
              <a:t>о</a:t>
            </a:r>
            <a:r>
              <a:rPr dirty="0" sz="1050" spc="-130">
                <a:latin typeface="Lucida Sans Unicode"/>
                <a:cs typeface="Lucida Sans Unicode"/>
              </a:rPr>
              <a:t> </a:t>
            </a:r>
            <a:r>
              <a:rPr dirty="0" sz="1050" spc="-10">
                <a:latin typeface="Lucida Sans Unicode"/>
                <a:cs typeface="Lucida Sans Unicode"/>
              </a:rPr>
              <a:t>движения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29230" y="1906851"/>
            <a:ext cx="7917180" cy="7920355"/>
            <a:chOff x="6629230" y="1906851"/>
            <a:chExt cx="7917180" cy="79203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230" y="1906851"/>
              <a:ext cx="7916900" cy="79199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21932" y="5184259"/>
              <a:ext cx="414020" cy="400685"/>
            </a:xfrm>
            <a:custGeom>
              <a:avLst/>
              <a:gdLst/>
              <a:ahLst/>
              <a:cxnLst/>
              <a:rect l="l" t="t" r="r" b="b"/>
              <a:pathLst>
                <a:path w="414020" h="400685">
                  <a:moveTo>
                    <a:pt x="413712" y="0"/>
                  </a:moveTo>
                  <a:lnTo>
                    <a:pt x="0" y="400428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35645" y="5184259"/>
              <a:ext cx="934085" cy="899160"/>
            </a:xfrm>
            <a:custGeom>
              <a:avLst/>
              <a:gdLst/>
              <a:ahLst/>
              <a:cxnLst/>
              <a:rect l="l" t="t" r="r" b="b"/>
              <a:pathLst>
                <a:path w="934084" h="899160">
                  <a:moveTo>
                    <a:pt x="933769" y="899137"/>
                  </a:moveTo>
                  <a:lnTo>
                    <a:pt x="0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126239" y="6083397"/>
              <a:ext cx="1943735" cy="114935"/>
            </a:xfrm>
            <a:custGeom>
              <a:avLst/>
              <a:gdLst/>
              <a:ahLst/>
              <a:cxnLst/>
              <a:rect l="l" t="t" r="r" b="b"/>
              <a:pathLst>
                <a:path w="1943734" h="114935">
                  <a:moveTo>
                    <a:pt x="0" y="114372"/>
                  </a:moveTo>
                  <a:lnTo>
                    <a:pt x="1943174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126239" y="5584688"/>
              <a:ext cx="596265" cy="613410"/>
            </a:xfrm>
            <a:custGeom>
              <a:avLst/>
              <a:gdLst/>
              <a:ahLst/>
              <a:cxnLst/>
              <a:rect l="l" t="t" r="r" b="b"/>
              <a:pathLst>
                <a:path w="596265" h="613410">
                  <a:moveTo>
                    <a:pt x="595692" y="0"/>
                  </a:moveTo>
                  <a:lnTo>
                    <a:pt x="0" y="61308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754153" y="7884292"/>
            <a:ext cx="2945765" cy="6191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5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Данна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схем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отображае</a:t>
            </a:r>
            <a:r>
              <a:rPr dirty="0" sz="1250" spc="-45">
                <a:latin typeface="Microsoft Sans Serif"/>
                <a:cs typeface="Microsoft Sans Serif"/>
              </a:rPr>
              <a:t>т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интенсивность  </a:t>
            </a:r>
            <a:r>
              <a:rPr dirty="0" sz="1250" spc="-65">
                <a:latin typeface="Microsoft Sans Serif"/>
                <a:cs typeface="Microsoft Sans Serif"/>
              </a:rPr>
              <a:t>пешеходног</a:t>
            </a:r>
            <a:r>
              <a:rPr dirty="0" sz="1250" spc="-55">
                <a:latin typeface="Microsoft Sans Serif"/>
                <a:cs typeface="Microsoft Sans Serif"/>
              </a:rPr>
              <a:t>о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транспортног</a:t>
            </a:r>
            <a:r>
              <a:rPr dirty="0" sz="1250" spc="-55">
                <a:latin typeface="Microsoft Sans Serif"/>
                <a:cs typeface="Microsoft Sans Serif"/>
              </a:rPr>
              <a:t>о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движени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по  </a:t>
            </a:r>
            <a:r>
              <a:rPr dirty="0" sz="1250" spc="-60">
                <a:latin typeface="Microsoft Sans Serif"/>
                <a:cs typeface="Microsoft Sans Serif"/>
              </a:rPr>
              <a:t>городско</a:t>
            </a:r>
            <a:r>
              <a:rPr dirty="0" sz="1250" spc="-55">
                <a:latin typeface="Microsoft Sans Serif"/>
                <a:cs typeface="Microsoft Sans Serif"/>
              </a:rPr>
              <a:t>й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сет</a:t>
            </a:r>
            <a:r>
              <a:rPr dirty="0" sz="1250" spc="-90">
                <a:latin typeface="Microsoft Sans Serif"/>
                <a:cs typeface="Microsoft Sans Serif"/>
              </a:rPr>
              <a:t>и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ули</a:t>
            </a:r>
            <a:r>
              <a:rPr dirty="0" sz="1250" spc="-55">
                <a:latin typeface="Microsoft Sans Serif"/>
                <a:cs typeface="Microsoft Sans Serif"/>
              </a:rPr>
              <a:t>ц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6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35058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10">
                <a:latin typeface="Lucida Sans Unicode"/>
                <a:cs typeface="Lucida Sans Unicode"/>
              </a:rPr>
              <a:t>Схем</a:t>
            </a:r>
            <a:r>
              <a:rPr dirty="0" sz="1050">
                <a:latin typeface="Lucida Sans Unicode"/>
                <a:cs typeface="Lucida Sans Unicode"/>
              </a:rPr>
              <a:t>а</a:t>
            </a:r>
            <a:r>
              <a:rPr dirty="0" sz="1050" spc="-114">
                <a:latin typeface="Lucida Sans Unicode"/>
                <a:cs typeface="Lucida Sans Unicode"/>
              </a:rPr>
              <a:t> </a:t>
            </a:r>
            <a:r>
              <a:rPr dirty="0" sz="1050" spc="-15">
                <a:latin typeface="Lucida Sans Unicode"/>
                <a:cs typeface="Lucida Sans Unicode"/>
              </a:rPr>
              <a:t>размещени</a:t>
            </a:r>
            <a:r>
              <a:rPr dirty="0" sz="1050" spc="-5">
                <a:latin typeface="Lucida Sans Unicode"/>
                <a:cs typeface="Lucida Sans Unicode"/>
              </a:rPr>
              <a:t>я</a:t>
            </a:r>
            <a:r>
              <a:rPr dirty="0" sz="1050" spc="-65">
                <a:latin typeface="Lucida Sans Unicode"/>
                <a:cs typeface="Lucida Sans Unicode"/>
              </a:rPr>
              <a:t> </a:t>
            </a:r>
            <a:r>
              <a:rPr dirty="0" sz="1050" spc="-20">
                <a:latin typeface="Lucida Sans Unicode"/>
                <a:cs typeface="Lucida Sans Unicode"/>
              </a:rPr>
              <a:t>останово</a:t>
            </a:r>
            <a:r>
              <a:rPr dirty="0" sz="1050" spc="-10">
                <a:latin typeface="Lucida Sans Unicode"/>
                <a:cs typeface="Lucida Sans Unicode"/>
              </a:rPr>
              <a:t>к</a:t>
            </a:r>
            <a:r>
              <a:rPr dirty="0" sz="1050" spc="-75">
                <a:latin typeface="Lucida Sans Unicode"/>
                <a:cs typeface="Lucida Sans Unicode"/>
              </a:rPr>
              <a:t> </a:t>
            </a:r>
            <a:r>
              <a:rPr dirty="0" sz="1050" spc="-45">
                <a:latin typeface="Lucida Sans Unicode"/>
                <a:cs typeface="Lucida Sans Unicode"/>
              </a:rPr>
              <a:t>городског</a:t>
            </a:r>
            <a:r>
              <a:rPr dirty="0" sz="1050" spc="-35">
                <a:latin typeface="Lucida Sans Unicode"/>
                <a:cs typeface="Lucida Sans Unicode"/>
              </a:rPr>
              <a:t>о</a:t>
            </a:r>
            <a:r>
              <a:rPr dirty="0" sz="1050" spc="-130">
                <a:latin typeface="Lucida Sans Unicode"/>
                <a:cs typeface="Lucida Sans Unicode"/>
              </a:rPr>
              <a:t> </a:t>
            </a:r>
            <a:r>
              <a:rPr dirty="0" sz="1050" spc="-25">
                <a:latin typeface="Lucida Sans Unicode"/>
                <a:cs typeface="Lucida Sans Unicode"/>
              </a:rPr>
              <a:t>транспорта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8762" y="1906861"/>
            <a:ext cx="7920624" cy="792118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66853" y="7079122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D20D0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826416" y="7513679"/>
            <a:ext cx="241300" cy="467995"/>
            <a:chOff x="1826416" y="7513679"/>
            <a:chExt cx="241300" cy="467995"/>
          </a:xfrm>
        </p:grpSpPr>
        <p:sp>
          <p:nvSpPr>
            <p:cNvPr id="8" name="object 8"/>
            <p:cNvSpPr/>
            <p:nvPr/>
          </p:nvSpPr>
          <p:spPr>
            <a:xfrm>
              <a:off x="1826416" y="7513679"/>
              <a:ext cx="241300" cy="467995"/>
            </a:xfrm>
            <a:custGeom>
              <a:avLst/>
              <a:gdLst/>
              <a:ahLst/>
              <a:cxnLst/>
              <a:rect l="l" t="t" r="r" b="b"/>
              <a:pathLst>
                <a:path w="241300" h="467995">
                  <a:moveTo>
                    <a:pt x="120420" y="467676"/>
                  </a:moveTo>
                  <a:lnTo>
                    <a:pt x="0" y="120420"/>
                  </a:lnTo>
                  <a:lnTo>
                    <a:pt x="5904" y="83232"/>
                  </a:lnTo>
                  <a:lnTo>
                    <a:pt x="23004" y="49644"/>
                  </a:lnTo>
                  <a:lnTo>
                    <a:pt x="49644" y="23004"/>
                  </a:lnTo>
                  <a:lnTo>
                    <a:pt x="83232" y="5904"/>
                  </a:lnTo>
                  <a:lnTo>
                    <a:pt x="120420" y="0"/>
                  </a:lnTo>
                  <a:lnTo>
                    <a:pt x="157644" y="5904"/>
                  </a:lnTo>
                  <a:lnTo>
                    <a:pt x="191232" y="23004"/>
                  </a:lnTo>
                  <a:lnTo>
                    <a:pt x="217872" y="49644"/>
                  </a:lnTo>
                  <a:lnTo>
                    <a:pt x="234972" y="83232"/>
                  </a:lnTo>
                  <a:lnTo>
                    <a:pt x="240876" y="120420"/>
                  </a:lnTo>
                  <a:lnTo>
                    <a:pt x="120420" y="467676"/>
                  </a:lnTo>
                  <a:close/>
                </a:path>
              </a:pathLst>
            </a:custGeom>
            <a:solidFill>
              <a:srgbClr val="0067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1748" y="7552631"/>
              <a:ext cx="130068" cy="15458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894979" y="8286280"/>
            <a:ext cx="104139" cy="168910"/>
          </a:xfrm>
          <a:custGeom>
            <a:avLst/>
            <a:gdLst/>
            <a:ahLst/>
            <a:cxnLst/>
            <a:rect l="l" t="t" r="r" b="b"/>
            <a:pathLst>
              <a:path w="104139" h="168909">
                <a:moveTo>
                  <a:pt x="103746" y="133845"/>
                </a:moveTo>
                <a:lnTo>
                  <a:pt x="0" y="133845"/>
                </a:lnTo>
                <a:lnTo>
                  <a:pt x="0" y="168846"/>
                </a:lnTo>
                <a:lnTo>
                  <a:pt x="103746" y="168846"/>
                </a:lnTo>
                <a:lnTo>
                  <a:pt x="103746" y="133845"/>
                </a:lnTo>
                <a:close/>
              </a:path>
              <a:path w="104139" h="168909">
                <a:moveTo>
                  <a:pt x="103746" y="89204"/>
                </a:moveTo>
                <a:lnTo>
                  <a:pt x="0" y="89204"/>
                </a:lnTo>
                <a:lnTo>
                  <a:pt x="0" y="124244"/>
                </a:lnTo>
                <a:lnTo>
                  <a:pt x="103746" y="124244"/>
                </a:lnTo>
                <a:lnTo>
                  <a:pt x="103746" y="89204"/>
                </a:lnTo>
                <a:close/>
              </a:path>
              <a:path w="104139" h="168909">
                <a:moveTo>
                  <a:pt x="103746" y="44602"/>
                </a:moveTo>
                <a:lnTo>
                  <a:pt x="0" y="44602"/>
                </a:lnTo>
                <a:lnTo>
                  <a:pt x="0" y="79629"/>
                </a:lnTo>
                <a:lnTo>
                  <a:pt x="103746" y="79629"/>
                </a:lnTo>
                <a:lnTo>
                  <a:pt x="103746" y="44602"/>
                </a:lnTo>
                <a:close/>
              </a:path>
              <a:path w="104139" h="168909">
                <a:moveTo>
                  <a:pt x="103746" y="0"/>
                </a:moveTo>
                <a:lnTo>
                  <a:pt x="0" y="0"/>
                </a:lnTo>
                <a:lnTo>
                  <a:pt x="0" y="35026"/>
                </a:lnTo>
                <a:lnTo>
                  <a:pt x="103746" y="35026"/>
                </a:lnTo>
                <a:lnTo>
                  <a:pt x="103746" y="0"/>
                </a:lnTo>
                <a:close/>
              </a:path>
            </a:pathLst>
          </a:custGeom>
          <a:solidFill>
            <a:srgbClr val="2CD4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177013" y="7035637"/>
            <a:ext cx="2578735" cy="14147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80">
                <a:latin typeface="Microsoft Sans Serif"/>
                <a:cs typeface="Microsoft Sans Serif"/>
              </a:rPr>
              <a:t>п</a:t>
            </a:r>
            <a:r>
              <a:rPr dirty="0" sz="1250" spc="-75">
                <a:latin typeface="Microsoft Sans Serif"/>
                <a:cs typeface="Microsoft Sans Serif"/>
              </a:rPr>
              <a:t>роектируемы</a:t>
            </a:r>
            <a:r>
              <a:rPr dirty="0" sz="1250" spc="-70">
                <a:latin typeface="Microsoft Sans Serif"/>
                <a:cs typeface="Microsoft Sans Serif"/>
              </a:rPr>
              <a:t>й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участок</a:t>
            </a:r>
            <a:endParaRPr sz="1250">
              <a:latin typeface="Microsoft Sans Serif"/>
              <a:cs typeface="Microsoft Sans Serif"/>
            </a:endParaRPr>
          </a:p>
          <a:p>
            <a:pPr marL="12700" marR="5080">
              <a:lnSpc>
                <a:spcPct val="313600"/>
              </a:lnSpc>
            </a:pPr>
            <a:r>
              <a:rPr dirty="0" sz="1250" spc="-70">
                <a:latin typeface="Microsoft Sans Serif"/>
                <a:cs typeface="Microsoft Sans Serif"/>
              </a:rPr>
              <a:t>остановк</a:t>
            </a:r>
            <a:r>
              <a:rPr dirty="0" sz="1250" spc="-65">
                <a:latin typeface="Microsoft Sans Serif"/>
                <a:cs typeface="Microsoft Sans Serif"/>
              </a:rPr>
              <a:t>и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общественног</a:t>
            </a:r>
            <a:r>
              <a:rPr dirty="0" sz="1250" spc="-70">
                <a:latin typeface="Microsoft Sans Serif"/>
                <a:cs typeface="Microsoft Sans Serif"/>
              </a:rPr>
              <a:t>о</a:t>
            </a:r>
            <a:r>
              <a:rPr dirty="0" sz="1250" spc="-2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транспорта  </a:t>
            </a:r>
            <a:r>
              <a:rPr dirty="0" sz="1250" spc="-90">
                <a:latin typeface="Microsoft Sans Serif"/>
                <a:cs typeface="Microsoft Sans Serif"/>
              </a:rPr>
              <a:t>пешеходны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переходы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7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79578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Courier New"/>
                <a:cs typeface="Courier New"/>
              </a:rPr>
              <a:t>Существующе</a:t>
            </a:r>
            <a:r>
              <a:rPr dirty="0" sz="1050" spc="25">
                <a:latin typeface="Courier New"/>
                <a:cs typeface="Courier New"/>
              </a:rPr>
              <a:t>е</a:t>
            </a:r>
            <a:r>
              <a:rPr dirty="0" sz="1050" spc="-380">
                <a:latin typeface="Courier New"/>
                <a:cs typeface="Courier New"/>
              </a:rPr>
              <a:t> </a:t>
            </a:r>
            <a:r>
              <a:rPr dirty="0" sz="1050" spc="10">
                <a:latin typeface="Courier New"/>
                <a:cs typeface="Courier New"/>
              </a:rPr>
              <a:t>положение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13672" y="7838004"/>
            <a:ext cx="2950845" cy="1556385"/>
            <a:chOff x="3013672" y="7838004"/>
            <a:chExt cx="2950845" cy="1556385"/>
          </a:xfrm>
        </p:grpSpPr>
        <p:sp>
          <p:nvSpPr>
            <p:cNvPr id="6" name="object 6"/>
            <p:cNvSpPr/>
            <p:nvPr/>
          </p:nvSpPr>
          <p:spPr>
            <a:xfrm>
              <a:off x="3925194" y="7856004"/>
              <a:ext cx="621030" cy="600710"/>
            </a:xfrm>
            <a:custGeom>
              <a:avLst/>
              <a:gdLst/>
              <a:ahLst/>
              <a:cxnLst/>
              <a:rect l="l" t="t" r="r" b="b"/>
              <a:pathLst>
                <a:path w="621029" h="600709">
                  <a:moveTo>
                    <a:pt x="620568" y="0"/>
                  </a:moveTo>
                  <a:lnTo>
                    <a:pt x="0" y="60066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45762" y="7856004"/>
              <a:ext cx="1400810" cy="1348740"/>
            </a:xfrm>
            <a:custGeom>
              <a:avLst/>
              <a:gdLst/>
              <a:ahLst/>
              <a:cxnLst/>
              <a:rect l="l" t="t" r="r" b="b"/>
              <a:pathLst>
                <a:path w="1400810" h="1348740">
                  <a:moveTo>
                    <a:pt x="1400690" y="1348670"/>
                  </a:moveTo>
                  <a:lnTo>
                    <a:pt x="0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31683" y="9204674"/>
              <a:ext cx="2915285" cy="172085"/>
            </a:xfrm>
            <a:custGeom>
              <a:avLst/>
              <a:gdLst/>
              <a:ahLst/>
              <a:cxnLst/>
              <a:rect l="l" t="t" r="r" b="b"/>
              <a:pathLst>
                <a:path w="2915285" h="172084">
                  <a:moveTo>
                    <a:pt x="0" y="171612"/>
                  </a:moveTo>
                  <a:lnTo>
                    <a:pt x="2914780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031672" y="8456665"/>
              <a:ext cx="894080" cy="920115"/>
            </a:xfrm>
            <a:custGeom>
              <a:avLst/>
              <a:gdLst/>
              <a:ahLst/>
              <a:cxnLst/>
              <a:rect l="l" t="t" r="r" b="b"/>
              <a:pathLst>
                <a:path w="894079" h="920115">
                  <a:moveTo>
                    <a:pt x="893521" y="0"/>
                  </a:moveTo>
                  <a:lnTo>
                    <a:pt x="0" y="919621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1199" y="7881493"/>
              <a:ext cx="311471" cy="3052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077" y="8316985"/>
              <a:ext cx="646812" cy="6393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6251" y="8395105"/>
              <a:ext cx="369900" cy="5128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3322" y="9089222"/>
              <a:ext cx="367115" cy="2242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9430" y="8974135"/>
              <a:ext cx="321588" cy="295051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590854" y="1931115"/>
            <a:ext cx="3780154" cy="2376170"/>
            <a:chOff x="6590854" y="1931115"/>
            <a:chExt cx="3780154" cy="237617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0854" y="1931115"/>
              <a:ext cx="3780005" cy="23490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154859" y="4104618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4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2416647" y="4703119"/>
            <a:ext cx="3778250" cy="2376170"/>
            <a:chOff x="2416647" y="4703119"/>
            <a:chExt cx="3778250" cy="237617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6647" y="4703119"/>
              <a:ext cx="3778205" cy="237600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78853" y="6876622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5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10766860" y="1931115"/>
            <a:ext cx="3780154" cy="2376170"/>
            <a:chOff x="10766860" y="1931115"/>
            <a:chExt cx="3780154" cy="237617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66860" y="1931115"/>
              <a:ext cx="3780005" cy="23677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330865" y="4104618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4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6590854" y="4703119"/>
            <a:ext cx="3780154" cy="2376170"/>
            <a:chOff x="6590854" y="4703119"/>
            <a:chExt cx="3780154" cy="237617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90854" y="4703119"/>
              <a:ext cx="3780005" cy="237600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154859" y="6876622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6590854" y="7475123"/>
            <a:ext cx="3780154" cy="2376170"/>
            <a:chOff x="6590854" y="7475123"/>
            <a:chExt cx="3780154" cy="2376170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90854" y="7475123"/>
              <a:ext cx="3780005" cy="23760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154859" y="9648626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10766860" y="7475123"/>
            <a:ext cx="3780154" cy="2376170"/>
            <a:chOff x="10766860" y="7475123"/>
            <a:chExt cx="3780154" cy="2376170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66860" y="7475123"/>
              <a:ext cx="3780005" cy="23760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330865" y="9648626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2414854" y="1931115"/>
            <a:ext cx="3780154" cy="2376170"/>
            <a:chOff x="2414854" y="1931115"/>
            <a:chExt cx="3780154" cy="2376170"/>
          </a:xfrm>
        </p:grpSpPr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14854" y="1931115"/>
              <a:ext cx="3779998" cy="237600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978853" y="4104618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5" h="202564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/>
          <p:cNvGrpSpPr/>
          <p:nvPr/>
        </p:nvGrpSpPr>
        <p:grpSpPr>
          <a:xfrm>
            <a:off x="10766860" y="4703119"/>
            <a:ext cx="3780154" cy="2376170"/>
            <a:chOff x="10766860" y="4703119"/>
            <a:chExt cx="3780154" cy="2376170"/>
          </a:xfrm>
        </p:grpSpPr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66860" y="4703119"/>
              <a:ext cx="3780005" cy="237600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330865" y="6876622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4784805" y="7839537"/>
            <a:ext cx="656590" cy="733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1</a:t>
            </a:r>
            <a:endParaRPr sz="12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300">
              <a:latin typeface="Courier New"/>
              <a:cs typeface="Courier New"/>
            </a:endParaRPr>
          </a:p>
          <a:p>
            <a:pPr algn="r" marR="5080">
              <a:lnSpc>
                <a:spcPct val="100000"/>
              </a:lnSpc>
              <a:spcBef>
                <a:spcPts val="1070"/>
              </a:spcBef>
            </a:pPr>
            <a:r>
              <a:rPr dirty="0" sz="1250" spc="15">
                <a:latin typeface="Courier New"/>
                <a:cs typeface="Courier New"/>
              </a:rPr>
              <a:t>2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201574" y="4088533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2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16124" y="8499595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3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377572" y="4088546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3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64040" y="8537429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4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25495" y="6860542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4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34754" y="8800879"/>
            <a:ext cx="1111250" cy="69913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488315">
              <a:lnSpc>
                <a:spcPct val="100000"/>
              </a:lnSpc>
              <a:spcBef>
                <a:spcPts val="705"/>
              </a:spcBef>
            </a:pPr>
            <a:r>
              <a:rPr dirty="0" sz="1250" spc="15">
                <a:latin typeface="Courier New"/>
                <a:cs typeface="Courier New"/>
              </a:rPr>
              <a:t>5</a:t>
            </a:r>
            <a:endParaRPr sz="1250">
              <a:latin typeface="Courier New"/>
              <a:cs typeface="Courier New"/>
            </a:endParaRPr>
          </a:p>
          <a:p>
            <a:pPr marL="12700">
              <a:lnSpc>
                <a:spcPts val="1290"/>
              </a:lnSpc>
              <a:spcBef>
                <a:spcPts val="610"/>
              </a:spcBef>
            </a:pPr>
            <a:r>
              <a:rPr dirty="0" sz="1250" spc="15">
                <a:latin typeface="Courier New"/>
                <a:cs typeface="Courier New"/>
              </a:rPr>
              <a:t>7</a:t>
            </a:r>
            <a:endParaRPr sz="1250">
              <a:latin typeface="Courier New"/>
              <a:cs typeface="Courier New"/>
            </a:endParaRPr>
          </a:p>
          <a:p>
            <a:pPr marL="1000760">
              <a:lnSpc>
                <a:spcPts val="1290"/>
              </a:lnSpc>
            </a:pPr>
            <a:r>
              <a:rPr dirty="0" sz="1250" spc="15">
                <a:latin typeface="Courier New"/>
                <a:cs typeface="Courier New"/>
              </a:rPr>
              <a:t>8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201505" y="6860542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5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201505" y="9632552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7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377502" y="9632552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8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947085" y="8609692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6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377502" y="6860542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6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25495" y="4088546"/>
            <a:ext cx="123189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5">
                <a:latin typeface="Courier New"/>
                <a:cs typeface="Courier New"/>
              </a:rPr>
              <a:t>1</a:t>
            </a:r>
            <a:endParaRPr sz="12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</a:t>
            </a:r>
            <a:r>
              <a:rPr dirty="0" sz="1050" spc="-65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dirty="0" sz="1050" spc="-2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dirty="0" sz="1050" spc="1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dirty="0" sz="1050" spc="45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dirty="0" sz="1050" spc="-35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6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dirty="0" sz="1050" spc="-25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dirty="0" sz="1050" spc="-3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dirty="0" sz="1050" spc="-8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20">
                <a:latin typeface="Microsoft Sans Serif"/>
                <a:cs typeface="Microsoft Sans Serif"/>
              </a:rPr>
              <a:t>8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282190" cy="1879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5">
                <a:latin typeface="Trebuchet MS"/>
                <a:cs typeface="Trebuchet MS"/>
              </a:rPr>
              <a:t>Пояснительная</a:t>
            </a:r>
            <a:r>
              <a:rPr dirty="0" sz="1050" spc="-65">
                <a:latin typeface="Trebuchet MS"/>
                <a:cs typeface="Trebuchet MS"/>
              </a:rPr>
              <a:t> </a:t>
            </a:r>
            <a:r>
              <a:rPr dirty="0" sz="1050" spc="35">
                <a:latin typeface="Trebuchet MS"/>
                <a:cs typeface="Trebuchet MS"/>
              </a:rPr>
              <a:t>записка-аннотация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2158" y="1915039"/>
            <a:ext cx="24841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40">
                <a:latin typeface="Trebuchet MS"/>
                <a:cs typeface="Trebuchet MS"/>
              </a:rPr>
              <a:t>СУЩЕСТВУЮЩЕЕ</a:t>
            </a:r>
            <a:r>
              <a:rPr dirty="0" sz="1250" spc="-95">
                <a:latin typeface="Trebuchet MS"/>
                <a:cs typeface="Trebuchet MS"/>
              </a:rPr>
              <a:t> </a:t>
            </a:r>
            <a:r>
              <a:rPr dirty="0" sz="1250" spc="70">
                <a:latin typeface="Trebuchet MS"/>
                <a:cs typeface="Trebuchet MS"/>
              </a:rPr>
              <a:t>ПОЛОЖЕНИЕ: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2158" y="2509043"/>
            <a:ext cx="3805554" cy="12160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75">
                <a:latin typeface="Microsoft Sans Serif"/>
                <a:cs typeface="Microsoft Sans Serif"/>
              </a:rPr>
              <a:t>центральной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части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г.</a:t>
            </a:r>
            <a:r>
              <a:rPr dirty="0" sz="1250" spc="24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Котельники,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на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пересечении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Дзержинского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шоссе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улицы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Новая.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114">
                <a:latin typeface="Microsoft Sans Serif"/>
                <a:cs typeface="Microsoft Sans Serif"/>
              </a:rPr>
              <a:t>С</a:t>
            </a:r>
            <a:r>
              <a:rPr dirty="0" sz="1250" spc="10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северной 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стороны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участок </a:t>
            </a:r>
            <a:r>
              <a:rPr dirty="0" sz="1250" spc="-60">
                <a:latin typeface="Microsoft Sans Serif"/>
                <a:cs typeface="Microsoft Sans Serif"/>
              </a:rPr>
              <a:t>ограничен </a:t>
            </a:r>
            <a:r>
              <a:rPr dirty="0" sz="1250" spc="-70">
                <a:latin typeface="Microsoft Sans Serif"/>
                <a:cs typeface="Microsoft Sans Serif"/>
              </a:rPr>
              <a:t>жилой </a:t>
            </a:r>
            <a:r>
              <a:rPr dirty="0" sz="1250" spc="-55">
                <a:latin typeface="Microsoft Sans Serif"/>
                <a:cs typeface="Microsoft Sans Serif"/>
              </a:rPr>
              <a:t>застройкой </a:t>
            </a:r>
            <a:r>
              <a:rPr dirty="0" sz="1250" spc="-45">
                <a:latin typeface="Microsoft Sans Serif"/>
                <a:cs typeface="Microsoft Sans Serif"/>
              </a:rPr>
              <a:t>разной 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этажности, </a:t>
            </a:r>
            <a:r>
              <a:rPr dirty="0" sz="1250" spc="-90">
                <a:latin typeface="Microsoft Sans Serif"/>
                <a:cs typeface="Microsoft Sans Serif"/>
              </a:rPr>
              <a:t>с </a:t>
            </a:r>
            <a:r>
              <a:rPr dirty="0" sz="1250" spc="-55">
                <a:latin typeface="Microsoft Sans Serif"/>
                <a:cs typeface="Microsoft Sans Serif"/>
              </a:rPr>
              <a:t>южной </a:t>
            </a:r>
            <a:r>
              <a:rPr dirty="0" sz="1250" spc="-80">
                <a:latin typeface="Microsoft Sans Serif"/>
                <a:cs typeface="Microsoft Sans Serif"/>
              </a:rPr>
              <a:t>части </a:t>
            </a:r>
            <a:r>
              <a:rPr dirty="0" sz="1250" spc="-90">
                <a:latin typeface="Microsoft Sans Serif"/>
                <a:cs typeface="Microsoft Sans Serif"/>
              </a:rPr>
              <a:t>отделен </a:t>
            </a:r>
            <a:r>
              <a:rPr dirty="0" sz="1250" spc="-85">
                <a:latin typeface="Microsoft Sans Serif"/>
                <a:cs typeface="Microsoft Sans Serif"/>
              </a:rPr>
              <a:t>Дзержинским </a:t>
            </a:r>
            <a:r>
              <a:rPr dirty="0" sz="1250" spc="-70">
                <a:latin typeface="Microsoft Sans Serif"/>
                <a:cs typeface="Microsoft Sans Serif"/>
              </a:rPr>
              <a:t>шоссе. 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Неподалеку,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пешей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доступности,</a:t>
            </a:r>
            <a:r>
              <a:rPr dirty="0" sz="1250" spc="22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располагается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школа</a:t>
            </a:r>
            <a:r>
              <a:rPr dirty="0" sz="1250" spc="110">
                <a:latin typeface="Microsoft Sans Serif"/>
                <a:cs typeface="Microsoft Sans Serif"/>
              </a:rPr>
              <a:t> </a:t>
            </a:r>
            <a:r>
              <a:rPr dirty="0" sz="1250" spc="60">
                <a:latin typeface="Microsoft Sans Serif"/>
                <a:cs typeface="Microsoft Sans Serif"/>
              </a:rPr>
              <a:t>№2,</a:t>
            </a:r>
            <a:r>
              <a:rPr dirty="0" sz="1250" spc="35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остановочные</a:t>
            </a:r>
            <a:r>
              <a:rPr dirty="0" sz="1250" spc="9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павильоны</a:t>
            </a:r>
            <a:r>
              <a:rPr dirty="0" sz="1250" spc="10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общественного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2158" y="3703782"/>
            <a:ext cx="2750185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65">
                <a:latin typeface="Microsoft Sans Serif"/>
                <a:cs typeface="Microsoft Sans Serif"/>
              </a:rPr>
              <a:t>транспорта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спортивный</a:t>
            </a:r>
            <a:r>
              <a:rPr dirty="0" sz="1250" spc="-80">
                <a:latin typeface="Microsoft Sans Serif"/>
                <a:cs typeface="Microsoft Sans Serif"/>
              </a:rPr>
              <a:t> бассейный </a:t>
            </a:r>
            <a:r>
              <a:rPr dirty="0" sz="1250" spc="-75">
                <a:latin typeface="Microsoft Sans Serif"/>
                <a:cs typeface="Microsoft Sans Serif"/>
              </a:rPr>
              <a:t> рассматриваемой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территории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обильно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лиственные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7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хвойные</a:t>
            </a:r>
            <a:r>
              <a:rPr dirty="0" sz="1250" spc="10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деревья.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110">
                <a:latin typeface="Microsoft Sans Serif"/>
                <a:cs typeface="Microsoft Sans Serif"/>
              </a:rPr>
              <a:t>Так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11150" y="3703782"/>
            <a:ext cx="996950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21590" marR="5080" indent="-9525">
              <a:lnSpc>
                <a:spcPct val="104500"/>
              </a:lnSpc>
              <a:spcBef>
                <a:spcPts val="55"/>
              </a:spcBef>
            </a:pPr>
            <a:r>
              <a:rPr dirty="0" sz="1250" spc="-75">
                <a:latin typeface="Microsoft Sans Serif"/>
                <a:cs typeface="Microsoft Sans Serif"/>
              </a:rPr>
              <a:t>комплекс.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На </a:t>
            </a:r>
            <a:r>
              <a:rPr dirty="0" sz="1250" spc="-32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произрастают  </a:t>
            </a:r>
            <a:r>
              <a:rPr dirty="0" sz="1250" spc="-90">
                <a:latin typeface="Microsoft Sans Serif"/>
                <a:cs typeface="Microsoft Sans Serif"/>
              </a:rPr>
              <a:t>же</a:t>
            </a:r>
            <a:r>
              <a:rPr dirty="0" sz="1250" spc="14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сквере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2158" y="4301165"/>
            <a:ext cx="3799840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55">
                <a:latin typeface="Microsoft Sans Serif"/>
                <a:cs typeface="Microsoft Sans Serif"/>
              </a:rPr>
              <a:t>хаотично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размещены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114">
                <a:latin typeface="Microsoft Sans Serif"/>
                <a:cs typeface="Microsoft Sans Serif"/>
              </a:rPr>
              <a:t>малые</a:t>
            </a:r>
            <a:r>
              <a:rPr dirty="0" sz="1250" spc="-11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архитектурные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формы: </a:t>
            </a:r>
            <a:r>
              <a:rPr dirty="0" sz="1250" spc="-32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пушка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крес</a:t>
            </a:r>
            <a:r>
              <a:rPr dirty="0" sz="1250" spc="-65">
                <a:latin typeface="Microsoft Sans Serif"/>
                <a:cs typeface="Microsoft Sans Serif"/>
              </a:rPr>
              <a:t>т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камен</a:t>
            </a:r>
            <a:r>
              <a:rPr dirty="0" sz="1250" spc="-80">
                <a:latin typeface="Microsoft Sans Serif"/>
                <a:cs typeface="Microsoft Sans Serif"/>
              </a:rPr>
              <a:t>ь</a:t>
            </a:r>
            <a:r>
              <a:rPr dirty="0" sz="1250" spc="10">
                <a:latin typeface="Microsoft Sans Serif"/>
                <a:cs typeface="Microsoft Sans Serif"/>
              </a:rPr>
              <a:t>-</a:t>
            </a:r>
            <a:r>
              <a:rPr dirty="0" sz="1250" spc="-90">
                <a:latin typeface="Microsoft Sans Serif"/>
                <a:cs typeface="Microsoft Sans Serif"/>
              </a:rPr>
              <a:t>монумент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02158" y="5104415"/>
            <a:ext cx="272986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50">
                <a:latin typeface="Trebuchet MS"/>
                <a:cs typeface="Trebuchet MS"/>
              </a:rPr>
              <a:t>ГРАДОСТРОИТЕЛЬНАЯ</a:t>
            </a:r>
            <a:r>
              <a:rPr dirty="0" sz="1250" spc="-65">
                <a:latin typeface="Trebuchet MS"/>
                <a:cs typeface="Trebuchet MS"/>
              </a:rPr>
              <a:t> </a:t>
            </a:r>
            <a:r>
              <a:rPr dirty="0" sz="1250" spc="35">
                <a:latin typeface="Trebuchet MS"/>
                <a:cs typeface="Trebuchet MS"/>
              </a:rPr>
              <a:t>СИТУАЦИЯ: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2158" y="5499283"/>
            <a:ext cx="1012825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457200">
              <a:lnSpc>
                <a:spcPct val="104500"/>
              </a:lnSpc>
              <a:spcBef>
                <a:spcPts val="55"/>
              </a:spcBef>
            </a:pPr>
            <a:r>
              <a:rPr dirty="0" sz="1250" spc="-70">
                <a:latin typeface="Microsoft Sans Serif"/>
                <a:cs typeface="Microsoft Sans Serif"/>
              </a:rPr>
              <a:t>Участок  </a:t>
            </a:r>
            <a:r>
              <a:rPr dirty="0" sz="1250" spc="-70">
                <a:latin typeface="Microsoft Sans Serif"/>
                <a:cs typeface="Microsoft Sans Serif"/>
              </a:rPr>
              <a:t>пешеходному 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Дзержинского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0785" y="5499283"/>
            <a:ext cx="2747645" cy="61849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 indent="278130">
              <a:lnSpc>
                <a:spcPct val="104500"/>
              </a:lnSpc>
              <a:spcBef>
                <a:spcPts val="55"/>
              </a:spcBef>
            </a:pPr>
            <a:r>
              <a:rPr dirty="0" sz="1250" spc="-90">
                <a:latin typeface="Microsoft Sans Serif"/>
                <a:cs typeface="Microsoft Sans Serif"/>
              </a:rPr>
              <a:t>примыкает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к</a:t>
            </a:r>
            <a:r>
              <a:rPr dirty="0" sz="1250" spc="21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интенсивному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транзиту,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сформированного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105">
                <a:latin typeface="Microsoft Sans Serif"/>
                <a:cs typeface="Microsoft Sans Serif"/>
              </a:rPr>
              <a:t>вдоль </a:t>
            </a:r>
            <a:r>
              <a:rPr dirty="0" sz="1250" spc="-10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шоссе.</a:t>
            </a:r>
            <a:r>
              <a:rPr dirty="0" sz="1250" spc="1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Окаймляющие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второстепенные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2158" y="6096665"/>
            <a:ext cx="3805554" cy="101663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95">
                <a:latin typeface="Microsoft Sans Serif"/>
                <a:cs typeface="Microsoft Sans Serif"/>
              </a:rPr>
              <a:t>связи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работают </a:t>
            </a:r>
            <a:r>
              <a:rPr dirty="0" sz="1250" spc="-50">
                <a:latin typeface="Microsoft Sans Serif"/>
                <a:cs typeface="Microsoft Sans Serif"/>
              </a:rPr>
              <a:t>как </a:t>
            </a:r>
            <a:r>
              <a:rPr dirty="0" sz="1250" spc="-80">
                <a:latin typeface="Microsoft Sans Serif"/>
                <a:cs typeface="Microsoft Sans Serif"/>
              </a:rPr>
              <a:t>транзиты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внутренней</a:t>
            </a:r>
            <a:r>
              <a:rPr dirty="0" sz="1250" spc="-65">
                <a:latin typeface="Microsoft Sans Serif"/>
                <a:cs typeface="Microsoft Sans Serif"/>
              </a:rPr>
              <a:t> пешеходной 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сети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35">
                <a:latin typeface="Microsoft Sans Serif"/>
                <a:cs typeface="Microsoft Sans Serif"/>
              </a:rPr>
              <a:t>района. </a:t>
            </a:r>
            <a:r>
              <a:rPr dirty="0" sz="1250" spc="-114">
                <a:latin typeface="Microsoft Sans Serif"/>
                <a:cs typeface="Microsoft Sans Serif"/>
              </a:rPr>
              <a:t>С</a:t>
            </a:r>
            <a:r>
              <a:rPr dirty="0" sz="1250" spc="-11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северо-восточной </a:t>
            </a:r>
            <a:r>
              <a:rPr dirty="0" sz="1250" spc="-80">
                <a:latin typeface="Microsoft Sans Serif"/>
                <a:cs typeface="Microsoft Sans Serif"/>
              </a:rPr>
              <a:t>части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организована 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парковка.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Треугольная</a:t>
            </a:r>
            <a:r>
              <a:rPr dirty="0" sz="1250" spc="-85">
                <a:latin typeface="Microsoft Sans Serif"/>
                <a:cs typeface="Microsoft Sans Serif"/>
              </a:rPr>
              <a:t> форма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сквера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формирует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пешеходный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35">
                <a:latin typeface="Microsoft Sans Serif"/>
                <a:cs typeface="Microsoft Sans Serif"/>
              </a:rPr>
              <a:t>шарнир,</a:t>
            </a:r>
            <a:r>
              <a:rPr dirty="0" sz="1250" spc="-3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распределяющий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пешеходные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потоки.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2158" y="7497285"/>
            <a:ext cx="37503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40">
                <a:latin typeface="Trebuchet MS"/>
                <a:cs typeface="Trebuchet MS"/>
              </a:rPr>
              <a:t>СОСТА</a:t>
            </a:r>
            <a:r>
              <a:rPr dirty="0" sz="1250" spc="45">
                <a:latin typeface="Trebuchet MS"/>
                <a:cs typeface="Trebuchet MS"/>
              </a:rPr>
              <a:t>В</a:t>
            </a:r>
            <a:r>
              <a:rPr dirty="0" sz="1250" spc="-110">
                <a:latin typeface="Trebuchet MS"/>
                <a:cs typeface="Trebuchet MS"/>
              </a:rPr>
              <a:t> </a:t>
            </a:r>
            <a:r>
              <a:rPr dirty="0" sz="1250" spc="105">
                <a:latin typeface="Trebuchet MS"/>
                <a:cs typeface="Trebuchet MS"/>
              </a:rPr>
              <a:t>И</a:t>
            </a:r>
            <a:r>
              <a:rPr dirty="0" sz="1250" spc="-85">
                <a:latin typeface="Trebuchet MS"/>
                <a:cs typeface="Trebuchet MS"/>
              </a:rPr>
              <a:t> </a:t>
            </a:r>
            <a:r>
              <a:rPr dirty="0" sz="1250" spc="110">
                <a:latin typeface="Trebuchet MS"/>
                <a:cs typeface="Trebuchet MS"/>
              </a:rPr>
              <a:t>ФУНКЦИОНАЛЬНА</a:t>
            </a:r>
            <a:r>
              <a:rPr dirty="0" sz="1250" spc="114">
                <a:latin typeface="Trebuchet MS"/>
                <a:cs typeface="Trebuchet MS"/>
              </a:rPr>
              <a:t>Я</a:t>
            </a:r>
            <a:r>
              <a:rPr dirty="0" sz="1250" spc="15">
                <a:latin typeface="Trebuchet MS"/>
                <a:cs typeface="Trebuchet MS"/>
              </a:rPr>
              <a:t> </a:t>
            </a:r>
            <a:r>
              <a:rPr dirty="0" sz="1250" spc="95">
                <a:latin typeface="Trebuchet MS"/>
                <a:cs typeface="Trebuchet MS"/>
              </a:rPr>
              <a:t>ОРГАНИЗАЦИ</a:t>
            </a:r>
            <a:r>
              <a:rPr dirty="0" sz="1250" spc="35">
                <a:latin typeface="Trebuchet MS"/>
                <a:cs typeface="Trebuchet MS"/>
              </a:rPr>
              <a:t>Я</a:t>
            </a:r>
            <a:r>
              <a:rPr dirty="0" sz="1250" spc="-75">
                <a:latin typeface="Trebuchet MS"/>
                <a:cs typeface="Trebuchet MS"/>
              </a:rPr>
              <a:t>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02158" y="7895532"/>
            <a:ext cx="3155950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457200">
              <a:lnSpc>
                <a:spcPct val="104500"/>
              </a:lnSpc>
              <a:spcBef>
                <a:spcPts val="55"/>
              </a:spcBef>
              <a:tabLst>
                <a:tab pos="965835" algn="l"/>
                <a:tab pos="1432560" algn="l"/>
                <a:tab pos="1576070" algn="l"/>
                <a:tab pos="2455545" algn="l"/>
                <a:tab pos="3074670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Концепцией		</a:t>
            </a:r>
            <a:r>
              <a:rPr dirty="0" sz="1250" spc="-85">
                <a:latin typeface="Microsoft Sans Serif"/>
                <a:cs typeface="Microsoft Sans Serif"/>
              </a:rPr>
              <a:t>предусматривается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внутренне</a:t>
            </a:r>
            <a:r>
              <a:rPr dirty="0" sz="1250" spc="-70">
                <a:latin typeface="Microsoft Sans Serif"/>
                <a:cs typeface="Microsoft Sans Serif"/>
              </a:rPr>
              <a:t>й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85">
                <a:latin typeface="Microsoft Sans Serif"/>
                <a:cs typeface="Microsoft Sans Serif"/>
              </a:rPr>
              <a:t>сет</a:t>
            </a:r>
            <a:r>
              <a:rPr dirty="0" sz="1250" spc="-90">
                <a:latin typeface="Microsoft Sans Serif"/>
                <a:cs typeface="Microsoft Sans Serif"/>
              </a:rPr>
              <a:t>и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5">
                <a:latin typeface="Microsoft Sans Serif"/>
                <a:cs typeface="Microsoft Sans Serif"/>
              </a:rPr>
              <a:t>пешеходны</a:t>
            </a:r>
            <a:r>
              <a:rPr dirty="0" sz="1250" spc="-60">
                <a:latin typeface="Microsoft Sans Serif"/>
                <a:cs typeface="Microsoft Sans Serif"/>
              </a:rPr>
              <a:t>х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5">
                <a:latin typeface="Microsoft Sans Serif"/>
                <a:cs typeface="Microsoft Sans Serif"/>
              </a:rPr>
              <a:t>связе</a:t>
            </a:r>
            <a:r>
              <a:rPr dirty="0" sz="1250" spc="-95">
                <a:latin typeface="Microsoft Sans Serif"/>
                <a:cs typeface="Microsoft Sans Serif"/>
              </a:rPr>
              <a:t>й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52492" y="7895532"/>
            <a:ext cx="652780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73990" marR="5080" indent="-161925">
              <a:lnSpc>
                <a:spcPct val="104500"/>
              </a:lnSpc>
              <a:spcBef>
                <a:spcPts val="55"/>
              </a:spcBef>
            </a:pPr>
            <a:r>
              <a:rPr dirty="0" sz="1250" spc="-65">
                <a:latin typeface="Microsoft Sans Serif"/>
                <a:cs typeface="Microsoft Sans Serif"/>
              </a:rPr>
              <a:t>создание  </a:t>
            </a:r>
            <a:r>
              <a:rPr dirty="0" sz="1250" spc="-85">
                <a:latin typeface="Microsoft Sans Serif"/>
                <a:cs typeface="Microsoft Sans Serif"/>
              </a:rPr>
              <a:t>учетом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02158" y="8293791"/>
            <a:ext cx="3805554" cy="81724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  <a:tabLst>
                <a:tab pos="2440305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существующих</a:t>
            </a:r>
            <a:r>
              <a:rPr dirty="0" sz="1250" spc="295">
                <a:latin typeface="Microsoft Sans Serif"/>
                <a:cs typeface="Microsoft Sans Serif"/>
              </a:rPr>
              <a:t>  </a:t>
            </a:r>
            <a:r>
              <a:rPr dirty="0" sz="1250" spc="29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транзитов.	</a:t>
            </a:r>
            <a:r>
              <a:rPr dirty="0" sz="1250" spc="-80">
                <a:latin typeface="Microsoft Sans Serif"/>
                <a:cs typeface="Microsoft Sans Serif"/>
              </a:rPr>
              <a:t>Пешеходная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114">
                <a:latin typeface="Microsoft Sans Serif"/>
                <a:cs typeface="Microsoft Sans Serif"/>
              </a:rPr>
              <a:t>сеть </a:t>
            </a:r>
            <a:r>
              <a:rPr dirty="0" sz="1250" spc="-32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организована 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r>
              <a:rPr dirty="0" sz="1250" spc="15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учетом </a:t>
            </a:r>
            <a:r>
              <a:rPr dirty="0" sz="1250" spc="-75">
                <a:latin typeface="Microsoft Sans Serif"/>
                <a:cs typeface="Microsoft Sans Serif"/>
              </a:rPr>
              <a:t>различных сценариев </a:t>
            </a:r>
            <a:r>
              <a:rPr dirty="0" sz="1250" spc="-90">
                <a:latin typeface="Microsoft Sans Serif"/>
                <a:cs typeface="Microsoft Sans Serif"/>
              </a:rPr>
              <a:t>движения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интенсивности</a:t>
            </a:r>
            <a:r>
              <a:rPr dirty="0" sz="1250" spc="-80">
                <a:latin typeface="Microsoft Sans Serif"/>
                <a:cs typeface="Microsoft Sans Serif"/>
              </a:rPr>
              <a:t> пешеходных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потоков,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исключая 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создани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«</a:t>
            </a:r>
            <a:r>
              <a:rPr dirty="0" sz="1250" spc="-70">
                <a:latin typeface="Microsoft Sans Serif"/>
                <a:cs typeface="Microsoft Sans Serif"/>
              </a:rPr>
              <a:t>спонтанных</a:t>
            </a:r>
            <a:r>
              <a:rPr dirty="0" sz="1250" spc="-50">
                <a:latin typeface="Microsoft Sans Serif"/>
                <a:cs typeface="Microsoft Sans Serif"/>
              </a:rPr>
              <a:t>»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троп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54166" y="1915039"/>
            <a:ext cx="83566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30">
                <a:latin typeface="Trebuchet MS"/>
                <a:cs typeface="Trebuchet MS"/>
              </a:rPr>
              <a:t>СВЕДЕНИЯ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91556" y="1915039"/>
            <a:ext cx="15811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195">
                <a:latin typeface="Trebuchet MS"/>
                <a:cs typeface="Trebuchet MS"/>
              </a:rPr>
              <a:t>О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46437" y="1915039"/>
            <a:ext cx="116586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35">
                <a:latin typeface="Trebuchet MS"/>
                <a:cs typeface="Trebuchet MS"/>
              </a:rPr>
              <a:t>ПОТРЕБНОСТИ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817065" y="1915039"/>
            <a:ext cx="75120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35">
                <a:latin typeface="Trebuchet MS"/>
                <a:cs typeface="Trebuchet MS"/>
              </a:rPr>
              <a:t>ОБЪЕКТА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54166" y="2522543"/>
            <a:ext cx="2160905" cy="16103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40">
                <a:latin typeface="Trebuchet MS"/>
                <a:cs typeface="Trebuchet MS"/>
              </a:rPr>
              <a:t>ПРОЧЕЕ: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0165" indent="457200">
              <a:lnSpc>
                <a:spcPct val="104500"/>
              </a:lnSpc>
              <a:tabLst>
                <a:tab pos="1568450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Потребност</a:t>
            </a:r>
            <a:r>
              <a:rPr dirty="0" sz="1250" spc="-70">
                <a:latin typeface="Microsoft Sans Serif"/>
                <a:cs typeface="Microsoft Sans Serif"/>
              </a:rPr>
              <a:t>ь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5">
                <a:latin typeface="Microsoft Sans Serif"/>
                <a:cs typeface="Microsoft Sans Serif"/>
              </a:rPr>
              <a:t>объекта  </a:t>
            </a:r>
            <a:r>
              <a:rPr dirty="0" sz="1250" spc="-70">
                <a:latin typeface="Microsoft Sans Serif"/>
                <a:cs typeface="Microsoft Sans Serif"/>
              </a:rPr>
              <a:t>водоснабжени</a:t>
            </a:r>
            <a:r>
              <a:rPr dirty="0" sz="1250" spc="-60">
                <a:latin typeface="Microsoft Sans Serif"/>
                <a:cs typeface="Microsoft Sans Serif"/>
              </a:rPr>
              <a:t>и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отсутствуе</a:t>
            </a:r>
            <a:r>
              <a:rPr dirty="0" sz="1250" spc="-70">
                <a:latin typeface="Microsoft Sans Serif"/>
                <a:cs typeface="Microsoft Sans Serif"/>
              </a:rPr>
              <a:t>т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50165" indent="457200">
              <a:lnSpc>
                <a:spcPct val="104500"/>
              </a:lnSpc>
              <a:tabLst>
                <a:tab pos="1568450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Потребност</a:t>
            </a:r>
            <a:r>
              <a:rPr dirty="0" sz="1250" spc="-70">
                <a:latin typeface="Microsoft Sans Serif"/>
                <a:cs typeface="Microsoft Sans Serif"/>
              </a:rPr>
              <a:t>ь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5">
                <a:latin typeface="Microsoft Sans Serif"/>
                <a:cs typeface="Microsoft Sans Serif"/>
              </a:rPr>
              <a:t>объекта  </a:t>
            </a:r>
            <a:r>
              <a:rPr dirty="0" sz="1250" spc="-80">
                <a:latin typeface="Microsoft Sans Serif"/>
                <a:cs typeface="Microsoft Sans Serif"/>
              </a:rPr>
              <a:t>водоотведени</a:t>
            </a:r>
            <a:r>
              <a:rPr dirty="0" sz="1250" spc="-70">
                <a:latin typeface="Microsoft Sans Serif"/>
                <a:cs typeface="Microsoft Sans Serif"/>
              </a:rPr>
              <a:t>и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отсутствуе</a:t>
            </a:r>
            <a:r>
              <a:rPr dirty="0" sz="1250" spc="-70">
                <a:latin typeface="Microsoft Sans Serif"/>
                <a:cs typeface="Microsoft Sans Serif"/>
              </a:rPr>
              <a:t>т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5080" indent="457200">
              <a:lnSpc>
                <a:spcPct val="104500"/>
              </a:lnSpc>
              <a:tabLst>
                <a:tab pos="1433195" algn="l"/>
                <a:tab pos="1568450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Потребность		</a:t>
            </a:r>
            <a:r>
              <a:rPr dirty="0" sz="1250" spc="-85">
                <a:latin typeface="Microsoft Sans Serif"/>
                <a:cs typeface="Microsoft Sans Serif"/>
              </a:rPr>
              <a:t>объекта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электроснабжени</a:t>
            </a:r>
            <a:r>
              <a:rPr dirty="0" sz="1250" spc="-65">
                <a:latin typeface="Microsoft Sans Serif"/>
                <a:cs typeface="Microsoft Sans Serif"/>
              </a:rPr>
              <a:t>и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5">
                <a:latin typeface="Microsoft Sans Serif"/>
                <a:cs typeface="Microsoft Sans Serif"/>
              </a:rPr>
              <a:t>составляет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087415" y="2917412"/>
            <a:ext cx="14674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382395" algn="l"/>
              </a:tabLst>
            </a:pPr>
            <a:r>
              <a:rPr dirty="0" sz="1250" spc="-65">
                <a:latin typeface="Microsoft Sans Serif"/>
                <a:cs typeface="Microsoft Sans Serif"/>
              </a:rPr>
              <a:t>благоустройств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087415" y="3315658"/>
            <a:ext cx="14674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382395" algn="l"/>
              </a:tabLst>
            </a:pPr>
            <a:r>
              <a:rPr dirty="0" sz="1250" spc="-65">
                <a:latin typeface="Microsoft Sans Serif"/>
                <a:cs typeface="Microsoft Sans Serif"/>
              </a:rPr>
              <a:t>благоустройств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046042" y="3913040"/>
            <a:ext cx="74168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26390" algn="l"/>
              </a:tabLst>
            </a:pPr>
            <a:r>
              <a:rPr dirty="0" sz="1250" spc="-80">
                <a:latin typeface="Microsoft Sans Serif"/>
                <a:cs typeface="Microsoft Sans Serif"/>
              </a:rPr>
              <a:t>н</a:t>
            </a:r>
            <a:r>
              <a:rPr dirty="0" sz="1250" spc="-75">
                <a:latin typeface="Microsoft Sans Serif"/>
                <a:cs typeface="Microsoft Sans Serif"/>
              </a:rPr>
              <a:t>е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5">
                <a:latin typeface="Microsoft Sans Serif"/>
                <a:cs typeface="Microsoft Sans Serif"/>
              </a:rPr>
              <a:t>более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22903" y="3913040"/>
            <a:ext cx="41211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>
                <a:latin typeface="Microsoft Sans Serif"/>
                <a:cs typeface="Microsoft Sans Serif"/>
              </a:rPr>
              <a:t>10</a:t>
            </a:r>
            <a:r>
              <a:rPr dirty="0" sz="1250" spc="-120">
                <a:latin typeface="Microsoft Sans Serif"/>
                <a:cs typeface="Microsoft Sans Serif"/>
              </a:rPr>
              <a:t>кВт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087415" y="3713917"/>
            <a:ext cx="1471930" cy="4191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r" marR="9525">
              <a:lnSpc>
                <a:spcPct val="100000"/>
              </a:lnSpc>
              <a:spcBef>
                <a:spcPts val="125"/>
              </a:spcBef>
              <a:tabLst>
                <a:tab pos="1369695" algn="l"/>
              </a:tabLst>
            </a:pPr>
            <a:r>
              <a:rPr dirty="0" sz="1250" spc="-65">
                <a:latin typeface="Microsoft Sans Serif"/>
                <a:cs typeface="Microsoft Sans Serif"/>
              </a:rPr>
              <a:t>благоустройств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endParaRPr sz="125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65"/>
              </a:spcBef>
            </a:pPr>
            <a:r>
              <a:rPr dirty="0" sz="1250" spc="-90">
                <a:latin typeface="Microsoft Sans Serif"/>
                <a:cs typeface="Microsoft Sans Serif"/>
              </a:rPr>
              <a:t>с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54166" y="4112164"/>
            <a:ext cx="3805554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1109980" algn="l"/>
                <a:tab pos="1813560" algn="l"/>
                <a:tab pos="3258820" algn="l"/>
              </a:tabLst>
            </a:pPr>
            <a:r>
              <a:rPr dirty="0" sz="1250" spc="-75">
                <a:latin typeface="Microsoft Sans Serif"/>
                <a:cs typeface="Microsoft Sans Serif"/>
              </a:rPr>
              <a:t>назначением</a:t>
            </a:r>
            <a:r>
              <a:rPr dirty="0" sz="1250" spc="-25">
                <a:latin typeface="Microsoft Sans Serif"/>
                <a:cs typeface="Microsoft Sans Serif"/>
              </a:rPr>
              <a:t>: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0">
                <a:latin typeface="Microsoft Sans Serif"/>
                <a:cs typeface="Microsoft Sans Serif"/>
              </a:rPr>
              <a:t>систем</a:t>
            </a:r>
            <a:r>
              <a:rPr dirty="0" sz="1250" spc="-85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80">
                <a:latin typeface="Microsoft Sans Serif"/>
                <a:cs typeface="Microsoft Sans Serif"/>
              </a:rPr>
              <a:t>видеонаблюдени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80">
                <a:latin typeface="Microsoft Sans Serif"/>
                <a:cs typeface="Microsoft Sans Serif"/>
              </a:rPr>
              <a:t>система  </a:t>
            </a:r>
            <a:r>
              <a:rPr dirty="0" sz="1250" spc="-80">
                <a:latin typeface="Microsoft Sans Serif"/>
                <a:cs typeface="Microsoft Sans Serif"/>
              </a:rPr>
              <a:t>оповещения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систем</a:t>
            </a:r>
            <a:r>
              <a:rPr dirty="0" sz="1250" spc="-85">
                <a:latin typeface="Microsoft Sans Serif"/>
                <a:cs typeface="Microsoft Sans Serif"/>
              </a:rPr>
              <a:t>а</a:t>
            </a:r>
            <a:r>
              <a:rPr dirty="0" sz="1250" spc="-35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наружног</a:t>
            </a:r>
            <a:r>
              <a:rPr dirty="0" sz="1250" spc="-40">
                <a:latin typeface="Microsoft Sans Serif"/>
                <a:cs typeface="Microsoft Sans Serif"/>
              </a:rPr>
              <a:t>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освещени</a:t>
            </a:r>
            <a:r>
              <a:rPr dirty="0" sz="1250" spc="-60">
                <a:latin typeface="Microsoft Sans Serif"/>
                <a:cs typeface="Microsoft Sans Serif"/>
              </a:rPr>
              <a:t>я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2840308" y="2147250"/>
          <a:ext cx="11739245" cy="377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4775"/>
                <a:gridCol w="1791335"/>
                <a:gridCol w="2701925"/>
                <a:gridCol w="1863089"/>
                <a:gridCol w="1826259"/>
                <a:gridCol w="2185034"/>
              </a:tblGrid>
              <a:tr h="18846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ts val="1310"/>
                        </a:lnSpc>
                        <a:tabLst>
                          <a:tab pos="1823720" algn="l"/>
                        </a:tabLst>
                      </a:pPr>
                      <a:r>
                        <a:rPr dirty="0" sz="1250" spc="-75">
                          <a:latin typeface="Microsoft Sans Serif"/>
                          <a:cs typeface="Microsoft Sans Serif"/>
                        </a:rPr>
                        <a:t>общественную	</a:t>
                      </a:r>
                      <a:r>
                        <a:rPr dirty="0" sz="1250" spc="-55">
                          <a:latin typeface="Microsoft Sans Serif"/>
                          <a:cs typeface="Microsoft Sans Serif"/>
                        </a:rPr>
                        <a:t>функцию,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ts val="1310"/>
                        </a:lnSpc>
                        <a:tabLst>
                          <a:tab pos="1088390" algn="l"/>
                        </a:tabLst>
                      </a:pPr>
                      <a:r>
                        <a:rPr dirty="0" sz="1250" spc="-110">
                          <a:latin typeface="Microsoft Sans Serif"/>
                          <a:cs typeface="Microsoft Sans Serif"/>
                        </a:rPr>
                        <a:t>являющаяся	</a:t>
                      </a:r>
                      <a:r>
                        <a:rPr dirty="0" sz="1250" spc="-85">
                          <a:latin typeface="Microsoft Sans Serif"/>
                          <a:cs typeface="Microsoft Sans Serif"/>
                        </a:rPr>
                        <a:t>«ядром»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ts val="1385"/>
                        </a:lnSpc>
                      </a:pPr>
                      <a:r>
                        <a:rPr dirty="0" sz="1250" spc="45">
                          <a:latin typeface="Trebuchet MS"/>
                          <a:cs typeface="Trebuchet MS"/>
                        </a:rPr>
                        <a:t>БЛАГОУСТРОЙСТВА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385"/>
                        </a:lnSpc>
                        <a:tabLst>
                          <a:tab pos="381635" algn="l"/>
                        </a:tabLst>
                      </a:pPr>
                      <a:r>
                        <a:rPr dirty="0" sz="1250" spc="75">
                          <a:latin typeface="Trebuchet MS"/>
                          <a:cs typeface="Trebuchet MS"/>
                        </a:rPr>
                        <a:t>В	</a:t>
                      </a:r>
                      <a:r>
                        <a:rPr dirty="0" sz="1250" spc="95">
                          <a:latin typeface="Trebuchet MS"/>
                          <a:cs typeface="Trebuchet MS"/>
                        </a:rPr>
                        <a:t>ВОДОСНАБЖЕНИИ,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</a:tr>
              <a:tr h="188449">
                <a:tc>
                  <a:txBody>
                    <a:bodyPr/>
                    <a:lstStyle/>
                    <a:p>
                      <a:pPr marL="31750">
                        <a:lnSpc>
                          <a:spcPts val="1385"/>
                        </a:lnSpc>
                      </a:pPr>
                      <a:r>
                        <a:rPr dirty="0" sz="1250" spc="-90">
                          <a:latin typeface="Microsoft Sans Serif"/>
                          <a:cs typeface="Microsoft Sans Serif"/>
                        </a:rPr>
                        <a:t>Разрабатываемый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ts val="1385"/>
                        </a:lnSpc>
                        <a:tabLst>
                          <a:tab pos="855980" algn="l"/>
                        </a:tabLst>
                      </a:pPr>
                      <a:r>
                        <a:rPr dirty="0" sz="1250" spc="-65">
                          <a:latin typeface="Microsoft Sans Serif"/>
                          <a:cs typeface="Microsoft Sans Serif"/>
                        </a:rPr>
                        <a:t>участок	расположен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385"/>
                        </a:lnSpc>
                        <a:tabLst>
                          <a:tab pos="584835" algn="l"/>
                        </a:tabLst>
                      </a:pPr>
                      <a:r>
                        <a:rPr dirty="0" sz="1250" spc="-100">
                          <a:latin typeface="Microsoft Sans Serif"/>
                          <a:cs typeface="Microsoft Sans Serif"/>
                        </a:rPr>
                        <a:t>в	</a:t>
                      </a:r>
                      <a:r>
                        <a:rPr dirty="0" baseline="2222" sz="1875" spc="-104">
                          <a:latin typeface="Microsoft Sans Serif"/>
                          <a:cs typeface="Microsoft Sans Serif"/>
                        </a:rPr>
                        <a:t>общественного</a:t>
                      </a:r>
                      <a:r>
                        <a:rPr dirty="0" baseline="2222" sz="1875" spc="44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baseline="2222" sz="1875" spc="-82">
                          <a:latin typeface="Microsoft Sans Serif"/>
                          <a:cs typeface="Microsoft Sans Serif"/>
                        </a:rPr>
                        <a:t>пространства,</a:t>
                      </a:r>
                      <a:endParaRPr baseline="2222" sz="1875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385"/>
                        </a:lnSpc>
                      </a:pPr>
                      <a:r>
                        <a:rPr dirty="0" sz="1250" spc="-80">
                          <a:latin typeface="Microsoft Sans Serif"/>
                          <a:cs typeface="Microsoft Sans Serif"/>
                        </a:rPr>
                        <a:t>наделенная</a:t>
                      </a:r>
                      <a:r>
                        <a:rPr dirty="0" sz="1250" spc="4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250" spc="-85">
                          <a:latin typeface="Microsoft Sans Serif"/>
                          <a:cs typeface="Microsoft Sans Serif"/>
                        </a:rPr>
                        <a:t>различным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ts val="1380"/>
                        </a:lnSpc>
                      </a:pPr>
                      <a:r>
                        <a:rPr dirty="0" sz="1250" spc="70">
                          <a:latin typeface="Trebuchet MS"/>
                          <a:cs typeface="Trebuchet MS"/>
                        </a:rPr>
                        <a:t>ВОДООТВЕДЕНИИ,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670">
                        <a:lnSpc>
                          <a:spcPts val="1380"/>
                        </a:lnSpc>
                        <a:tabLst>
                          <a:tab pos="1944370" algn="l"/>
                        </a:tabLst>
                      </a:pPr>
                      <a:r>
                        <a:rPr dirty="0" sz="1250" spc="55">
                          <a:latin typeface="Trebuchet MS"/>
                          <a:cs typeface="Trebuchet MS"/>
                        </a:rPr>
                        <a:t>ЭЛЕКТРОСНАБЖЕНИИ	</a:t>
                      </a:r>
                      <a:r>
                        <a:rPr dirty="0" sz="1250" spc="105">
                          <a:latin typeface="Trebuchet MS"/>
                          <a:cs typeface="Trebuchet MS"/>
                        </a:rPr>
                        <a:t>И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7035369" y="1908282"/>
            <a:ext cx="334391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068070" algn="l"/>
                <a:tab pos="1609090" algn="l"/>
                <a:tab pos="2257425" algn="l"/>
                <a:tab pos="3087370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Центральна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5">
                <a:latin typeface="Microsoft Sans Serif"/>
                <a:cs typeface="Microsoft Sans Serif"/>
              </a:rPr>
              <a:t>част</a:t>
            </a:r>
            <a:r>
              <a:rPr dirty="0" sz="1250" spc="-95">
                <a:latin typeface="Microsoft Sans Serif"/>
                <a:cs typeface="Microsoft Sans Serif"/>
              </a:rPr>
              <a:t>ь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65">
                <a:latin typeface="Microsoft Sans Serif"/>
                <a:cs typeface="Microsoft Sans Serif"/>
              </a:rPr>
              <a:t>сквер</a:t>
            </a:r>
            <a:r>
              <a:rPr dirty="0" sz="1250" spc="-65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5">
                <a:latin typeface="Microsoft Sans Serif"/>
                <a:cs typeface="Microsoft Sans Serif"/>
              </a:rPr>
              <a:t>выделен</a:t>
            </a:r>
            <a:r>
              <a:rPr dirty="0" sz="1250" spc="-90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0">
                <a:latin typeface="Microsoft Sans Serif"/>
                <a:cs typeface="Microsoft Sans Serif"/>
              </a:rPr>
              <a:t>под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78169" y="2505665"/>
            <a:ext cx="3803015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70">
                <a:latin typeface="Microsoft Sans Serif"/>
                <a:cs typeface="Microsoft Sans Serif"/>
              </a:rPr>
              <a:t>функционалом:</a:t>
            </a:r>
            <a:r>
              <a:rPr dirty="0" sz="1250" spc="7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зоны</a:t>
            </a:r>
            <a:r>
              <a:rPr dirty="0" sz="1250" spc="9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отдыха,</a:t>
            </a:r>
            <a:r>
              <a:rPr dirty="0" sz="1250" spc="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игровые</a:t>
            </a:r>
            <a:r>
              <a:rPr dirty="0" sz="1250" spc="6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площадки</a:t>
            </a:r>
            <a:r>
              <a:rPr dirty="0" sz="1250" spc="60">
                <a:latin typeface="Microsoft Sans Serif"/>
                <a:cs typeface="Microsoft Sans Serif"/>
              </a:rPr>
              <a:t> </a:t>
            </a:r>
            <a:r>
              <a:rPr dirty="0" sz="1250" spc="-130">
                <a:latin typeface="Microsoft Sans Serif"/>
                <a:cs typeface="Microsoft Sans Serif"/>
              </a:rPr>
              <a:t>для </a:t>
            </a:r>
            <a:r>
              <a:rPr dirty="0" sz="1250" spc="-32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групп</a:t>
            </a:r>
            <a:r>
              <a:rPr dirty="0" sz="1250" spc="110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детей</a:t>
            </a:r>
            <a:r>
              <a:rPr dirty="0" sz="1250" spc="10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от</a:t>
            </a:r>
            <a:r>
              <a:rPr dirty="0" sz="1250" spc="130">
                <a:latin typeface="Microsoft Sans Serif"/>
                <a:cs typeface="Microsoft Sans Serif"/>
              </a:rPr>
              <a:t> </a:t>
            </a:r>
            <a:r>
              <a:rPr dirty="0" sz="1250" spc="30">
                <a:latin typeface="Microsoft Sans Serif"/>
                <a:cs typeface="Microsoft Sans Serif"/>
              </a:rPr>
              <a:t>8</a:t>
            </a:r>
            <a:r>
              <a:rPr dirty="0" sz="1250" spc="21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до</a:t>
            </a:r>
            <a:r>
              <a:rPr dirty="0" sz="1250" spc="120">
                <a:latin typeface="Microsoft Sans Serif"/>
                <a:cs typeface="Microsoft Sans Serif"/>
              </a:rPr>
              <a:t> </a:t>
            </a:r>
            <a:r>
              <a:rPr dirty="0" sz="1250" spc="-10">
                <a:latin typeface="Microsoft Sans Serif"/>
                <a:cs typeface="Microsoft Sans Serif"/>
              </a:rPr>
              <a:t>15</a:t>
            </a:r>
            <a:r>
              <a:rPr dirty="0" sz="1250" spc="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лет.</a:t>
            </a:r>
            <a:r>
              <a:rPr dirty="0" sz="1250" spc="120">
                <a:latin typeface="Microsoft Sans Serif"/>
                <a:cs typeface="Microsoft Sans Serif"/>
              </a:rPr>
              <a:t> </a:t>
            </a:r>
            <a:r>
              <a:rPr dirty="0" sz="1250" spc="-165">
                <a:latin typeface="Microsoft Sans Serif"/>
                <a:cs typeface="Microsoft Sans Serif"/>
              </a:rPr>
              <a:t>В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состав</a:t>
            </a:r>
            <a:r>
              <a:rPr dirty="0" sz="1250" spc="12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детской</a:t>
            </a:r>
            <a:r>
              <a:rPr dirty="0" sz="1250" spc="95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игровой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78169" y="2903911"/>
            <a:ext cx="3805554" cy="101663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85">
                <a:latin typeface="Microsoft Sans Serif"/>
                <a:cs typeface="Microsoft Sans Serif"/>
              </a:rPr>
              <a:t>зоны</a:t>
            </a:r>
            <a:r>
              <a:rPr dirty="0" sz="1250" spc="-80">
                <a:latin typeface="Microsoft Sans Serif"/>
                <a:cs typeface="Microsoft Sans Serif"/>
              </a:rPr>
              <a:t> входят:</a:t>
            </a:r>
            <a:r>
              <a:rPr dirty="0" sz="1250" spc="-75">
                <a:latin typeface="Microsoft Sans Serif"/>
                <a:cs typeface="Microsoft Sans Serif"/>
              </a:rPr>
              <a:t> интерактивное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детское</a:t>
            </a:r>
            <a:r>
              <a:rPr dirty="0" sz="1250" spc="15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игровое 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оборудование,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игровые</a:t>
            </a:r>
            <a:r>
              <a:rPr dirty="0" sz="1250" spc="-70">
                <a:latin typeface="Microsoft Sans Serif"/>
                <a:cs typeface="Microsoft Sans Serif"/>
              </a:rPr>
              <a:t> снаряды,</a:t>
            </a:r>
            <a:r>
              <a:rPr dirty="0" sz="1250" spc="-65">
                <a:latin typeface="Microsoft Sans Serif"/>
                <a:cs typeface="Microsoft Sans Serif"/>
              </a:rPr>
              <a:t> развивающие 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моторик</a:t>
            </a:r>
            <a:r>
              <a:rPr dirty="0" sz="1250" spc="-50">
                <a:latin typeface="Microsoft Sans Serif"/>
                <a:cs typeface="Microsoft Sans Serif"/>
              </a:rPr>
              <a:t>у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физически</a:t>
            </a:r>
            <a:r>
              <a:rPr dirty="0" sz="1250" spc="-80">
                <a:latin typeface="Microsoft Sans Serif"/>
                <a:cs typeface="Microsoft Sans Serif"/>
              </a:rPr>
              <a:t>е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способност</a:t>
            </a:r>
            <a:r>
              <a:rPr dirty="0" sz="1250" spc="-25">
                <a:latin typeface="Microsoft Sans Serif"/>
                <a:cs typeface="Microsoft Sans Serif"/>
              </a:rPr>
              <a:t>и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algn="just" marL="12700" marR="10795" indent="457200">
              <a:lnSpc>
                <a:spcPct val="104500"/>
              </a:lnSpc>
            </a:pPr>
            <a:r>
              <a:rPr dirty="0" sz="1250" spc="-50">
                <a:latin typeface="Microsoft Sans Serif"/>
                <a:cs typeface="Microsoft Sans Serif"/>
              </a:rPr>
              <a:t>По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периметру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95">
                <a:latin typeface="Microsoft Sans Serif"/>
                <a:cs typeface="Microsoft Sans Serif"/>
              </a:rPr>
              <a:t>детская</a:t>
            </a:r>
            <a:r>
              <a:rPr dirty="0" sz="1250" spc="-9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зона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окаймлена 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металлической</a:t>
            </a:r>
            <a:r>
              <a:rPr dirty="0" sz="1250" spc="2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перголой</a:t>
            </a:r>
            <a:r>
              <a:rPr dirty="0" sz="1250" spc="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r>
              <a:rPr dirty="0" sz="1250" spc="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бревенчатыми</a:t>
            </a:r>
            <a:r>
              <a:rPr dirty="0" sz="1250" spc="55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накладками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78169" y="3899540"/>
            <a:ext cx="3803015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311150" algn="l"/>
                <a:tab pos="747395" algn="l"/>
                <a:tab pos="1017269" algn="l"/>
                <a:tab pos="1341120" algn="l"/>
                <a:tab pos="1848485" algn="l"/>
                <a:tab pos="1977389" algn="l"/>
                <a:tab pos="2718435" algn="l"/>
                <a:tab pos="3088005" algn="l"/>
                <a:tab pos="3295650" algn="l"/>
                <a:tab pos="3437254" algn="l"/>
              </a:tabLst>
            </a:pPr>
            <a:r>
              <a:rPr dirty="0" sz="1250" spc="-55">
                <a:latin typeface="Microsoft Sans Serif"/>
                <a:cs typeface="Microsoft Sans Serif"/>
              </a:rPr>
              <a:t>н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55">
                <a:latin typeface="Microsoft Sans Serif"/>
                <a:cs typeface="Microsoft Sans Serif"/>
              </a:rPr>
              <a:t>стойках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65">
                <a:latin typeface="Microsoft Sans Serif"/>
                <a:cs typeface="Microsoft Sans Serif"/>
              </a:rPr>
              <a:t>Н</a:t>
            </a:r>
            <a:r>
              <a:rPr dirty="0" sz="1250" spc="-40">
                <a:latin typeface="Microsoft Sans Serif"/>
                <a:cs typeface="Microsoft Sans Serif"/>
              </a:rPr>
              <a:t>а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80">
                <a:latin typeface="Microsoft Sans Serif"/>
                <a:cs typeface="Microsoft Sans Serif"/>
              </a:rPr>
              <a:t>данно</a:t>
            </a:r>
            <a:r>
              <a:rPr dirty="0" sz="1250" spc="-90">
                <a:latin typeface="Microsoft Sans Serif"/>
                <a:cs typeface="Microsoft Sans Serif"/>
              </a:rPr>
              <a:t>м</a:t>
            </a:r>
            <a:r>
              <a:rPr dirty="0" sz="1250">
                <a:latin typeface="Microsoft Sans Serif"/>
                <a:cs typeface="Microsoft Sans Serif"/>
              </a:rPr>
              <a:t>		</a:t>
            </a:r>
            <a:r>
              <a:rPr dirty="0" sz="1250" spc="-105">
                <a:latin typeface="Microsoft Sans Serif"/>
                <a:cs typeface="Microsoft Sans Serif"/>
              </a:rPr>
              <a:t>элемент</a:t>
            </a:r>
            <a:r>
              <a:rPr dirty="0" sz="1250" spc="-95">
                <a:latin typeface="Microsoft Sans Serif"/>
                <a:cs typeface="Microsoft Sans Serif"/>
              </a:rPr>
              <a:t>е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0">
                <a:latin typeface="Microsoft Sans Serif"/>
                <a:cs typeface="Microsoft Sans Serif"/>
              </a:rPr>
              <a:t>крепитс</a:t>
            </a:r>
            <a:r>
              <a:rPr dirty="0" sz="1250" spc="-80">
                <a:latin typeface="Microsoft Sans Serif"/>
                <a:cs typeface="Microsoft Sans Serif"/>
              </a:rPr>
              <a:t>я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85">
                <a:latin typeface="Microsoft Sans Serif"/>
                <a:cs typeface="Microsoft Sans Serif"/>
              </a:rPr>
              <a:t>часть  </a:t>
            </a:r>
            <a:r>
              <a:rPr dirty="0" sz="1250" spc="-55">
                <a:latin typeface="Microsoft Sans Serif"/>
                <a:cs typeface="Microsoft Sans Serif"/>
              </a:rPr>
              <a:t>игровог</a:t>
            </a:r>
            <a:r>
              <a:rPr dirty="0" sz="1250" spc="-50">
                <a:latin typeface="Microsoft Sans Serif"/>
                <a:cs typeface="Microsoft Sans Serif"/>
              </a:rPr>
              <a:t>о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0">
                <a:latin typeface="Microsoft Sans Serif"/>
                <a:cs typeface="Microsoft Sans Serif"/>
              </a:rPr>
              <a:t>функционал</a:t>
            </a:r>
            <a:r>
              <a:rPr dirty="0" sz="1250" spc="-50">
                <a:latin typeface="Microsoft Sans Serif"/>
                <a:cs typeface="Microsoft Sans Serif"/>
              </a:rPr>
              <a:t>а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5">
                <a:latin typeface="Microsoft Sans Serif"/>
                <a:cs typeface="Microsoft Sans Serif"/>
              </a:rPr>
              <a:t>превраща</a:t>
            </a:r>
            <a:r>
              <a:rPr dirty="0" sz="1250" spc="-60">
                <a:latin typeface="Microsoft Sans Serif"/>
                <a:cs typeface="Microsoft Sans Serif"/>
              </a:rPr>
              <a:t>я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19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ег</a:t>
            </a:r>
            <a:r>
              <a:rPr dirty="0" sz="1250" spc="-60">
                <a:latin typeface="Microsoft Sans Serif"/>
                <a:cs typeface="Microsoft Sans Serif"/>
              </a:rPr>
              <a:t>о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90">
                <a:latin typeface="Microsoft Sans Serif"/>
                <a:cs typeface="Microsoft Sans Serif"/>
              </a:rPr>
              <a:t>единый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9659" y="4297787"/>
            <a:ext cx="44132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95">
                <a:latin typeface="Microsoft Sans Serif"/>
                <a:cs typeface="Microsoft Sans Serif"/>
              </a:rPr>
              <a:t>может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52228" y="4297787"/>
            <a:ext cx="32829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120">
                <a:latin typeface="Microsoft Sans Serif"/>
                <a:cs typeface="Microsoft Sans Serif"/>
              </a:rPr>
              <a:t>быть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78169" y="4297787"/>
            <a:ext cx="2550795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941069" algn="l"/>
                <a:tab pos="1709420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комплекс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85">
                <a:latin typeface="Microsoft Sans Serif"/>
                <a:cs typeface="Microsoft Sans Serif"/>
              </a:rPr>
              <a:t>Данна</a:t>
            </a:r>
            <a:r>
              <a:rPr dirty="0" sz="1250" spc="-70">
                <a:latin typeface="Microsoft Sans Serif"/>
                <a:cs typeface="Microsoft Sans Serif"/>
              </a:rPr>
              <a:t>я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65">
                <a:latin typeface="Microsoft Sans Serif"/>
                <a:cs typeface="Microsoft Sans Serif"/>
              </a:rPr>
              <a:t>конструкция  </a:t>
            </a:r>
            <a:r>
              <a:rPr dirty="0" sz="1250" spc="-50">
                <a:latin typeface="Microsoft Sans Serif"/>
                <a:cs typeface="Microsoft Sans Serif"/>
              </a:rPr>
              <a:t>оборудована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86361" y="4496910"/>
            <a:ext cx="155765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12494" algn="l"/>
              </a:tabLst>
            </a:pPr>
            <a:r>
              <a:rPr dirty="0" sz="1250" spc="-105">
                <a:latin typeface="Microsoft Sans Serif"/>
                <a:cs typeface="Microsoft Sans Serif"/>
              </a:rPr>
              <a:t>тентовыми	</a:t>
            </a:r>
            <a:r>
              <a:rPr dirty="0" sz="1250" spc="-110">
                <a:latin typeface="Microsoft Sans Serif"/>
                <a:cs typeface="Microsoft Sans Serif"/>
              </a:rPr>
              <a:t>теневыми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01460" y="4496910"/>
            <a:ext cx="977265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20955">
              <a:lnSpc>
                <a:spcPct val="104500"/>
              </a:lnSpc>
              <a:spcBef>
                <a:spcPts val="55"/>
              </a:spcBef>
              <a:tabLst>
                <a:tab pos="720725" algn="l"/>
                <a:tab pos="881380" algn="l"/>
              </a:tabLst>
            </a:pPr>
            <a:r>
              <a:rPr dirty="0" sz="1250" spc="-85">
                <a:latin typeface="Microsoft Sans Serif"/>
                <a:cs typeface="Microsoft Sans Serif"/>
              </a:rPr>
              <a:t>навесам</a:t>
            </a:r>
            <a:r>
              <a:rPr dirty="0" sz="1250" spc="-70">
                <a:latin typeface="Microsoft Sans Serif"/>
                <a:cs typeface="Microsoft Sans Serif"/>
              </a:rPr>
              <a:t>и</a:t>
            </a:r>
            <a:r>
              <a:rPr dirty="0" sz="1250">
                <a:latin typeface="Microsoft Sans Serif"/>
                <a:cs typeface="Microsoft Sans Serif"/>
              </a:rPr>
              <a:t>		</a:t>
            </a:r>
            <a:r>
              <a:rPr dirty="0" sz="1250" spc="-35">
                <a:latin typeface="Microsoft Sans Serif"/>
                <a:cs typeface="Microsoft Sans Serif"/>
              </a:rPr>
              <a:t>и  </a:t>
            </a:r>
            <a:r>
              <a:rPr dirty="0" sz="1250" spc="-85">
                <a:latin typeface="Microsoft Sans Serif"/>
                <a:cs typeface="Microsoft Sans Serif"/>
              </a:rPr>
              <a:t>гирлян</a:t>
            </a:r>
            <a:r>
              <a:rPr dirty="0" sz="1250" spc="-90">
                <a:latin typeface="Microsoft Sans Serif"/>
                <a:cs typeface="Microsoft Sans Serif"/>
              </a:rPr>
              <a:t>д</a:t>
            </a:r>
            <a:r>
              <a:rPr dirty="0" sz="1250">
                <a:latin typeface="Microsoft Sans Serif"/>
                <a:cs typeface="Microsoft Sans Serif"/>
              </a:rPr>
              <a:t>	</a:t>
            </a:r>
            <a:r>
              <a:rPr dirty="0" sz="1250" spc="-70">
                <a:latin typeface="Microsoft Sans Serif"/>
                <a:cs typeface="Microsoft Sans Serif"/>
              </a:rPr>
              <a:t>под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78169" y="4696033"/>
            <a:ext cx="2703830" cy="41910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897255" algn="l"/>
                <a:tab pos="2082164" algn="l"/>
                <a:tab pos="2339975" algn="l"/>
              </a:tabLst>
            </a:pPr>
            <a:r>
              <a:rPr dirty="0" sz="1250" spc="-100">
                <a:latin typeface="Microsoft Sans Serif"/>
                <a:cs typeface="Microsoft Sans Serif"/>
              </a:rPr>
              <a:t>световыми	</a:t>
            </a:r>
            <a:r>
              <a:rPr dirty="0" sz="1250" spc="-95">
                <a:latin typeface="Microsoft Sans Serif"/>
                <a:cs typeface="Microsoft Sans Serif"/>
              </a:rPr>
              <a:t>инсталляциями	</a:t>
            </a:r>
            <a:r>
              <a:rPr dirty="0" sz="1250" spc="-100">
                <a:latin typeface="Microsoft Sans Serif"/>
                <a:cs typeface="Microsoft Sans Serif"/>
              </a:rPr>
              <a:t>в	</a:t>
            </a:r>
            <a:r>
              <a:rPr dirty="0" sz="1250" spc="-90">
                <a:latin typeface="Microsoft Sans Serif"/>
                <a:cs typeface="Microsoft Sans Serif"/>
              </a:rPr>
              <a:t>виде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различные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общественные</a:t>
            </a:r>
            <a:r>
              <a:rPr dirty="0" sz="1250" spc="-15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мероприятия.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78169" y="5094293"/>
            <a:ext cx="3805554" cy="2012314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4500"/>
              </a:lnSpc>
              <a:spcBef>
                <a:spcPts val="55"/>
              </a:spcBef>
            </a:pPr>
            <a:r>
              <a:rPr dirty="0" sz="1250" spc="-85">
                <a:latin typeface="Microsoft Sans Serif"/>
                <a:cs typeface="Microsoft Sans Serif"/>
              </a:rPr>
              <a:t>Пешеходные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транзиты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оборудованы</a:t>
            </a:r>
            <a:r>
              <a:rPr dirty="0" sz="1250" spc="47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уличными 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110">
                <a:latin typeface="Microsoft Sans Serif"/>
                <a:cs typeface="Microsoft Sans Serif"/>
              </a:rPr>
              <a:t>скамьями</a:t>
            </a:r>
            <a:r>
              <a:rPr dirty="0" sz="1250" spc="-10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урнами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элементами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уличного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освещения.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135">
                <a:latin typeface="Microsoft Sans Serif"/>
                <a:cs typeface="Microsoft Sans Serif"/>
              </a:rPr>
              <a:t>Рядом</a:t>
            </a:r>
            <a:r>
              <a:rPr dirty="0" sz="1250" spc="-13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площадкой,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с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северо-восточной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стороны </a:t>
            </a:r>
            <a:r>
              <a:rPr dirty="0" sz="1250" spc="-70">
                <a:latin typeface="Microsoft Sans Serif"/>
                <a:cs typeface="Microsoft Sans Serif"/>
              </a:rPr>
              <a:t> </a:t>
            </a:r>
            <a:r>
              <a:rPr dirty="0" sz="1250" spc="-55">
                <a:latin typeface="Microsoft Sans Serif"/>
                <a:cs typeface="Microsoft Sans Serif"/>
              </a:rPr>
              <a:t>организован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велопарковк</a:t>
            </a:r>
            <a:r>
              <a:rPr dirty="0" sz="1250" spc="-55">
                <a:latin typeface="Microsoft Sans Serif"/>
                <a:cs typeface="Microsoft Sans Serif"/>
              </a:rPr>
              <a:t>а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algn="just" marL="12700" marR="5080" indent="457200">
              <a:lnSpc>
                <a:spcPct val="104500"/>
              </a:lnSpc>
            </a:pPr>
            <a:r>
              <a:rPr dirty="0" sz="1250" spc="-55">
                <a:latin typeface="Microsoft Sans Serif"/>
                <a:cs typeface="Microsoft Sans Serif"/>
              </a:rPr>
              <a:t>На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территории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сквера</a:t>
            </a:r>
            <a:r>
              <a:rPr dirty="0" sz="1250" spc="-6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предусматривается </a:t>
            </a:r>
            <a:r>
              <a:rPr dirty="0" sz="1250" spc="-80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дополнительная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высадка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деревьев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и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50">
                <a:latin typeface="Microsoft Sans Serif"/>
                <a:cs typeface="Microsoft Sans Serif"/>
              </a:rPr>
              <a:t>кустарников, 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90">
                <a:latin typeface="Microsoft Sans Serif"/>
                <a:cs typeface="Microsoft Sans Serif"/>
              </a:rPr>
              <a:t>замещая</a:t>
            </a:r>
            <a:r>
              <a:rPr dirty="0" sz="1250" spc="-8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ту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80">
                <a:latin typeface="Microsoft Sans Serif"/>
                <a:cs typeface="Microsoft Sans Serif"/>
              </a:rPr>
              <a:t>растительность,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которая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в</a:t>
            </a:r>
            <a:r>
              <a:rPr dirty="0" sz="1250" spc="-95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ходе</a:t>
            </a:r>
            <a:r>
              <a:rPr dirty="0" sz="1250" spc="210">
                <a:latin typeface="Microsoft Sans Serif"/>
                <a:cs typeface="Microsoft Sans Serif"/>
              </a:rPr>
              <a:t> </a:t>
            </a:r>
            <a:r>
              <a:rPr dirty="0" sz="1250" spc="-60">
                <a:latin typeface="Microsoft Sans Serif"/>
                <a:cs typeface="Microsoft Sans Serif"/>
              </a:rPr>
              <a:t>анализа </a:t>
            </a:r>
            <a:r>
              <a:rPr dirty="0" sz="1250" spc="-55">
                <a:latin typeface="Microsoft Sans Serif"/>
                <a:cs typeface="Microsoft Sans Serif"/>
              </a:rPr>
              <a:t> </a:t>
            </a:r>
            <a:r>
              <a:rPr dirty="0" sz="1250" spc="-100">
                <a:latin typeface="Microsoft Sans Serif"/>
                <a:cs typeface="Microsoft Sans Serif"/>
              </a:rPr>
              <a:t>иде</a:t>
            </a:r>
            <a:r>
              <a:rPr dirty="0" sz="1250" spc="-75">
                <a:latin typeface="Microsoft Sans Serif"/>
                <a:cs typeface="Microsoft Sans Serif"/>
              </a:rPr>
              <a:t>т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по</a:t>
            </a:r>
            <a:r>
              <a:rPr dirty="0" sz="1250" spc="-70">
                <a:latin typeface="Microsoft Sans Serif"/>
                <a:cs typeface="Microsoft Sans Serif"/>
              </a:rPr>
              <a:t>д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спи</a:t>
            </a:r>
            <a:r>
              <a:rPr dirty="0" sz="1250" spc="-85">
                <a:latin typeface="Microsoft Sans Serif"/>
                <a:cs typeface="Microsoft Sans Serif"/>
              </a:rPr>
              <a:t>л</a:t>
            </a:r>
            <a:r>
              <a:rPr dirty="0" sz="1250" spc="60">
                <a:latin typeface="Microsoft Sans Serif"/>
                <a:cs typeface="Microsoft Sans Serif"/>
              </a:rPr>
              <a:t>,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и</a:t>
            </a:r>
            <a:r>
              <a:rPr dirty="0" sz="1250" spc="-55">
                <a:latin typeface="Microsoft Sans Serif"/>
                <a:cs typeface="Microsoft Sans Serif"/>
              </a:rPr>
              <a:t>з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45">
                <a:latin typeface="Microsoft Sans Serif"/>
                <a:cs typeface="Microsoft Sans Serif"/>
              </a:rPr>
              <a:t>з</a:t>
            </a:r>
            <a:r>
              <a:rPr dirty="0" sz="1250" spc="-45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своег</a:t>
            </a:r>
            <a:r>
              <a:rPr dirty="0" sz="1250" spc="-65">
                <a:latin typeface="Microsoft Sans Serif"/>
                <a:cs typeface="Microsoft Sans Serif"/>
              </a:rPr>
              <a:t>о</a:t>
            </a:r>
            <a:r>
              <a:rPr dirty="0" sz="1250" spc="-5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фактическог</a:t>
            </a:r>
            <a:r>
              <a:rPr dirty="0" sz="1250" spc="-75">
                <a:latin typeface="Microsoft Sans Serif"/>
                <a:cs typeface="Microsoft Sans Serif"/>
              </a:rPr>
              <a:t>о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состояни</a:t>
            </a:r>
            <a:r>
              <a:rPr dirty="0" sz="1250" spc="-50">
                <a:latin typeface="Microsoft Sans Serif"/>
                <a:cs typeface="Microsoft Sans Serif"/>
              </a:rPr>
              <a:t>я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algn="just" marL="12700" marR="9525">
              <a:lnSpc>
                <a:spcPct val="104500"/>
              </a:lnSpc>
            </a:pPr>
            <a:r>
              <a:rPr dirty="0" sz="1250" spc="-80">
                <a:latin typeface="Microsoft Sans Serif"/>
                <a:cs typeface="Microsoft Sans Serif"/>
              </a:rPr>
              <a:t>Существующие</a:t>
            </a:r>
            <a:r>
              <a:rPr dirty="0" sz="1250" spc="-75">
                <a:latin typeface="Microsoft Sans Serif"/>
                <a:cs typeface="Microsoft Sans Serif"/>
              </a:rPr>
              <a:t> </a:t>
            </a:r>
            <a:r>
              <a:rPr dirty="0" sz="1250" spc="-110">
                <a:latin typeface="Microsoft Sans Serif"/>
                <a:cs typeface="Microsoft Sans Serif"/>
              </a:rPr>
              <a:t>малые</a:t>
            </a:r>
            <a:r>
              <a:rPr dirty="0" sz="1250" spc="-105">
                <a:latin typeface="Microsoft Sans Serif"/>
                <a:cs typeface="Microsoft Sans Serif"/>
              </a:rPr>
              <a:t> </a:t>
            </a:r>
            <a:r>
              <a:rPr dirty="0" sz="1250" spc="-65">
                <a:latin typeface="Microsoft Sans Serif"/>
                <a:cs typeface="Microsoft Sans Serif"/>
              </a:rPr>
              <a:t>архитектурные</a:t>
            </a:r>
            <a:r>
              <a:rPr dirty="0" sz="1250" spc="-60">
                <a:latin typeface="Microsoft Sans Serif"/>
                <a:cs typeface="Microsoft Sans Serif"/>
              </a:rPr>
              <a:t> </a:t>
            </a:r>
            <a:r>
              <a:rPr dirty="0" sz="1250" spc="-110">
                <a:latin typeface="Microsoft Sans Serif"/>
                <a:cs typeface="Microsoft Sans Serif"/>
              </a:rPr>
              <a:t>формы </a:t>
            </a:r>
            <a:r>
              <a:rPr dirty="0" sz="1250" spc="-105">
                <a:latin typeface="Microsoft Sans Serif"/>
                <a:cs typeface="Microsoft Sans Serif"/>
              </a:rPr>
              <a:t> </a:t>
            </a:r>
            <a:r>
              <a:rPr dirty="0" sz="1250" spc="-85">
                <a:latin typeface="Microsoft Sans Serif"/>
                <a:cs typeface="Microsoft Sans Serif"/>
              </a:rPr>
              <a:t>упраздняютс</a:t>
            </a:r>
            <a:r>
              <a:rPr dirty="0" sz="1250" spc="-75">
                <a:latin typeface="Microsoft Sans Serif"/>
                <a:cs typeface="Microsoft Sans Serif"/>
              </a:rPr>
              <a:t>я</a:t>
            </a:r>
            <a:r>
              <a:rPr dirty="0" sz="1250" spc="-45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и</a:t>
            </a:r>
            <a:r>
              <a:rPr dirty="0" sz="1250" spc="-55">
                <a:latin typeface="Microsoft Sans Serif"/>
                <a:cs typeface="Microsoft Sans Serif"/>
              </a:rPr>
              <a:t>з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5">
                <a:latin typeface="Microsoft Sans Serif"/>
                <a:cs typeface="Microsoft Sans Serif"/>
              </a:rPr>
              <a:t>состав</a:t>
            </a:r>
            <a:r>
              <a:rPr dirty="0" sz="1250" spc="-70">
                <a:latin typeface="Microsoft Sans Serif"/>
                <a:cs typeface="Microsoft Sans Serif"/>
              </a:rPr>
              <a:t>а</a:t>
            </a:r>
            <a:r>
              <a:rPr dirty="0" sz="1250" spc="-40">
                <a:latin typeface="Microsoft Sans Serif"/>
                <a:cs typeface="Microsoft Sans Serif"/>
              </a:rPr>
              <a:t> </a:t>
            </a:r>
            <a:r>
              <a:rPr dirty="0" sz="1250" spc="-70">
                <a:latin typeface="Microsoft Sans Serif"/>
                <a:cs typeface="Microsoft Sans Serif"/>
              </a:rPr>
              <a:t>сквера</a:t>
            </a:r>
            <a:r>
              <a:rPr dirty="0" sz="1250" spc="-25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78169" y="7490478"/>
            <a:ext cx="3799204" cy="626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65">
                <a:latin typeface="Trebuchet MS"/>
                <a:cs typeface="Trebuchet MS"/>
              </a:rPr>
              <a:t>ИСПОЛЬЗУЕМЫ</a:t>
            </a:r>
            <a:r>
              <a:rPr dirty="0" sz="1300" spc="65">
                <a:latin typeface="Trebuchet MS"/>
                <a:cs typeface="Trebuchet MS"/>
              </a:rPr>
              <a:t>Е</a:t>
            </a:r>
            <a:r>
              <a:rPr dirty="0" sz="1300" spc="-110">
                <a:latin typeface="Trebuchet MS"/>
                <a:cs typeface="Trebuchet MS"/>
              </a:rPr>
              <a:t> </a:t>
            </a:r>
            <a:r>
              <a:rPr dirty="0" sz="1300" spc="55">
                <a:latin typeface="Trebuchet MS"/>
                <a:cs typeface="Trebuchet MS"/>
              </a:rPr>
              <a:t>МАТЕРИАЛ</a:t>
            </a:r>
            <a:r>
              <a:rPr dirty="0" sz="1300" spc="100">
                <a:latin typeface="Trebuchet MS"/>
                <a:cs typeface="Trebuchet MS"/>
              </a:rPr>
              <a:t>Ы</a:t>
            </a:r>
            <a:r>
              <a:rPr dirty="0" sz="1300" spc="-85">
                <a:latin typeface="Trebuchet MS"/>
                <a:cs typeface="Trebuchet MS"/>
              </a:rPr>
              <a:t>: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rebuchet MS"/>
              <a:cs typeface="Trebuchet MS"/>
            </a:endParaRPr>
          </a:p>
          <a:p>
            <a:pPr marL="469265">
              <a:lnSpc>
                <a:spcPct val="100000"/>
              </a:lnSpc>
              <a:tabLst>
                <a:tab pos="736600" algn="l"/>
                <a:tab pos="1545590" algn="l"/>
                <a:tab pos="2608580" algn="l"/>
              </a:tabLst>
            </a:pPr>
            <a:r>
              <a:rPr dirty="0" sz="1300" spc="-185">
                <a:latin typeface="Microsoft Sans Serif"/>
                <a:cs typeface="Microsoft Sans Serif"/>
              </a:rPr>
              <a:t>В	</a:t>
            </a:r>
            <a:r>
              <a:rPr dirty="0" sz="1300" spc="-100">
                <a:latin typeface="Microsoft Sans Serif"/>
                <a:cs typeface="Microsoft Sans Serif"/>
              </a:rPr>
              <a:t>мощении	</a:t>
            </a:r>
            <a:r>
              <a:rPr dirty="0" sz="1300" spc="-105">
                <a:latin typeface="Microsoft Sans Serif"/>
                <a:cs typeface="Microsoft Sans Serif"/>
              </a:rPr>
              <a:t>используется	</a:t>
            </a:r>
            <a:r>
              <a:rPr dirty="0" sz="1300" spc="-90">
                <a:latin typeface="Microsoft Sans Serif"/>
                <a:cs typeface="Microsoft Sans Serif"/>
              </a:rPr>
              <a:t>разноформатная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578169" y="8096598"/>
            <a:ext cx="3805554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7440" algn="l"/>
                <a:tab pos="1778635" algn="l"/>
                <a:tab pos="2666365" algn="l"/>
                <a:tab pos="3705225" algn="l"/>
              </a:tabLst>
            </a:pPr>
            <a:r>
              <a:rPr dirty="0" sz="1300" spc="-90">
                <a:latin typeface="Microsoft Sans Serif"/>
                <a:cs typeface="Microsoft Sans Serif"/>
              </a:rPr>
              <a:t>монохромна</a:t>
            </a:r>
            <a:r>
              <a:rPr dirty="0" sz="1300" spc="-75">
                <a:latin typeface="Microsoft Sans Serif"/>
                <a:cs typeface="Microsoft Sans Serif"/>
              </a:rPr>
              <a:t>я</a:t>
            </a:r>
            <a:r>
              <a:rPr dirty="0" sz="1300">
                <a:latin typeface="Microsoft Sans Serif"/>
                <a:cs typeface="Microsoft Sans Serif"/>
              </a:rPr>
              <a:t>	</a:t>
            </a:r>
            <a:r>
              <a:rPr dirty="0" sz="1300" spc="-90">
                <a:latin typeface="Microsoft Sans Serif"/>
                <a:cs typeface="Microsoft Sans Serif"/>
              </a:rPr>
              <a:t>плитк</a:t>
            </a:r>
            <a:r>
              <a:rPr dirty="0" sz="1300" spc="-85">
                <a:latin typeface="Microsoft Sans Serif"/>
                <a:cs typeface="Microsoft Sans Serif"/>
              </a:rPr>
              <a:t>а</a:t>
            </a:r>
            <a:r>
              <a:rPr dirty="0" sz="1300" spc="55">
                <a:latin typeface="Microsoft Sans Serif"/>
                <a:cs typeface="Microsoft Sans Serif"/>
              </a:rPr>
              <a:t>,</a:t>
            </a:r>
            <a:r>
              <a:rPr dirty="0" sz="1300">
                <a:latin typeface="Microsoft Sans Serif"/>
                <a:cs typeface="Microsoft Sans Serif"/>
              </a:rPr>
              <a:t>	</a:t>
            </a:r>
            <a:r>
              <a:rPr dirty="0" sz="1300" spc="-80">
                <a:latin typeface="Microsoft Sans Serif"/>
                <a:cs typeface="Microsoft Sans Serif"/>
              </a:rPr>
              <a:t>различно</a:t>
            </a:r>
            <a:r>
              <a:rPr dirty="0" sz="1300" spc="-70">
                <a:latin typeface="Microsoft Sans Serif"/>
                <a:cs typeface="Microsoft Sans Serif"/>
              </a:rPr>
              <a:t>й</a:t>
            </a:r>
            <a:r>
              <a:rPr dirty="0" sz="1300">
                <a:latin typeface="Microsoft Sans Serif"/>
                <a:cs typeface="Microsoft Sans Serif"/>
              </a:rPr>
              <a:t>	</a:t>
            </a:r>
            <a:r>
              <a:rPr dirty="0" sz="1300" spc="-95">
                <a:latin typeface="Microsoft Sans Serif"/>
                <a:cs typeface="Microsoft Sans Serif"/>
              </a:rPr>
              <a:t>тональност</a:t>
            </a:r>
            <a:r>
              <a:rPr dirty="0" sz="1300" spc="-85">
                <a:latin typeface="Microsoft Sans Serif"/>
                <a:cs typeface="Microsoft Sans Serif"/>
              </a:rPr>
              <a:t>и</a:t>
            </a:r>
            <a:r>
              <a:rPr dirty="0" sz="1300" spc="-35">
                <a:latin typeface="Microsoft Sans Serif"/>
                <a:cs typeface="Microsoft Sans Serif"/>
              </a:rPr>
              <a:t>.</a:t>
            </a:r>
            <a:r>
              <a:rPr dirty="0" sz="1300">
                <a:latin typeface="Microsoft Sans Serif"/>
                <a:cs typeface="Microsoft Sans Serif"/>
              </a:rPr>
              <a:t>	</a:t>
            </a:r>
            <a:r>
              <a:rPr dirty="0" sz="1300" spc="-185">
                <a:latin typeface="Microsoft Sans Serif"/>
                <a:cs typeface="Microsoft Sans Serif"/>
              </a:rPr>
              <a:t>В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78169" y="8299785"/>
            <a:ext cx="3805554" cy="124015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just" marL="12700" marR="5080">
              <a:lnSpc>
                <a:spcPct val="102600"/>
              </a:lnSpc>
              <a:spcBef>
                <a:spcPts val="60"/>
              </a:spcBef>
            </a:pPr>
            <a:r>
              <a:rPr dirty="0" sz="1300" spc="-100">
                <a:latin typeface="Microsoft Sans Serif"/>
                <a:cs typeface="Microsoft Sans Serif"/>
              </a:rPr>
              <a:t>качестве</a:t>
            </a:r>
            <a:r>
              <a:rPr dirty="0" sz="1300" spc="-95">
                <a:latin typeface="Microsoft Sans Serif"/>
                <a:cs typeface="Microsoft Sans Serif"/>
              </a:rPr>
              <a:t> окаймления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85">
                <a:latin typeface="Microsoft Sans Serif"/>
                <a:cs typeface="Microsoft Sans Serif"/>
              </a:rPr>
              <a:t>внутренней</a:t>
            </a:r>
            <a:r>
              <a:rPr dirty="0" sz="1300" spc="-80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сети</a:t>
            </a:r>
            <a:r>
              <a:rPr dirty="0" sz="1300" spc="-95">
                <a:latin typeface="Microsoft Sans Serif"/>
                <a:cs typeface="Microsoft Sans Serif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пешеходных </a:t>
            </a:r>
            <a:r>
              <a:rPr dirty="0" sz="1300" spc="-85">
                <a:latin typeface="Microsoft Sans Serif"/>
                <a:cs typeface="Microsoft Sans Serif"/>
              </a:rPr>
              <a:t> </a:t>
            </a:r>
            <a:r>
              <a:rPr dirty="0" sz="1300" spc="-50">
                <a:latin typeface="Microsoft Sans Serif"/>
                <a:cs typeface="Microsoft Sans Serif"/>
              </a:rPr>
              <a:t>троп,</a:t>
            </a:r>
            <a:r>
              <a:rPr dirty="0" sz="1300" spc="-45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используется</a:t>
            </a:r>
            <a:r>
              <a:rPr dirty="0" sz="1300" spc="-10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металлический</a:t>
            </a:r>
            <a:r>
              <a:rPr dirty="0" sz="1300" spc="-10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бордюр.</a:t>
            </a:r>
            <a:r>
              <a:rPr dirty="0" sz="1300" spc="240">
                <a:latin typeface="Microsoft Sans Serif"/>
                <a:cs typeface="Microsoft Sans Serif"/>
              </a:rPr>
              <a:t> </a:t>
            </a:r>
            <a:r>
              <a:rPr dirty="0" sz="1300" spc="-185">
                <a:latin typeface="Microsoft Sans Serif"/>
                <a:cs typeface="Microsoft Sans Serif"/>
              </a:rPr>
              <a:t>В </a:t>
            </a:r>
            <a:r>
              <a:rPr dirty="0" sz="1300" spc="-180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элементах</a:t>
            </a:r>
            <a:r>
              <a:rPr dirty="0" sz="1300" spc="-95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конструкций</a:t>
            </a:r>
            <a:r>
              <a:rPr dirty="0" sz="1300" spc="-75">
                <a:latin typeface="Microsoft Sans Serif"/>
                <a:cs typeface="Microsoft Sans Serif"/>
              </a:rPr>
              <a:t> </a:t>
            </a:r>
            <a:r>
              <a:rPr dirty="0" sz="1300" spc="-114">
                <a:latin typeface="Microsoft Sans Serif"/>
                <a:cs typeface="Microsoft Sans Serif"/>
              </a:rPr>
              <a:t>малых</a:t>
            </a:r>
            <a:r>
              <a:rPr dirty="0" sz="1300" spc="-11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архитектурных</a:t>
            </a:r>
            <a:r>
              <a:rPr dirty="0" sz="1300" spc="-75">
                <a:latin typeface="Microsoft Sans Serif"/>
                <a:cs typeface="Microsoft Sans Serif"/>
              </a:rPr>
              <a:t> </a:t>
            </a:r>
            <a:r>
              <a:rPr dirty="0" sz="1300" spc="-114">
                <a:latin typeface="Microsoft Sans Serif"/>
                <a:cs typeface="Microsoft Sans Serif"/>
              </a:rPr>
              <a:t>форм </a:t>
            </a:r>
            <a:r>
              <a:rPr dirty="0" sz="1300" spc="-110">
                <a:latin typeface="Microsoft Sans Serif"/>
                <a:cs typeface="Microsoft Sans Serif"/>
              </a:rPr>
              <a:t> </a:t>
            </a:r>
            <a:r>
              <a:rPr dirty="0" sz="1300" spc="-114">
                <a:latin typeface="Microsoft Sans Serif"/>
                <a:cs typeface="Microsoft Sans Serif"/>
              </a:rPr>
              <a:t>применяются</a:t>
            </a:r>
            <a:r>
              <a:rPr dirty="0" sz="1300" spc="-110">
                <a:latin typeface="Microsoft Sans Serif"/>
                <a:cs typeface="Microsoft Sans Serif"/>
              </a:rPr>
              <a:t> </a:t>
            </a:r>
            <a:r>
              <a:rPr dirty="0" sz="1300" spc="-130">
                <a:latin typeface="Microsoft Sans Serif"/>
                <a:cs typeface="Microsoft Sans Serif"/>
              </a:rPr>
              <a:t>элементы</a:t>
            </a:r>
            <a:r>
              <a:rPr dirty="0" sz="1300" spc="-12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из</a:t>
            </a:r>
            <a:r>
              <a:rPr dirty="0" sz="1300" spc="-70">
                <a:latin typeface="Microsoft Sans Serif"/>
                <a:cs typeface="Microsoft Sans Serif"/>
              </a:rPr>
              <a:t> </a:t>
            </a:r>
            <a:r>
              <a:rPr dirty="0" sz="1300" spc="-114">
                <a:latin typeface="Microsoft Sans Serif"/>
                <a:cs typeface="Microsoft Sans Serif"/>
              </a:rPr>
              <a:t>металла</a:t>
            </a:r>
            <a:r>
              <a:rPr dirty="0" sz="1300" spc="-11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и</a:t>
            </a:r>
            <a:r>
              <a:rPr dirty="0" sz="1300" spc="-6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дерева, </a:t>
            </a:r>
            <a:r>
              <a:rPr dirty="0" sz="1300" spc="-60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предварительно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обработанные</a:t>
            </a:r>
            <a:r>
              <a:rPr dirty="0" sz="1300" spc="-75">
                <a:latin typeface="Microsoft Sans Serif"/>
                <a:cs typeface="Microsoft Sans Serif"/>
              </a:rPr>
              <a:t> </a:t>
            </a:r>
            <a:r>
              <a:rPr dirty="0" sz="1300" spc="-110">
                <a:latin typeface="Microsoft Sans Serif"/>
                <a:cs typeface="Microsoft Sans Serif"/>
              </a:rPr>
              <a:t>защитными </a:t>
            </a:r>
            <a:r>
              <a:rPr dirty="0" sz="1300" spc="-105">
                <a:latin typeface="Microsoft Sans Serif"/>
                <a:cs typeface="Microsoft Sans Serif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полимерами.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сквера "Патриот", г. Котельники</dc:title>
  <dcterms:created xsi:type="dcterms:W3CDTF">2021-10-12T08:33:20Z</dcterms:created>
  <dcterms:modified xsi:type="dcterms:W3CDTF">2021-10-12T08:33:20Z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2021-10-11T00:00:00Z</vt:filetime>
  </property>
  <property fmtid="{D5CDD505-2E9C-101B-9397-08002B2CF9AE}" pid="3" name="Creator">
    <vt:lpwstr>ARCHICAD (GSPublisherVersion: 0.0.100.15)</vt:lpwstr>
  </property>
  <property fmtid="{D5CDD505-2E9C-101B-9397-08002B2CF9AE}" pid="4" name="LastSaved">
    <vt:filetime>2021-10-12T00:00:00Z</vt:filetime>
  </property>
</Properties>
</file>